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64" r:id="rId3"/>
    <p:sldId id="282" r:id="rId4"/>
    <p:sldId id="266" r:id="rId5"/>
    <p:sldId id="267" r:id="rId6"/>
    <p:sldId id="268" r:id="rId7"/>
    <p:sldId id="275" r:id="rId8"/>
    <p:sldId id="283" r:id="rId9"/>
    <p:sldId id="284" r:id="rId10"/>
    <p:sldId id="285" r:id="rId11"/>
    <p:sldId id="277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80" r:id="rId20"/>
    <p:sldId id="281" r:id="rId2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E23F9A-C3EC-4B0A-ACEC-6AAC23B1146F}" v="1174" dt="2022-11-25T07:41:19.352"/>
    <p1510:client id="{D7F48917-A423-4025-97A5-A4FC30E9D4DF}" v="1418" dt="2022-11-24T13:53:20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           Capstone Project - 1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Play Store App Review Analysis</a:t>
            </a:r>
            <a:b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GB" sz="3600" b="1" dirty="0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  <a:p>
            <a:br>
              <a:rPr lang="en-US" sz="15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</a:br>
            <a:br>
              <a:rPr lang="en-US" sz="1500" b="1" dirty="0">
                <a:latin typeface="Montserrat"/>
                <a:ea typeface="Montserrat"/>
                <a:cs typeface="Montserrat"/>
              </a:rPr>
            </a:br>
            <a:r>
              <a:rPr lang="en-US" sz="1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Presented By</a:t>
            </a:r>
            <a:br>
              <a:rPr lang="en-US" sz="1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</a:br>
            <a:r>
              <a:rPr lang="en-US" sz="18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Gaurav Kumar</a:t>
            </a:r>
            <a:endParaRPr sz="1500" b="1" dirty="0">
              <a:solidFill>
                <a:schemeClr val="tx1"/>
              </a:solidFill>
              <a:latin typeface="Montserrat"/>
              <a:ea typeface="Montserrat"/>
              <a:cs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8ADEE-96DD-B082-2DB0-AA52F5DE4713}"/>
              </a:ext>
            </a:extLst>
          </p:cNvPr>
          <p:cNvSpPr txBox="1"/>
          <p:nvPr/>
        </p:nvSpPr>
        <p:spPr>
          <a:xfrm>
            <a:off x="0" y="0"/>
            <a:ext cx="2446564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data type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A85031-3B78-2277-3C13-9C49512113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1" b="6570"/>
          <a:stretch/>
        </p:blipFill>
        <p:spPr>
          <a:xfrm>
            <a:off x="210990" y="3372880"/>
            <a:ext cx="4663570" cy="177062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5CA2FD-7346-53D6-6A0E-37C1F8016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8" y="477357"/>
            <a:ext cx="4663569" cy="2835838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753368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F2EBD2-789A-CD36-78D2-9C2A90414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32" y="3077822"/>
            <a:ext cx="5020394" cy="187761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AFA6CA-E1CE-CE25-E45B-209F24263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1" y="449669"/>
            <a:ext cx="2369984" cy="243700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D666D5-3540-F09F-65FB-0435227A7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198" y="188059"/>
            <a:ext cx="6171896" cy="274764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55F7C1-6D13-66F3-BB88-0578348001BC}"/>
              </a:ext>
            </a:extLst>
          </p:cNvPr>
          <p:cNvSpPr txBox="1"/>
          <p:nvPr/>
        </p:nvSpPr>
        <p:spPr>
          <a:xfrm>
            <a:off x="8831" y="-73551"/>
            <a:ext cx="2446564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data type</a:t>
            </a:r>
          </a:p>
        </p:txBody>
      </p:sp>
    </p:spTree>
    <p:extLst>
      <p:ext uri="{BB962C8B-B14F-4D97-AF65-F5344CB8AC3E}">
        <p14:creationId xmlns:p14="http://schemas.microsoft.com/office/powerpoint/2010/main" val="2229099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8ADEE-96DD-B082-2DB0-AA52F5DE4713}"/>
              </a:ext>
            </a:extLst>
          </p:cNvPr>
          <p:cNvSpPr txBox="1"/>
          <p:nvPr/>
        </p:nvSpPr>
        <p:spPr>
          <a:xfrm>
            <a:off x="417740" y="313684"/>
            <a:ext cx="424951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  <a:p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10 installed apps in any category</a:t>
            </a:r>
          </a:p>
        </p:txBody>
      </p:sp>
      <p:pic>
        <p:nvPicPr>
          <p:cNvPr id="4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0015F82C-8278-4AA3-E1EE-B146FF54C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40" y="1416188"/>
            <a:ext cx="5634717" cy="332485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4EEB6F-95F4-3578-DAE5-A58D7A43A63A}"/>
              </a:ext>
            </a:extLst>
          </p:cNvPr>
          <p:cNvSpPr txBox="1"/>
          <p:nvPr/>
        </p:nvSpPr>
        <p:spPr>
          <a:xfrm>
            <a:off x="6214062" y="1523200"/>
            <a:ext cx="259896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From the above graph we can see that in the Sports category FIFA Soccer and 3D Bowling has the highest installs.</a:t>
            </a:r>
          </a:p>
        </p:txBody>
      </p:sp>
    </p:spTree>
    <p:extLst>
      <p:ext uri="{BB962C8B-B14F-4D97-AF65-F5344CB8AC3E}">
        <p14:creationId xmlns:p14="http://schemas.microsoft.com/office/powerpoint/2010/main" val="868325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8ADEE-96DD-B082-2DB0-AA52F5DE4713}"/>
              </a:ext>
            </a:extLst>
          </p:cNvPr>
          <p:cNvSpPr txBox="1"/>
          <p:nvPr/>
        </p:nvSpPr>
        <p:spPr>
          <a:xfrm>
            <a:off x="559253" y="387643"/>
            <a:ext cx="378686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paid apps and free apps</a:t>
            </a:r>
          </a:p>
        </p:txBody>
      </p:sp>
      <p:pic>
        <p:nvPicPr>
          <p:cNvPr id="3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5E46683D-B20A-60A4-84EB-CB11AA26C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59" y="877202"/>
            <a:ext cx="3607254" cy="354069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2DF2B9-52FA-73AD-B70D-782156DC4D77}"/>
              </a:ext>
            </a:extLst>
          </p:cNvPr>
          <p:cNvSpPr txBox="1"/>
          <p:nvPr/>
        </p:nvSpPr>
        <p:spPr>
          <a:xfrm>
            <a:off x="4811646" y="1603882"/>
            <a:ext cx="321128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Free apps in play store are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92.20%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Paid apps in play store are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7.80%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164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8ADEE-96DD-B082-2DB0-AA52F5DE4713}"/>
              </a:ext>
            </a:extLst>
          </p:cNvPr>
          <p:cNvSpPr txBox="1"/>
          <p:nvPr/>
        </p:nvSpPr>
        <p:spPr>
          <a:xfrm>
            <a:off x="440790" y="401090"/>
            <a:ext cx="46018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Categories Apps in Google Play store</a:t>
            </a:r>
          </a:p>
        </p:txBody>
      </p:sp>
      <p:pic>
        <p:nvPicPr>
          <p:cNvPr id="3" name="Picture 3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DC5F4698-621A-8607-3FBF-0B35B7596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73" y="838509"/>
            <a:ext cx="5464628" cy="317320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E905A2-7DFF-9BE5-A0E8-87E2E935E6D7}"/>
              </a:ext>
            </a:extLst>
          </p:cNvPr>
          <p:cNvSpPr txBox="1"/>
          <p:nvPr/>
        </p:nvSpPr>
        <p:spPr>
          <a:xfrm>
            <a:off x="469528" y="4079802"/>
            <a:ext cx="55149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So there are all total 33 categories in the dataset From the above output we can come to a conclusion that in play store most of the apps are under` FAMILY &amp; GAME` category and least are of `EVENTS &amp; BEAUTY` Category.</a:t>
            </a:r>
          </a:p>
        </p:txBody>
      </p:sp>
    </p:spTree>
    <p:extLst>
      <p:ext uri="{BB962C8B-B14F-4D97-AF65-F5344CB8AC3E}">
        <p14:creationId xmlns:p14="http://schemas.microsoft.com/office/powerpoint/2010/main" val="1723170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8ADEE-96DD-B082-2DB0-AA52F5DE4713}"/>
              </a:ext>
            </a:extLst>
          </p:cNvPr>
          <p:cNvSpPr txBox="1"/>
          <p:nvPr/>
        </p:nvSpPr>
        <p:spPr>
          <a:xfrm>
            <a:off x="360108" y="394367"/>
            <a:ext cx="446770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apps have the highest number of review?</a:t>
            </a:r>
          </a:p>
        </p:txBody>
      </p:sp>
      <p:pic>
        <p:nvPicPr>
          <p:cNvPr id="3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E1A9A13C-5122-8552-4EC9-71DA81D14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68" y="854520"/>
            <a:ext cx="4355646" cy="389461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717051-02EE-8E9C-2283-3C214502E409}"/>
              </a:ext>
            </a:extLst>
          </p:cNvPr>
          <p:cNvSpPr txBox="1"/>
          <p:nvPr/>
        </p:nvSpPr>
        <p:spPr>
          <a:xfrm>
            <a:off x="5156948" y="1455964"/>
            <a:ext cx="376253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Top 20 apps with the highest number of review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Facebook has the highest number of user review</a:t>
            </a:r>
          </a:p>
        </p:txBody>
      </p:sp>
    </p:spTree>
    <p:extLst>
      <p:ext uri="{BB962C8B-B14F-4D97-AF65-F5344CB8AC3E}">
        <p14:creationId xmlns:p14="http://schemas.microsoft.com/office/powerpoint/2010/main" val="3520640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8ADEE-96DD-B082-2DB0-AA52F5DE4713}"/>
              </a:ext>
            </a:extLst>
          </p:cNvPr>
          <p:cNvSpPr txBox="1"/>
          <p:nvPr/>
        </p:nvSpPr>
        <p:spPr>
          <a:xfrm>
            <a:off x="676114" y="387643"/>
            <a:ext cx="57803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app's have maximum number of installs in any category?</a:t>
            </a:r>
          </a:p>
        </p:txBody>
      </p:sp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F41C7765-314B-154B-7186-6B63AE653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14" y="879560"/>
            <a:ext cx="5376182" cy="298168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D57931-0EB7-C352-5AF3-DC55C5F5DAC7}"/>
              </a:ext>
            </a:extLst>
          </p:cNvPr>
          <p:cNvSpPr txBox="1"/>
          <p:nvPr/>
        </p:nvSpPr>
        <p:spPr>
          <a:xfrm>
            <a:off x="676114" y="3940774"/>
            <a:ext cx="53761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tells us the category of apps that has the maximum number of installs. The `Game,` `Communication and Tools` categories has the highest number of installs compared to other categories of apps.</a:t>
            </a:r>
          </a:p>
        </p:txBody>
      </p:sp>
    </p:spTree>
    <p:extLst>
      <p:ext uri="{BB962C8B-B14F-4D97-AF65-F5344CB8AC3E}">
        <p14:creationId xmlns:p14="http://schemas.microsoft.com/office/powerpoint/2010/main" val="1775622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8ADEE-96DD-B082-2DB0-AA52F5DE4713}"/>
              </a:ext>
            </a:extLst>
          </p:cNvPr>
          <p:cNvSpPr txBox="1"/>
          <p:nvPr/>
        </p:nvSpPr>
        <p:spPr>
          <a:xfrm>
            <a:off x="124784" y="206107"/>
            <a:ext cx="42427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10 expensive apps in the play store</a:t>
            </a:r>
          </a:p>
        </p:txBody>
      </p:sp>
      <p:pic>
        <p:nvPicPr>
          <p:cNvPr id="3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3273D656-1C95-EA6E-021A-718EA1284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85" y="675555"/>
            <a:ext cx="3176694" cy="295515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FCC8B6-170B-0572-5621-7D3B9593578C}"/>
              </a:ext>
            </a:extLst>
          </p:cNvPr>
          <p:cNvSpPr txBox="1"/>
          <p:nvPr/>
        </p:nvSpPr>
        <p:spPr>
          <a:xfrm>
            <a:off x="124784" y="3829371"/>
            <a:ext cx="325674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From the above graph we can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interprete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Rich Premium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is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expensive app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play store.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0DE2B-056B-02EE-6A23-B86EE75D3FA9}"/>
              </a:ext>
            </a:extLst>
          </p:cNvPr>
          <p:cNvSpPr txBox="1"/>
          <p:nvPr/>
        </p:nvSpPr>
        <p:spPr>
          <a:xfrm>
            <a:off x="4979172" y="253172"/>
            <a:ext cx="36235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Review Sentiments</a:t>
            </a:r>
          </a:p>
        </p:txBody>
      </p:sp>
      <p:pic>
        <p:nvPicPr>
          <p:cNvPr id="6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F72C40FB-0683-42A8-772C-D1262CCA5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172" y="675555"/>
            <a:ext cx="3593646" cy="303031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013C39-0A49-BF88-77BC-769AF9F1A7C1}"/>
              </a:ext>
            </a:extLst>
          </p:cNvPr>
          <p:cNvSpPr txBox="1"/>
          <p:nvPr/>
        </p:nvSpPr>
        <p:spPr>
          <a:xfrm>
            <a:off x="5313110" y="3758922"/>
            <a:ext cx="312964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Positive reviews are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64.12%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Negative reviews are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22.10%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Neutral reviews are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13.78%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81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8ADEE-96DD-B082-2DB0-AA52F5DE4713}"/>
              </a:ext>
            </a:extLst>
          </p:cNvPr>
          <p:cNvSpPr txBox="1"/>
          <p:nvPr/>
        </p:nvSpPr>
        <p:spPr>
          <a:xfrm>
            <a:off x="5148" y="74216"/>
            <a:ext cx="24465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review</a:t>
            </a:r>
          </a:p>
        </p:txBody>
      </p:sp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62E7A84C-2B4E-076F-0DBB-1D747BAFA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49" y="591669"/>
            <a:ext cx="4998545" cy="161415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EAE563-AA55-3DA2-5731-EC3E9F3B8094}"/>
              </a:ext>
            </a:extLst>
          </p:cNvPr>
          <p:cNvSpPr txBox="1"/>
          <p:nvPr/>
        </p:nvSpPr>
        <p:spPr>
          <a:xfrm>
            <a:off x="5300143" y="1066285"/>
            <a:ext cx="412624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It is clear that Helix jump as max no. of positive 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A47B8-617A-1F0F-7764-720257DB5918}"/>
              </a:ext>
            </a:extLst>
          </p:cNvPr>
          <p:cNvSpPr txBox="1"/>
          <p:nvPr/>
        </p:nvSpPr>
        <p:spPr>
          <a:xfrm>
            <a:off x="218914" y="2766928"/>
            <a:ext cx="24465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review</a:t>
            </a:r>
          </a:p>
        </p:txBody>
      </p:sp>
      <p:pic>
        <p:nvPicPr>
          <p:cNvPr id="6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10F4D16-5A4E-4C08-88CA-04C415757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956" y="2689412"/>
            <a:ext cx="5556693" cy="215442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9EC40F-8510-E36F-7173-10937831DB42}"/>
              </a:ext>
            </a:extLst>
          </p:cNvPr>
          <p:cNvSpPr txBox="1"/>
          <p:nvPr/>
        </p:nvSpPr>
        <p:spPr>
          <a:xfrm>
            <a:off x="67235" y="4320612"/>
            <a:ext cx="377862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It is clear that Angry Birds Classic has got highest negative reviews</a:t>
            </a:r>
          </a:p>
        </p:txBody>
      </p:sp>
    </p:spTree>
    <p:extLst>
      <p:ext uri="{BB962C8B-B14F-4D97-AF65-F5344CB8AC3E}">
        <p14:creationId xmlns:p14="http://schemas.microsoft.com/office/powerpoint/2010/main" val="3309988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8ADEE-96DD-B082-2DB0-AA52F5DE4713}"/>
              </a:ext>
            </a:extLst>
          </p:cNvPr>
          <p:cNvSpPr txBox="1"/>
          <p:nvPr/>
        </p:nvSpPr>
        <p:spPr>
          <a:xfrm>
            <a:off x="658905" y="405492"/>
            <a:ext cx="244656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EE2E99-A3A2-9718-86E4-DFDCA045D14B}"/>
              </a:ext>
            </a:extLst>
          </p:cNvPr>
          <p:cNvSpPr txBox="1"/>
          <p:nvPr/>
        </p:nvSpPr>
        <p:spPr>
          <a:xfrm>
            <a:off x="658905" y="768209"/>
            <a:ext cx="751690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 the initial phase, we focused more on the problem statements and data cleaning, in order to ensure that we give them the best results out of our analysis.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 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 the Sports category FIFA Soccer and 3D Bowling has the highest number of installs.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 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Percentage of free apps = 92.20%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 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Maximum apps in the play store are from Family category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 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Category with the highest number of installs: Game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 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Most popular app in the Play Store based on the number of reviews: Facebook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 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I am Rich Premium app is the most expensive app in the play store.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 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Overall percentage of review sentiment in which Positive sentiment count is 64%, Negative 22% and Neutral 14%.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 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Helix Jump has the highest number of positive reviews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 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Angry Birds Classic has the highest number of negative reviews.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7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8ADEE-96DD-B082-2DB0-AA52F5DE4713}"/>
              </a:ext>
            </a:extLst>
          </p:cNvPr>
          <p:cNvSpPr txBox="1"/>
          <p:nvPr/>
        </p:nvSpPr>
        <p:spPr>
          <a:xfrm>
            <a:off x="927847" y="989231"/>
            <a:ext cx="3317662" cy="23158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&amp; Problem Statement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Data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Library and data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&amp; visualizations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77A94-B4DF-9AE9-5A22-5E5C52BB1B07}"/>
              </a:ext>
            </a:extLst>
          </p:cNvPr>
          <p:cNvSpPr txBox="1"/>
          <p:nvPr/>
        </p:nvSpPr>
        <p:spPr>
          <a:xfrm>
            <a:off x="927847" y="342900"/>
            <a:ext cx="293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351881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8ADEE-96DD-B082-2DB0-AA52F5DE4713}"/>
              </a:ext>
            </a:extLst>
          </p:cNvPr>
          <p:cNvSpPr txBox="1"/>
          <p:nvPr/>
        </p:nvSpPr>
        <p:spPr>
          <a:xfrm>
            <a:off x="3244502" y="1792861"/>
            <a:ext cx="244656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301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8ADEE-96DD-B082-2DB0-AA52F5DE4713}"/>
              </a:ext>
            </a:extLst>
          </p:cNvPr>
          <p:cNvSpPr txBox="1"/>
          <p:nvPr/>
        </p:nvSpPr>
        <p:spPr>
          <a:xfrm>
            <a:off x="523874" y="408214"/>
            <a:ext cx="244656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/>
              </a:rPr>
              <a:t>Objective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D6C9D-AF7C-10DA-2F51-7233CB276559}"/>
              </a:ext>
            </a:extLst>
          </p:cNvPr>
          <p:cNvSpPr txBox="1"/>
          <p:nvPr/>
        </p:nvSpPr>
        <p:spPr>
          <a:xfrm>
            <a:off x="523874" y="869879"/>
            <a:ext cx="6442982" cy="33855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deliver insights to understand customer demands better and thus help developers to popularize the product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 Top 10 installed apps in any category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 Distribution of paid apps and free apps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 Top Categories Apps in Google Play store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 Which apps have the highest number of review?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Which app's have maximum number of installs in any category?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 Top 10 expensive apps in the play store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 Percentage of Review Sentiments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Positive review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Negative review</a:t>
            </a:r>
          </a:p>
        </p:txBody>
      </p:sp>
    </p:spTree>
    <p:extLst>
      <p:ext uri="{BB962C8B-B14F-4D97-AF65-F5344CB8AC3E}">
        <p14:creationId xmlns:p14="http://schemas.microsoft.com/office/powerpoint/2010/main" val="104443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8ADEE-96DD-B082-2DB0-AA52F5DE4713}"/>
              </a:ext>
            </a:extLst>
          </p:cNvPr>
          <p:cNvSpPr txBox="1"/>
          <p:nvPr/>
        </p:nvSpPr>
        <p:spPr>
          <a:xfrm>
            <a:off x="837479" y="407813"/>
            <a:ext cx="7052581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 Description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Data set. 1). Play Store Data       2). User Review Data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 Store Data: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App – Application name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Category – Apps Category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Rating – Rating given to the apps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Review – Number of reviews given to the apps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Size – size of the app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Installs – No of users installed of the apps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Type – Free or Paid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 Price – Price of the apps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Content Rating – An App belong which age group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 Genres – Type of Genres the application belong to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 Last Updated – When last time app updated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Current Ver – Current version of the app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Android Ver – Android version of the app</a:t>
            </a:r>
          </a:p>
        </p:txBody>
      </p:sp>
    </p:spTree>
    <p:extLst>
      <p:ext uri="{BB962C8B-B14F-4D97-AF65-F5344CB8AC3E}">
        <p14:creationId xmlns:p14="http://schemas.microsoft.com/office/powerpoint/2010/main" val="374027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8ADEE-96DD-B082-2DB0-AA52F5DE4713}"/>
              </a:ext>
            </a:extLst>
          </p:cNvPr>
          <p:cNvSpPr txBox="1"/>
          <p:nvPr/>
        </p:nvSpPr>
        <p:spPr>
          <a:xfrm>
            <a:off x="1006928" y="299357"/>
            <a:ext cx="27111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review data 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CE4B41-2EA1-06F6-D661-58AF14497612}"/>
              </a:ext>
            </a:extLst>
          </p:cNvPr>
          <p:cNvSpPr txBox="1"/>
          <p:nvPr/>
        </p:nvSpPr>
        <p:spPr>
          <a:xfrm>
            <a:off x="1013732" y="945696"/>
            <a:ext cx="5299662" cy="19926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- App name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Translated Review – Reviews given by the consumer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- Review sentiment i.e. Positive, Negative, Neutral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Polarity – sentiment in numerical form range from -1 to 1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Subjectivity – a measure of expression, of opinion, evaluations, feelings, and speculations</a:t>
            </a:r>
          </a:p>
        </p:txBody>
      </p:sp>
    </p:spTree>
    <p:extLst>
      <p:ext uri="{BB962C8B-B14F-4D97-AF65-F5344CB8AC3E}">
        <p14:creationId xmlns:p14="http://schemas.microsoft.com/office/powerpoint/2010/main" val="3039742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8ADEE-96DD-B082-2DB0-AA52F5DE4713}"/>
              </a:ext>
            </a:extLst>
          </p:cNvPr>
          <p:cNvSpPr txBox="1"/>
          <p:nvPr/>
        </p:nvSpPr>
        <p:spPr>
          <a:xfrm>
            <a:off x="373555" y="85085"/>
            <a:ext cx="24465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library &amp; data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C314A03-52BB-A162-8124-F16D27DED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89" y="1041461"/>
            <a:ext cx="2647286" cy="162778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E6BA414-5D5B-BFF4-4803-5586A3C92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75121"/>
            <a:ext cx="4820371" cy="136068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048C56F-C10F-66E0-5C6F-F8E656489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751" y="471559"/>
            <a:ext cx="5770477" cy="178594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C15A728-209A-9F39-3B51-C18074F3C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7076" y="2503422"/>
            <a:ext cx="3828835" cy="148354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99310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F37021-F47E-CC0C-2031-9DC6F1635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095" y="179099"/>
            <a:ext cx="4717038" cy="198131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A47BCA-4F84-B33E-0698-2373BE5A7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007" y="2425031"/>
            <a:ext cx="5244840" cy="253937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A36F75-30BA-C965-E32B-80DFBFA1A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76" y="1223544"/>
            <a:ext cx="3340062" cy="348168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76DA20-1C82-B2E5-FC64-CCD646D8D8EA}"/>
              </a:ext>
            </a:extLst>
          </p:cNvPr>
          <p:cNvSpPr txBox="1"/>
          <p:nvPr/>
        </p:nvSpPr>
        <p:spPr>
          <a:xfrm>
            <a:off x="194981" y="179099"/>
            <a:ext cx="267596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cont....</a:t>
            </a:r>
          </a:p>
          <a:p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null value</a:t>
            </a:r>
          </a:p>
        </p:txBody>
      </p:sp>
    </p:spTree>
    <p:extLst>
      <p:ext uri="{BB962C8B-B14F-4D97-AF65-F5344CB8AC3E}">
        <p14:creationId xmlns:p14="http://schemas.microsoft.com/office/powerpoint/2010/main" val="360493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8ADEE-96DD-B082-2DB0-AA52F5DE4713}"/>
              </a:ext>
            </a:extLst>
          </p:cNvPr>
          <p:cNvSpPr txBox="1"/>
          <p:nvPr/>
        </p:nvSpPr>
        <p:spPr>
          <a:xfrm>
            <a:off x="111338" y="0"/>
            <a:ext cx="24465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96879-FB11-5131-887E-22D5B4189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34" y="459839"/>
            <a:ext cx="7651377" cy="262704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3B2B1A-82F9-104D-0E61-BC12EA298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38" y="3146613"/>
            <a:ext cx="6807174" cy="184897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94268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8ADEE-96DD-B082-2DB0-AA52F5DE4713}"/>
              </a:ext>
            </a:extLst>
          </p:cNvPr>
          <p:cNvSpPr txBox="1"/>
          <p:nvPr/>
        </p:nvSpPr>
        <p:spPr>
          <a:xfrm>
            <a:off x="-1" y="51467"/>
            <a:ext cx="299197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B81DD8-5255-A4C7-4347-12E31A737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75" y="397875"/>
            <a:ext cx="5628978" cy="287273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7EB40E-9A20-AE53-C531-8423E6CB5A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42" b="7291"/>
          <a:stretch/>
        </p:blipFill>
        <p:spPr>
          <a:xfrm>
            <a:off x="80683" y="3382009"/>
            <a:ext cx="7126940" cy="165391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1294006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808</Words>
  <Application>Microsoft Office PowerPoint</Application>
  <PresentationFormat>On-screen Show (16:9)</PresentationFormat>
  <Paragraphs>100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Montserrat</vt:lpstr>
      <vt:lpstr>Times New Roman</vt:lpstr>
      <vt:lpstr>Arial</vt:lpstr>
      <vt:lpstr>Simple Light</vt:lpstr>
      <vt:lpstr>           Capstone Project - 1 Play Store App Review Analysis    Presented By Gaurav Kumar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PTitle</dc:title>
  <dc:creator>user</dc:creator>
  <cp:lastModifiedBy>user</cp:lastModifiedBy>
  <cp:revision>462</cp:revision>
  <dcterms:modified xsi:type="dcterms:W3CDTF">2022-11-27T13:36:53Z</dcterms:modified>
</cp:coreProperties>
</file>