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8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1" clrIdx="0">
    <p:extLst>
      <p:ext uri="{19B8F6BF-5375-455C-9EA6-DF929625EA0E}">
        <p15:presenceInfo xmlns:p15="http://schemas.microsoft.com/office/powerpoint/2012/main" userId="5e94afae652b17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BEC31-6F34-4801-955F-68020D9FD15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8C4F9-5710-4C5C-852C-900C91E62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2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492-ED81-43C9-B218-664E5005DF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FD4-62CD-4319-BB1B-75A1ECE3A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8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492-ED81-43C9-B218-664E5005DF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FD4-62CD-4319-BB1B-75A1ECE3A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492-ED81-43C9-B218-664E5005DF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FD4-62CD-4319-BB1B-75A1ECE3A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7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492-ED81-43C9-B218-664E5005DF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FD4-62CD-4319-BB1B-75A1ECE3A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1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492-ED81-43C9-B218-664E5005DF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FD4-62CD-4319-BB1B-75A1ECE3A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492-ED81-43C9-B218-664E5005DF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FD4-62CD-4319-BB1B-75A1ECE3A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5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492-ED81-43C9-B218-664E5005DF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FD4-62CD-4319-BB1B-75A1ECE3A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97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492-ED81-43C9-B218-664E5005DF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FD4-62CD-4319-BB1B-75A1ECE3A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77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492-ED81-43C9-B218-664E5005DF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FD4-62CD-4319-BB1B-75A1ECE3A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6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492-ED81-43C9-B218-664E5005DF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FD4-62CD-4319-BB1B-75A1ECE3A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7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492-ED81-43C9-B218-664E5005DF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7FD4-62CD-4319-BB1B-75A1ECE3A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6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1492-ED81-43C9-B218-664E5005DF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7FD4-62CD-4319-BB1B-75A1ECE3A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5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41838"/>
            <a:ext cx="12192000" cy="3147647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BLOOD DONATION DATABASE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-61546"/>
            <a:ext cx="12265269" cy="6919546"/>
          </a:xfrm>
        </p:spPr>
        <p:txBody>
          <a:bodyPr/>
          <a:lstStyle/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773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2"/>
          <p:cNvSpPr/>
          <p:nvPr/>
        </p:nvSpPr>
        <p:spPr>
          <a:xfrm>
            <a:off x="2787162" y="272562"/>
            <a:ext cx="764881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BLOOD DONATION DATABASE</a:t>
            </a:r>
            <a:endParaRPr lang="en-US" sz="6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0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>4: Clinic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08" y="1027906"/>
            <a:ext cx="6439458" cy="2357132"/>
          </a:xfrm>
        </p:spPr>
      </p:pic>
    </p:spTree>
    <p:extLst>
      <p:ext uri="{BB962C8B-B14F-4D97-AF65-F5344CB8AC3E}">
        <p14:creationId xmlns:p14="http://schemas.microsoft.com/office/powerpoint/2010/main" val="413175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3600" b="1" dirty="0"/>
              <a:t>b) Alter table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</a:t>
            </a:r>
            <a:r>
              <a:rPr lang="en-US" b="1" dirty="0"/>
              <a:t>) Alter table add column: </a:t>
            </a:r>
            <a:endParaRPr lang="en-US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 smtClean="0"/>
              <a:t>2</a:t>
            </a:r>
            <a:r>
              <a:rPr lang="en-US" b="1" dirty="0"/>
              <a:t>) Alter table modify column: 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0601"/>
            <a:ext cx="7369179" cy="1047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4" y="4365641"/>
            <a:ext cx="6348010" cy="13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3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8167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Alter table rename column</a:t>
            </a:r>
            <a:r>
              <a:rPr lang="en-IN" sz="4000" b="1" dirty="0"/>
              <a:t>: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40" y="1479338"/>
            <a:ext cx="6653114" cy="1079223"/>
          </a:xfrm>
        </p:spPr>
      </p:pic>
      <p:sp>
        <p:nvSpPr>
          <p:cNvPr id="5" name="Rectangle 4"/>
          <p:cNvSpPr/>
          <p:nvPr/>
        </p:nvSpPr>
        <p:spPr>
          <a:xfrm>
            <a:off x="943440" y="3152001"/>
            <a:ext cx="82005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4) Alter table drop column: </a:t>
            </a:r>
            <a:endParaRPr lang="en-IN" sz="28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40" y="3987270"/>
            <a:ext cx="6264183" cy="8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8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Rename table :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3406"/>
            <a:ext cx="6119390" cy="94323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7685"/>
            <a:ext cx="6119390" cy="8777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3152001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d) Truncate </a:t>
            </a:r>
            <a:r>
              <a:rPr lang="en-IN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table: </a:t>
            </a:r>
            <a:endParaRPr lang="en-IN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315200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2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315200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2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5200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2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6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4000" b="1" dirty="0"/>
              <a:t>e) Drop </a:t>
            </a:r>
            <a:r>
              <a:rPr lang="en-IN" sz="4000" b="1" dirty="0" smtClean="0"/>
              <a:t>table: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2906"/>
            <a:ext cx="4938346" cy="1207879"/>
          </a:xfrm>
        </p:spPr>
      </p:pic>
      <p:sp>
        <p:nvSpPr>
          <p:cNvPr id="5" name="Rectangle 4"/>
          <p:cNvSpPr/>
          <p:nvPr/>
        </p:nvSpPr>
        <p:spPr>
          <a:xfrm>
            <a:off x="838200" y="2979070"/>
            <a:ext cx="8244254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7. Data Manipulation language (DML</a:t>
            </a:r>
            <a:r>
              <a:rPr lang="en-IN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endParaRPr lang="en-IN" sz="24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>
              <a:buAutoNum type="alphaLcPeriod"/>
            </a:pPr>
            <a:r>
              <a:rPr lang="en-IN" sz="2000" b="1" dirty="0" smtClean="0"/>
              <a:t>Insert </a:t>
            </a:r>
            <a:r>
              <a:rPr lang="en-IN" sz="2000" b="1" dirty="0"/>
              <a:t>into table </a:t>
            </a:r>
            <a:endParaRPr lang="en-IN" sz="2000" b="1" dirty="0" smtClean="0"/>
          </a:p>
          <a:p>
            <a:pPr marL="457200" indent="-457200">
              <a:buAutoNum type="alphaLcPeriod"/>
            </a:pPr>
            <a:endParaRPr lang="en-IN" sz="2000" dirty="0"/>
          </a:p>
          <a:p>
            <a:endParaRPr lang="en-IN" dirty="0"/>
          </a:p>
          <a:p>
            <a:r>
              <a:rPr lang="en-IN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IN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43675"/>
            <a:ext cx="8340969" cy="71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1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4000" b="1" dirty="0"/>
              <a:t>b. Update into table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099038"/>
            <a:ext cx="7224386" cy="1002323"/>
          </a:xfrm>
        </p:spPr>
      </p:pic>
      <p:sp>
        <p:nvSpPr>
          <p:cNvPr id="7" name="Rectangle 6"/>
          <p:cNvSpPr/>
          <p:nvPr/>
        </p:nvSpPr>
        <p:spPr>
          <a:xfrm>
            <a:off x="952500" y="3013502"/>
            <a:ext cx="81915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. Delete into </a:t>
            </a:r>
            <a:r>
              <a:rPr lang="en-IN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table</a:t>
            </a:r>
          </a:p>
          <a:p>
            <a:endParaRPr lang="en-IN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IN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642550"/>
            <a:ext cx="6058425" cy="8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5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8. Data Query Language (DQL)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07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</a:t>
            </a:r>
            <a:r>
              <a:rPr lang="en-IN" dirty="0"/>
              <a:t>. Select query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6040"/>
            <a:ext cx="6668078" cy="2217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78536"/>
            <a:ext cx="6668078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US" sz="3600" dirty="0"/>
              <a:t>b. Order by query </a:t>
            </a:r>
            <a:r>
              <a:rPr lang="en-US" sz="3600" dirty="0" smtClean="0"/>
              <a:t>ASC &amp;</a:t>
            </a:r>
            <a:r>
              <a:rPr lang="en-US" sz="3600" dirty="0" err="1" smtClean="0"/>
              <a:t>desc</a:t>
            </a:r>
            <a:r>
              <a:rPr lang="en-US" dirty="0" smtClean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1992"/>
            <a:ext cx="7041490" cy="4138019"/>
          </a:xfrm>
        </p:spPr>
      </p:pic>
    </p:spTree>
    <p:extLst>
      <p:ext uri="{BB962C8B-B14F-4D97-AF65-F5344CB8AC3E}">
        <p14:creationId xmlns:p14="http://schemas.microsoft.com/office/powerpoint/2010/main" val="105530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4000" dirty="0" smtClean="0"/>
              <a:t>c. </a:t>
            </a:r>
            <a:r>
              <a:rPr lang="en-IN" sz="4000" dirty="0"/>
              <a:t>Limit query </a:t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2181"/>
            <a:ext cx="6835732" cy="3528366"/>
          </a:xfrm>
        </p:spPr>
      </p:pic>
    </p:spTree>
    <p:extLst>
      <p:ext uri="{BB962C8B-B14F-4D97-AF65-F5344CB8AC3E}">
        <p14:creationId xmlns:p14="http://schemas.microsoft.com/office/powerpoint/2010/main" val="2448909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US" sz="4000" b="1" dirty="0" smtClean="0"/>
              <a:t>d. </a:t>
            </a:r>
            <a:r>
              <a:rPr lang="en-US" sz="4000" b="1" dirty="0"/>
              <a:t>Select query with specific column </a:t>
            </a:r>
            <a:r>
              <a:rPr lang="en-US" dirty="0"/>
              <a:t/>
            </a:r>
            <a:br>
              <a:rPr lang="en-US" dirty="0"/>
            </a:br>
            <a:r>
              <a:rPr lang="en-IN" dirty="0" smtClean="0"/>
              <a:t>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83" y="924477"/>
            <a:ext cx="5982218" cy="2179509"/>
          </a:xfrm>
        </p:spPr>
      </p:pic>
      <p:sp>
        <p:nvSpPr>
          <p:cNvPr id="5" name="Rectangle 4"/>
          <p:cNvSpPr/>
          <p:nvPr/>
        </p:nvSpPr>
        <p:spPr>
          <a:xfrm>
            <a:off x="941983" y="3013502"/>
            <a:ext cx="820201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e. 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Select query with column name change </a:t>
            </a:r>
          </a:p>
          <a:p>
            <a:endParaRPr lang="en-IN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83" y="3864420"/>
            <a:ext cx="5745978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5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7863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Our project is </a:t>
            </a:r>
            <a:r>
              <a:rPr lang="en-US" b="1" dirty="0" smtClean="0"/>
              <a:t>giving us an overview about the database regarding blood donation first of all blood donation plays an vital </a:t>
            </a:r>
            <a:r>
              <a:rPr lang="en-US" b="1" dirty="0"/>
              <a:t>part of worldwide healthcare. It relates to blood transfusion as a life-sustaining and life-saving procedure as well as a form of therapeutic phlebotomy as a primary medical </a:t>
            </a:r>
            <a:r>
              <a:rPr lang="en-US" b="1" dirty="0" smtClean="0"/>
              <a:t>intervention. our database consist of four modules. </a:t>
            </a:r>
            <a:r>
              <a:rPr lang="en-US" b="1" dirty="0"/>
              <a:t>F</a:t>
            </a:r>
            <a:r>
              <a:rPr lang="en-US" b="1" dirty="0" smtClean="0"/>
              <a:t>irst consist of patient details second consist of donor details and third module consist of blood bank details. </a:t>
            </a:r>
          </a:p>
          <a:p>
            <a:pPr marL="0" indent="0">
              <a:buNone/>
            </a:pPr>
            <a:r>
              <a:rPr lang="en-US" b="1" dirty="0" smtClean="0"/>
              <a:t>There are patient details which require blood donation which consist of     name, gender, their id, blood group and diseases.</a:t>
            </a:r>
          </a:p>
          <a:p>
            <a:pPr marL="0" indent="0">
              <a:buNone/>
            </a:pPr>
            <a:r>
              <a:rPr lang="en-US" b="1" dirty="0" smtClean="0"/>
              <a:t>There are donor details as they are donating their blood consist of their name, gender</a:t>
            </a:r>
            <a:r>
              <a:rPr lang="en-US" b="1" dirty="0"/>
              <a:t>,</a:t>
            </a:r>
            <a:r>
              <a:rPr lang="en-US" b="1" dirty="0" smtClean="0"/>
              <a:t> contact number, id, blood group and medical report.</a:t>
            </a:r>
          </a:p>
          <a:p>
            <a:pPr marL="0" indent="0">
              <a:buNone/>
            </a:pPr>
            <a:r>
              <a:rPr lang="en-US" b="1" dirty="0" smtClean="0"/>
              <a:t>Then there are blood blank details which consist of their </a:t>
            </a:r>
            <a:r>
              <a:rPr lang="en-US" b="1" dirty="0" smtClean="0"/>
              <a:t>name, address</a:t>
            </a:r>
            <a:r>
              <a:rPr lang="en-US" b="1" dirty="0" smtClean="0"/>
              <a:t>, contact number.</a:t>
            </a:r>
          </a:p>
          <a:p>
            <a:pPr marL="0" indent="0">
              <a:buNone/>
            </a:pPr>
            <a:r>
              <a:rPr lang="en-US" b="1" dirty="0" smtClean="0"/>
              <a:t>For donating blood to the patient donor blood group should have a proper match with the patient blood group.</a:t>
            </a:r>
          </a:p>
          <a:p>
            <a:pPr marL="0" indent="0">
              <a:buNone/>
            </a:pPr>
            <a:r>
              <a:rPr lang="en-US" b="1" dirty="0" smtClean="0"/>
              <a:t>Plus the donor blood reports should be normal and the donor does not  have any major diseases.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0472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4000" b="1" dirty="0" smtClean="0"/>
              <a:t>f. </a:t>
            </a:r>
            <a:r>
              <a:rPr lang="en-IN" sz="4000" b="1" dirty="0"/>
              <a:t>Distinct query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296"/>
            <a:ext cx="6012701" cy="1661304"/>
          </a:xfrm>
        </p:spPr>
      </p:pic>
    </p:spTree>
    <p:extLst>
      <p:ext uri="{BB962C8B-B14F-4D97-AF65-F5344CB8AC3E}">
        <p14:creationId xmlns:p14="http://schemas.microsoft.com/office/powerpoint/2010/main" val="2569016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/>
              <a:t/>
            </a:r>
            <a:br>
              <a:rPr lang="en-IN" sz="4000" b="1" dirty="0"/>
            </a:br>
            <a:r>
              <a:rPr lang="en-US" sz="4000" b="1" dirty="0"/>
              <a:t>9. Using where </a:t>
            </a:r>
            <a:r>
              <a:rPr lang="en-US" sz="4000" b="1" dirty="0" smtClean="0"/>
              <a:t>clause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846"/>
            <a:ext cx="10515600" cy="485811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</a:t>
            </a:r>
            <a:r>
              <a:rPr lang="en-IN" dirty="0"/>
              <a:t>. With </a:t>
            </a:r>
            <a:r>
              <a:rPr lang="en-IN" dirty="0" err="1"/>
              <a:t>Comparision</a:t>
            </a:r>
            <a:r>
              <a:rPr lang="en-IN" dirty="0"/>
              <a:t> Operator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3" y="1690688"/>
            <a:ext cx="721676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4000" b="1" dirty="0"/>
              <a:t>10. Using Logical Operator </a:t>
            </a:r>
            <a:br>
              <a:rPr lang="en-IN" sz="4000" b="1" dirty="0"/>
            </a:b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61" y="1459401"/>
            <a:ext cx="10515600" cy="4770194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a</a:t>
            </a:r>
            <a:r>
              <a:rPr lang="en-IN" sz="2400" b="1" dirty="0"/>
              <a:t>. Using AND </a:t>
            </a:r>
            <a:r>
              <a:rPr lang="en-IN" sz="2400" b="1" dirty="0" smtClean="0"/>
              <a:t>operato</a:t>
            </a:r>
            <a:r>
              <a:rPr lang="en-IN" sz="2400" b="1" dirty="0"/>
              <a:t>r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1" y="2025972"/>
            <a:ext cx="7140559" cy="15927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30135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2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b. Using AND/ OR operator </a:t>
            </a:r>
          </a:p>
          <a:p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1" y="3013502"/>
            <a:ext cx="8305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b. Using AND/ OR operator </a:t>
            </a:r>
          </a:p>
          <a:p>
            <a:endParaRPr lang="en-IN" dirty="0"/>
          </a:p>
          <a:p>
            <a:r>
              <a:rPr lang="en-US" sz="2000" b="1" dirty="0"/>
              <a:t>b. </a:t>
            </a:r>
            <a:r>
              <a:rPr lang="en-US" sz="2000" b="1" dirty="0" smtClean="0"/>
              <a:t>Using </a:t>
            </a:r>
            <a:r>
              <a:rPr lang="en-US" sz="2000" b="1" dirty="0"/>
              <a:t>OR operator </a:t>
            </a:r>
          </a:p>
          <a:p>
            <a:endParaRPr lang="en-IN" dirty="0"/>
          </a:p>
          <a:p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19" y="4246818"/>
            <a:ext cx="7163421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76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3600" b="1" dirty="0"/>
              <a:t>c. Using between clause 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95" y="3844499"/>
            <a:ext cx="7254869" cy="178323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95" y="1142615"/>
            <a:ext cx="7323455" cy="21109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1995" y="3013502"/>
            <a:ext cx="822200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d. Using IN clause </a:t>
            </a:r>
          </a:p>
          <a:p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17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4000" dirty="0"/>
              <a:t>11. Aggregate function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a. count function</a:t>
            </a:r>
            <a:endParaRPr lang="en-IN" dirty="0"/>
          </a:p>
          <a:p>
            <a:r>
              <a:rPr lang="en-IN" dirty="0"/>
              <a:t>a. Count function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b. </a:t>
            </a:r>
            <a:r>
              <a:rPr lang="en-IN" dirty="0"/>
              <a:t>Sum function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7415"/>
            <a:ext cx="5989839" cy="1402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29969"/>
            <a:ext cx="5471634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72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3600" b="1" dirty="0" smtClean="0"/>
              <a:t>c. </a:t>
            </a:r>
            <a:r>
              <a:rPr lang="en-IN" sz="3600" b="1" dirty="0"/>
              <a:t>Average function </a:t>
            </a:r>
            <a:br>
              <a:rPr lang="en-IN" sz="3600" b="1" dirty="0"/>
            </a:br>
            <a:r>
              <a:rPr lang="en-IN" sz="3600" b="1" dirty="0"/>
              <a:t/>
            </a:r>
            <a:br>
              <a:rPr lang="en-IN" sz="3600" b="1" dirty="0"/>
            </a:br>
            <a:endParaRPr lang="en-IN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6109"/>
            <a:ext cx="5319221" cy="1379340"/>
          </a:xfrm>
        </p:spPr>
      </p:pic>
    </p:spTree>
    <p:extLst>
      <p:ext uri="{BB962C8B-B14F-4D97-AF65-F5344CB8AC3E}">
        <p14:creationId xmlns:p14="http://schemas.microsoft.com/office/powerpoint/2010/main" val="342712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12. Group By clause 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0996"/>
            <a:ext cx="7292972" cy="4038950"/>
          </a:xfrm>
        </p:spPr>
      </p:pic>
    </p:spTree>
    <p:extLst>
      <p:ext uri="{BB962C8B-B14F-4D97-AF65-F5344CB8AC3E}">
        <p14:creationId xmlns:p14="http://schemas.microsoft.com/office/powerpoint/2010/main" val="1397878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4000" b="1" dirty="0"/>
              <a:t>13. Like operator </a:t>
            </a:r>
            <a:br>
              <a:rPr lang="en-IN" sz="4000" b="1" dirty="0"/>
            </a:br>
            <a:endParaRPr lang="en-IN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8748"/>
            <a:ext cx="6873836" cy="32235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72287"/>
            <a:ext cx="6873836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90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>14. </a:t>
            </a:r>
            <a:r>
              <a:rPr lang="en-IN" b="1" dirty="0"/>
              <a:t>Joins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7003865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82528"/>
            <a:ext cx="7003865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75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4000" b="1" dirty="0" smtClean="0"/>
              <a:t>15. </a:t>
            </a:r>
            <a:r>
              <a:rPr lang="en-IN" sz="4000" b="1" dirty="0"/>
              <a:t>Subquery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4744"/>
            <a:ext cx="7300593" cy="196613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80874"/>
            <a:ext cx="7300593" cy="2126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5607038"/>
            <a:ext cx="7300594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0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2. ER Diagram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76" y="1456348"/>
            <a:ext cx="10623755" cy="5129090"/>
          </a:xfrm>
        </p:spPr>
      </p:pic>
    </p:spTree>
    <p:extLst>
      <p:ext uri="{BB962C8B-B14F-4D97-AF65-F5344CB8AC3E}">
        <p14:creationId xmlns:p14="http://schemas.microsoft.com/office/powerpoint/2010/main" val="283615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16. views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5681"/>
            <a:ext cx="7201524" cy="28348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240567"/>
            <a:ext cx="7201524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90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16.views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282"/>
            <a:ext cx="7315834" cy="2964437"/>
          </a:xfrm>
        </p:spPr>
      </p:pic>
    </p:spTree>
    <p:extLst>
      <p:ext uri="{BB962C8B-B14F-4D97-AF65-F5344CB8AC3E}">
        <p14:creationId xmlns:p14="http://schemas.microsoft.com/office/powerpoint/2010/main" val="92703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3.DATABASE DESIGN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 smtClean="0"/>
              <a:t>DATABASES-BLOOD DONATION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2400" b="1" dirty="0" smtClean="0"/>
              <a:t> Tables:</a:t>
            </a:r>
          </a:p>
          <a:p>
            <a:pPr marL="0" indent="0">
              <a:buNone/>
            </a:pPr>
            <a:r>
              <a:rPr lang="en-IN" sz="2400" b="1" dirty="0" smtClean="0"/>
              <a:t>-Patient</a:t>
            </a:r>
          </a:p>
          <a:p>
            <a:pPr marL="0" indent="0">
              <a:buNone/>
            </a:pPr>
            <a:r>
              <a:rPr lang="en-IN" sz="2400" b="1" dirty="0" smtClean="0"/>
              <a:t>-Donor</a:t>
            </a:r>
          </a:p>
          <a:p>
            <a:pPr marL="0" indent="0">
              <a:buNone/>
            </a:pPr>
            <a:r>
              <a:rPr lang="en-IN" sz="2400" b="1" dirty="0" smtClean="0"/>
              <a:t>-Blood Bank--</a:t>
            </a:r>
          </a:p>
          <a:p>
            <a:pPr marL="0" indent="0">
              <a:buNone/>
            </a:pPr>
            <a:r>
              <a:rPr lang="en-IN" sz="2400" b="1" dirty="0" smtClean="0"/>
              <a:t>-Clinic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9945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4.Creating table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46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a: </a:t>
            </a:r>
            <a:r>
              <a:rPr lang="en-IN" sz="2400" dirty="0" smtClean="0"/>
              <a:t>PATIENT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b: DONOR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" y="2329962"/>
            <a:ext cx="9988061" cy="1820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" y="4718864"/>
            <a:ext cx="10058400" cy="96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2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608" y="145317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C&amp;D:BLOOD_BANK &amp; CLINIC</a:t>
            </a:r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81" y="1799249"/>
            <a:ext cx="10515600" cy="4351338"/>
          </a:xfrm>
        </p:spPr>
        <p:txBody>
          <a:bodyPr/>
          <a:lstStyle/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 smtClean="0"/>
          </a:p>
          <a:p>
            <a:pPr marL="0" indent="0">
              <a:buNone/>
            </a:pPr>
            <a:r>
              <a:rPr lang="en-IN" sz="2000" b="1" dirty="0" smtClean="0"/>
              <a:t> </a:t>
            </a:r>
          </a:p>
          <a:p>
            <a:pPr marL="0" indent="0">
              <a:buNone/>
            </a:pPr>
            <a:r>
              <a:rPr lang="en-IN" sz="2000" b="1" dirty="0" smtClean="0"/>
              <a:t>  </a:t>
            </a:r>
            <a:endParaRPr lang="en-IN" sz="2000" b="1" dirty="0"/>
          </a:p>
          <a:p>
            <a:pPr marL="0" indent="0">
              <a:buNone/>
            </a:pPr>
            <a:r>
              <a:rPr lang="en-IN" sz="2000" b="1" dirty="0" smtClean="0"/>
              <a:t>  </a:t>
            </a:r>
          </a:p>
          <a:p>
            <a:pPr marL="0" indent="0">
              <a:buNone/>
            </a:pPr>
            <a:endParaRPr lang="en-IN" sz="2000" b="1" dirty="0"/>
          </a:p>
          <a:p>
            <a:endParaRPr lang="en-IN" sz="2000" b="1" dirty="0" smtClean="0"/>
          </a:p>
          <a:p>
            <a:pPr marL="0" indent="0">
              <a:buNone/>
            </a:pPr>
            <a:r>
              <a:rPr lang="en-IN" sz="2000" b="1" dirty="0" smtClean="0"/>
              <a:t> </a:t>
            </a:r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endParaRPr lang="en-IN" sz="2000" b="1" dirty="0" smtClean="0"/>
          </a:p>
          <a:p>
            <a:endParaRPr lang="en-IN" sz="2000" b="1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082"/>
          <a:stretch/>
        </p:blipFill>
        <p:spPr>
          <a:xfrm>
            <a:off x="940608" y="1276891"/>
            <a:ext cx="10119946" cy="16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0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5.Tables in databases</a:t>
            </a:r>
            <a:endParaRPr lang="en-I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4" y="1465799"/>
            <a:ext cx="5008568" cy="2895185"/>
          </a:xfrm>
        </p:spPr>
      </p:pic>
    </p:spTree>
    <p:extLst>
      <p:ext uri="{BB962C8B-B14F-4D97-AF65-F5344CB8AC3E}">
        <p14:creationId xmlns:p14="http://schemas.microsoft.com/office/powerpoint/2010/main" val="91628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6. Data Definition language (DDL)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b="1" dirty="0"/>
              <a:t>a) Creating Tables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</a:t>
            </a:r>
            <a:r>
              <a:rPr lang="en-IN" sz="2400" b="1" dirty="0" smtClean="0"/>
              <a:t>1:Patient </a:t>
            </a:r>
            <a:endParaRPr lang="en-IN" sz="24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81425"/>
            <a:ext cx="5860288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9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38" y="365125"/>
            <a:ext cx="10835054" cy="3389190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2: Donor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 </a:t>
            </a:r>
            <a:r>
              <a:rPr lang="en-IN" dirty="0"/>
              <a:t/>
            </a:r>
            <a:br>
              <a:rPr lang="en-IN" dirty="0"/>
            </a:br>
            <a:r>
              <a:rPr lang="en-IN" sz="2700" b="1" dirty="0" smtClean="0"/>
              <a:t> </a:t>
            </a:r>
            <a:r>
              <a:rPr lang="en-IN" dirty="0"/>
              <a:t/>
            </a:r>
            <a:br>
              <a:rPr lang="en-IN" dirty="0"/>
            </a:b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endParaRPr lang="en-IN" dirty="0"/>
          </a:p>
          <a:p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" y="1112428"/>
            <a:ext cx="6088908" cy="23165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152001"/>
            <a:ext cx="9144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3: </a:t>
            </a:r>
            <a:r>
              <a:rPr lang="en-IN" sz="28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Blood_bank</a:t>
            </a:r>
            <a:endParaRPr lang="en-IN" sz="28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</a:p>
          <a:p>
            <a:r>
              <a:rPr lang="en-IN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IN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" y="4126094"/>
            <a:ext cx="6210838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4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211</Words>
  <Application>Microsoft Office PowerPoint</Application>
  <PresentationFormat>Widescreen</PresentationFormat>
  <Paragraphs>123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BLOOD DONATION DATABASE</vt:lpstr>
      <vt:lpstr>1.Introduction</vt:lpstr>
      <vt:lpstr> 2. ER Diagram  </vt:lpstr>
      <vt:lpstr>3.DATABASE DESIGN</vt:lpstr>
      <vt:lpstr>4.Creating table</vt:lpstr>
      <vt:lpstr>C&amp;D:BLOOD_BANK &amp; CLINIC </vt:lpstr>
      <vt:lpstr>5.Tables in databases</vt:lpstr>
      <vt:lpstr> 6. Data Definition language (DDL)  </vt:lpstr>
      <vt:lpstr>2: Donor       </vt:lpstr>
      <vt:lpstr> 4: Clinic     </vt:lpstr>
      <vt:lpstr> b) Alter table </vt:lpstr>
      <vt:lpstr> 3) Alter table rename column:  </vt:lpstr>
      <vt:lpstr> c) Rename table : </vt:lpstr>
      <vt:lpstr> e) Drop table:  </vt:lpstr>
      <vt:lpstr> b. Update into table   </vt:lpstr>
      <vt:lpstr> 8. Data Query Language (DQL)  </vt:lpstr>
      <vt:lpstr> b. Order by query ASC &amp;desc.   </vt:lpstr>
      <vt:lpstr> c. Limit query   </vt:lpstr>
      <vt:lpstr> d. Select query with specific column     </vt:lpstr>
      <vt:lpstr> f. Distinct query   </vt:lpstr>
      <vt:lpstr> 9. Using where clause  </vt:lpstr>
      <vt:lpstr> 10. Using Logical Operator  </vt:lpstr>
      <vt:lpstr> c. Using between clause   </vt:lpstr>
      <vt:lpstr> 11. Aggregate function  </vt:lpstr>
      <vt:lpstr> c. Average function   </vt:lpstr>
      <vt:lpstr> 12. Group By clause  </vt:lpstr>
      <vt:lpstr> 13. Like operator  </vt:lpstr>
      <vt:lpstr> 14. Joins     </vt:lpstr>
      <vt:lpstr> 15. Subquery  </vt:lpstr>
      <vt:lpstr>16. views</vt:lpstr>
      <vt:lpstr>16.views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 DATABASE</dc:title>
  <dc:creator>ACER</dc:creator>
  <cp:lastModifiedBy>ACER</cp:lastModifiedBy>
  <cp:revision>25</cp:revision>
  <dcterms:created xsi:type="dcterms:W3CDTF">2023-10-15T08:17:57Z</dcterms:created>
  <dcterms:modified xsi:type="dcterms:W3CDTF">2023-10-17T11:43:37Z</dcterms:modified>
</cp:coreProperties>
</file>