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fe3870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fe3870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fe3870a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fe3870a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fe3870a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fe3870a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fe3870a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fe3870a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4a7c7b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4a7c7b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fe3870ab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8fe3870ab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a4a7c7b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a4a7c7b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fe3870a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8fe3870a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Detection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Gaurav Sachdeva ( 17103032)				 	Rahul Shah (17103067)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Jatin Bansal(17103043)					            Yogesh  chaudhary(17103095)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all face the problem of spams in our inboxes. So our aim is to build a spam classifier program in python which can tell whether a given message is spam or not!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Approach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 can be done by using a simple and powerful theorem from probability theory called Baye’s Theorem. It is mathematically expressed as 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100" y="2801250"/>
            <a:ext cx="68008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have a message m = (w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. . . . , 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), where (w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. . . . , w</a:t>
            </a:r>
            <a:r>
              <a:rPr i="1"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is a set of unique words contained in the message. We need to find :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525" y="2900350"/>
            <a:ext cx="54006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806450"/>
            <a:ext cx="7688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Jupyter Notebook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7"/>
          <p:cNvSpPr txBox="1"/>
          <p:nvPr/>
        </p:nvSpPr>
        <p:spPr>
          <a:xfrm>
            <a:off x="729450" y="27550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Dependencies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917375" y="3340075"/>
            <a:ext cx="76887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4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8"/>
              <a:t>NLTP  (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processing the messages)</a:t>
            </a:r>
            <a:r>
              <a:rPr lang="en" sz="2538"/>
              <a:t>                                                          </a:t>
            </a:r>
            <a:endParaRPr sz="2538"/>
          </a:p>
          <a:p>
            <a:pPr indent="-3414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8"/>
              <a:t>WorkCloud and matplotlib (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visualization)</a:t>
            </a:r>
            <a:endParaRPr sz="2538"/>
          </a:p>
          <a:p>
            <a:pPr indent="-3414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8"/>
              <a:t>Numpy (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generating random probabilities for train-test split)</a:t>
            </a:r>
            <a:endParaRPr sz="2538"/>
          </a:p>
          <a:p>
            <a:pPr indent="-3414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8"/>
              <a:t>Panda (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loading data )</a:t>
            </a:r>
            <a:endParaRPr sz="253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20879"/>
          <a:stretch/>
        </p:blipFill>
        <p:spPr>
          <a:xfrm>
            <a:off x="1325225" y="2049625"/>
            <a:ext cx="5798976" cy="23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Precision: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825" y="2316075"/>
            <a:ext cx="6017050" cy="2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Research    	 : 				Yogesh Chaudhary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Initialization and Data Set                     	 : 				Gaurav Sachdeva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 and Logic		       	 :  				Jatin Bansal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Training 			       	 :  				Rahul Shah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Optimization 			      	 :				Jatin and Yogesh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                                                               	: 				Gaurav and Rahul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Documentation 			            	:				Yogesh,Rahul,Jatin and Gaurav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Demonstration and Presentation	:				</a:t>
            </a:r>
            <a:r>
              <a:rPr lang="en"/>
              <a:t>Yogesh,Rahul,Jatin and Gaurav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