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4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36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CE2B99-A89E-4385-AD00-B1BA01E9D8BE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4716A1-0945-4D13-AC8A-95BD64CCC7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0AEB-7E21-4F07-84AE-061F1A9C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197" y="819807"/>
            <a:ext cx="4816519" cy="5104338"/>
          </a:xfrm>
        </p:spPr>
        <p:txBody>
          <a:bodyPr anchor="ctr">
            <a:normAutofit/>
          </a:bodyPr>
          <a:lstStyle/>
          <a:p>
            <a:pPr algn="l"/>
            <a:r>
              <a:rPr lang="en-US" sz="540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02DBA-9556-49A2-82BC-FC5F9FB6F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560" y="819807"/>
            <a:ext cx="4398102" cy="5201613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The data provided  contains the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179C97-D6E3-43B5-9B71-7A4904ABDB70}"/>
              </a:ext>
            </a:extLst>
          </p:cNvPr>
          <p:cNvSpPr txBox="1">
            <a:spLocks/>
          </p:cNvSpPr>
          <p:nvPr/>
        </p:nvSpPr>
        <p:spPr>
          <a:xfrm>
            <a:off x="721360" y="487679"/>
            <a:ext cx="7589520" cy="1112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Approach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2A97E-034C-4897-A55F-6D48A7EB2ACE}"/>
              </a:ext>
            </a:extLst>
          </p:cNvPr>
          <p:cNvSpPr txBox="1"/>
          <p:nvPr/>
        </p:nvSpPr>
        <p:spPr>
          <a:xfrm>
            <a:off x="568960" y="2032000"/>
            <a:ext cx="101701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Cleansing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Identification of variables and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Creating derived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Analyzing the basic correlations between various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Conclusion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4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8D7FF-7949-4380-B405-4E07EAE14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"/>
          <a:stretch/>
        </p:blipFill>
        <p:spPr>
          <a:xfrm>
            <a:off x="1129115" y="658541"/>
            <a:ext cx="4724569" cy="251306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E11D9C7-9A5F-46AD-9B06-DF5305ABA8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" r="6047" b="-1"/>
          <a:stretch/>
        </p:blipFill>
        <p:spPr>
          <a:xfrm>
            <a:off x="6338316" y="656317"/>
            <a:ext cx="4732940" cy="2517517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3BD97FF7-5C1F-41AA-9A64-7452EAB471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" r="-2" b="-2"/>
          <a:stretch/>
        </p:blipFill>
        <p:spPr>
          <a:xfrm>
            <a:off x="1129115" y="3674484"/>
            <a:ext cx="4724569" cy="25395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E3BA70-A7A8-403E-8429-236B51EE8A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1" b="1"/>
          <a:stretch/>
        </p:blipFill>
        <p:spPr>
          <a:xfrm>
            <a:off x="6338316" y="3676035"/>
            <a:ext cx="4732940" cy="25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4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5F9E7B6-C30D-45AB-8F94-A7B26B1D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1123710"/>
            <a:ext cx="4724569" cy="1582730"/>
          </a:xfrm>
          <a:prstGeom prst="rect">
            <a:avLst/>
          </a:prstGeom>
        </p:spPr>
      </p:pic>
      <p:pic>
        <p:nvPicPr>
          <p:cNvPr id="5" name="Picture 4" descr="A picture containing fence, drawing&#10;&#10;Description automatically generated">
            <a:extLst>
              <a:ext uri="{FF2B5EF4-FFF2-40B4-BE49-F238E27FC236}">
                <a16:creationId xmlns:a16="http://schemas.microsoft.com/office/drawing/2014/main" id="{EBA28CA0-AF02-4038-8F75-38CF35ACA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1287961"/>
            <a:ext cx="4732940" cy="1254229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EE72E56-240F-45C0-A5C4-DF9FC1287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45" y="3671316"/>
            <a:ext cx="3993509" cy="254586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18E69EC-067A-4EF8-A748-FE44DB6DB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79" y="3671316"/>
            <a:ext cx="286961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1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CDA057A-DC36-4796-B1C0-8878A38E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92990"/>
            <a:ext cx="4724569" cy="2244170"/>
          </a:xfrm>
          <a:prstGeom prst="rect">
            <a:avLst/>
          </a:prstGeom>
        </p:spPr>
      </p:pic>
      <p:pic>
        <p:nvPicPr>
          <p:cNvPr id="7" name="Picture 6" descr="A picture containing fence, drawing&#10;&#10;Description automatically generated">
            <a:extLst>
              <a:ext uri="{FF2B5EF4-FFF2-40B4-BE49-F238E27FC236}">
                <a16:creationId xmlns:a16="http://schemas.microsoft.com/office/drawing/2014/main" id="{056F30DE-FF16-4EE6-B36D-E56C7320E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1122308"/>
            <a:ext cx="4732940" cy="1585534"/>
          </a:xfrm>
          <a:prstGeom prst="rect">
            <a:avLst/>
          </a:prstGeom>
        </p:spPr>
      </p:pic>
      <p:pic>
        <p:nvPicPr>
          <p:cNvPr id="9" name="Picture 8" descr="A picture containing clock, parked&#10;&#10;Description automatically generated">
            <a:extLst>
              <a:ext uri="{FF2B5EF4-FFF2-40B4-BE49-F238E27FC236}">
                <a16:creationId xmlns:a16="http://schemas.microsoft.com/office/drawing/2014/main" id="{A8504BFB-CC11-467C-9A29-02B73CA2C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69011"/>
            <a:ext cx="4724569" cy="2350472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73D78-8C7A-43D1-9F82-C8AAE5487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73" y="3671316"/>
            <a:ext cx="3522026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9CC083-DFBC-4F4F-8F43-86D216EDA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745745"/>
            <a:ext cx="4724569" cy="2338661"/>
          </a:xfrm>
          <a:prstGeom prst="rect">
            <a:avLst/>
          </a:prstGeom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0F6A6781-432E-4BF6-B684-2DDEE35B2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6" y="755505"/>
            <a:ext cx="4732940" cy="231914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3CEC1-8CE9-404B-8298-49E247F25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57199"/>
            <a:ext cx="4724569" cy="237409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3287E9-90E1-45E5-A476-113B6B8EE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84" y="3671316"/>
            <a:ext cx="388360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2D7F07FE-AF49-4EC5-BCBE-809C585A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691"/>
            <a:ext cx="12192000" cy="40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EA26-32A3-4611-957F-BFDEACD8CB24}"/>
              </a:ext>
            </a:extLst>
          </p:cNvPr>
          <p:cNvSpPr txBox="1">
            <a:spLocks/>
          </p:cNvSpPr>
          <p:nvPr/>
        </p:nvSpPr>
        <p:spPr>
          <a:xfrm>
            <a:off x="721360" y="487679"/>
            <a:ext cx="7589520" cy="1112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6482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32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Gaurav Bisht</dc:creator>
  <cp:lastModifiedBy>Gaurav Bisht</cp:lastModifiedBy>
  <cp:revision>1</cp:revision>
  <dcterms:created xsi:type="dcterms:W3CDTF">2020-01-29T08:06:20Z</dcterms:created>
  <dcterms:modified xsi:type="dcterms:W3CDTF">2020-01-29T08:08:53Z</dcterms:modified>
</cp:coreProperties>
</file>