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9" r:id="rId4"/>
    <p:sldId id="257" r:id="rId5"/>
    <p:sldId id="264" r:id="rId6"/>
    <p:sldId id="271" r:id="rId7"/>
    <p:sldId id="273" r:id="rId8"/>
    <p:sldId id="274" r:id="rId9"/>
    <p:sldId id="263" r:id="rId10"/>
    <p:sldId id="258" r:id="rId11"/>
    <p:sldId id="267" r:id="rId12"/>
    <p:sldId id="268" r:id="rId13"/>
    <p:sldId id="269" r:id="rId14"/>
    <p:sldId id="270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B24EC-8E73-3745-8E65-9EE6474B2FC8}" v="1" dt="2024-08-22T22:19:11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ng, Crystal (Crystal)" userId="f60d921c-e40e-4799-94e7-7400c7fe5704" providerId="ADAL" clId="{51FB24EC-8E73-3745-8E65-9EE6474B2FC8}"/>
    <pc:docChg chg="undo custSel addSld delSld modSld sldOrd">
      <pc:chgData name="Maung, Crystal (Crystal)" userId="f60d921c-e40e-4799-94e7-7400c7fe5704" providerId="ADAL" clId="{51FB24EC-8E73-3745-8E65-9EE6474B2FC8}" dt="2024-08-24T14:36:20.677" v="3057" actId="20577"/>
      <pc:docMkLst>
        <pc:docMk/>
      </pc:docMkLst>
      <pc:sldChg chg="modSp mod">
        <pc:chgData name="Maung, Crystal (Crystal)" userId="f60d921c-e40e-4799-94e7-7400c7fe5704" providerId="ADAL" clId="{51FB24EC-8E73-3745-8E65-9EE6474B2FC8}" dt="2024-08-22T21:10:25.886" v="2" actId="20577"/>
        <pc:sldMkLst>
          <pc:docMk/>
          <pc:sldMk cId="738750859" sldId="256"/>
        </pc:sldMkLst>
        <pc:spChg chg="mod">
          <ac:chgData name="Maung, Crystal (Crystal)" userId="f60d921c-e40e-4799-94e7-7400c7fe5704" providerId="ADAL" clId="{51FB24EC-8E73-3745-8E65-9EE6474B2FC8}" dt="2024-08-22T21:10:25.886" v="2" actId="20577"/>
          <ac:spMkLst>
            <pc:docMk/>
            <pc:sldMk cId="738750859" sldId="256"/>
            <ac:spMk id="2" creationId="{000BF13A-D334-9B49-81EF-C87F2D80B50B}"/>
          </ac:spMkLst>
        </pc:spChg>
      </pc:sldChg>
      <pc:sldChg chg="ord">
        <pc:chgData name="Maung, Crystal (Crystal)" userId="f60d921c-e40e-4799-94e7-7400c7fe5704" providerId="ADAL" clId="{51FB24EC-8E73-3745-8E65-9EE6474B2FC8}" dt="2024-08-23T17:59:03.492" v="1875" actId="20578"/>
        <pc:sldMkLst>
          <pc:docMk/>
          <pc:sldMk cId="3112595135" sldId="257"/>
        </pc:sldMkLst>
      </pc:sldChg>
      <pc:sldChg chg="modSp mod">
        <pc:chgData name="Maung, Crystal (Crystal)" userId="f60d921c-e40e-4799-94e7-7400c7fe5704" providerId="ADAL" clId="{51FB24EC-8E73-3745-8E65-9EE6474B2FC8}" dt="2024-08-23T18:10:05.852" v="2336" actId="20577"/>
        <pc:sldMkLst>
          <pc:docMk/>
          <pc:sldMk cId="2106857149" sldId="258"/>
        </pc:sldMkLst>
        <pc:spChg chg="mod">
          <ac:chgData name="Maung, Crystal (Crystal)" userId="f60d921c-e40e-4799-94e7-7400c7fe5704" providerId="ADAL" clId="{51FB24EC-8E73-3745-8E65-9EE6474B2FC8}" dt="2024-08-23T18:10:05.852" v="2336" actId="20577"/>
          <ac:spMkLst>
            <pc:docMk/>
            <pc:sldMk cId="2106857149" sldId="258"/>
            <ac:spMk id="8" creationId="{3B2BCFFD-E006-894B-94BE-680087E882E7}"/>
          </ac:spMkLst>
        </pc:spChg>
      </pc:sldChg>
      <pc:sldChg chg="modSp mod">
        <pc:chgData name="Maung, Crystal (Crystal)" userId="f60d921c-e40e-4799-94e7-7400c7fe5704" providerId="ADAL" clId="{51FB24EC-8E73-3745-8E65-9EE6474B2FC8}" dt="2024-08-22T21:04:59.281" v="0" actId="1076"/>
        <pc:sldMkLst>
          <pc:docMk/>
          <pc:sldMk cId="3992660759" sldId="259"/>
        </pc:sldMkLst>
        <pc:picChg chg="mod">
          <ac:chgData name="Maung, Crystal (Crystal)" userId="f60d921c-e40e-4799-94e7-7400c7fe5704" providerId="ADAL" clId="{51FB24EC-8E73-3745-8E65-9EE6474B2FC8}" dt="2024-08-22T21:04:59.281" v="0" actId="1076"/>
          <ac:picMkLst>
            <pc:docMk/>
            <pc:sldMk cId="3992660759" sldId="259"/>
            <ac:picMk id="11" creationId="{5E7A1A54-B6FC-0641-BD19-7744719AFA7B}"/>
          </ac:picMkLst>
        </pc:picChg>
      </pc:sldChg>
      <pc:sldChg chg="modSp del mod">
        <pc:chgData name="Maung, Crystal (Crystal)" userId="f60d921c-e40e-4799-94e7-7400c7fe5704" providerId="ADAL" clId="{51FB24EC-8E73-3745-8E65-9EE6474B2FC8}" dt="2024-08-22T22:00:55.852" v="1369" actId="2696"/>
        <pc:sldMkLst>
          <pc:docMk/>
          <pc:sldMk cId="2030966942" sldId="261"/>
        </pc:sldMkLst>
        <pc:spChg chg="mod">
          <ac:chgData name="Maung, Crystal (Crystal)" userId="f60d921c-e40e-4799-94e7-7400c7fe5704" providerId="ADAL" clId="{51FB24EC-8E73-3745-8E65-9EE6474B2FC8}" dt="2024-08-22T22:00:39.102" v="1367" actId="21"/>
          <ac:spMkLst>
            <pc:docMk/>
            <pc:sldMk cId="2030966942" sldId="261"/>
            <ac:spMk id="2" creationId="{49D51DC1-01F5-9141-A4BC-C915613A5836}"/>
          </ac:spMkLst>
        </pc:spChg>
      </pc:sldChg>
      <pc:sldChg chg="ord">
        <pc:chgData name="Maung, Crystal (Crystal)" userId="f60d921c-e40e-4799-94e7-7400c7fe5704" providerId="ADAL" clId="{51FB24EC-8E73-3745-8E65-9EE6474B2FC8}" dt="2024-08-22T21:20:02.551" v="383" actId="20578"/>
        <pc:sldMkLst>
          <pc:docMk/>
          <pc:sldMk cId="1791450442" sldId="264"/>
        </pc:sldMkLst>
      </pc:sldChg>
      <pc:sldChg chg="modSp mod">
        <pc:chgData name="Maung, Crystal (Crystal)" userId="f60d921c-e40e-4799-94e7-7400c7fe5704" providerId="ADAL" clId="{51FB24EC-8E73-3745-8E65-9EE6474B2FC8}" dt="2024-08-24T14:33:03.901" v="3003" actId="20577"/>
        <pc:sldMkLst>
          <pc:docMk/>
          <pc:sldMk cId="1334237128" sldId="267"/>
        </pc:sldMkLst>
        <pc:spChg chg="mod">
          <ac:chgData name="Maung, Crystal (Crystal)" userId="f60d921c-e40e-4799-94e7-7400c7fe5704" providerId="ADAL" clId="{51FB24EC-8E73-3745-8E65-9EE6474B2FC8}" dt="2024-08-24T14:33:03.901" v="3003" actId="20577"/>
          <ac:spMkLst>
            <pc:docMk/>
            <pc:sldMk cId="1334237128" sldId="267"/>
            <ac:spMk id="3" creationId="{74A4EAFF-A53B-4643-BA94-102F5BCC7F4C}"/>
          </ac:spMkLst>
        </pc:spChg>
      </pc:sldChg>
      <pc:sldChg chg="modSp mod">
        <pc:chgData name="Maung, Crystal (Crystal)" userId="f60d921c-e40e-4799-94e7-7400c7fe5704" providerId="ADAL" clId="{51FB24EC-8E73-3745-8E65-9EE6474B2FC8}" dt="2024-08-24T14:34:42.468" v="3036" actId="15"/>
        <pc:sldMkLst>
          <pc:docMk/>
          <pc:sldMk cId="960500264" sldId="268"/>
        </pc:sldMkLst>
        <pc:spChg chg="mod">
          <ac:chgData name="Maung, Crystal (Crystal)" userId="f60d921c-e40e-4799-94e7-7400c7fe5704" providerId="ADAL" clId="{51FB24EC-8E73-3745-8E65-9EE6474B2FC8}" dt="2024-08-24T14:34:42.468" v="3036" actId="15"/>
          <ac:spMkLst>
            <pc:docMk/>
            <pc:sldMk cId="960500264" sldId="268"/>
            <ac:spMk id="3" creationId="{1FF81A80-1B65-9F4C-85AB-0F55F6C56438}"/>
          </ac:spMkLst>
        </pc:spChg>
      </pc:sldChg>
      <pc:sldChg chg="modSp mod">
        <pc:chgData name="Maung, Crystal (Crystal)" userId="f60d921c-e40e-4799-94e7-7400c7fe5704" providerId="ADAL" clId="{51FB24EC-8E73-3745-8E65-9EE6474B2FC8}" dt="2024-08-24T14:27:56.711" v="2663" actId="207"/>
        <pc:sldMkLst>
          <pc:docMk/>
          <pc:sldMk cId="2890986501" sldId="269"/>
        </pc:sldMkLst>
        <pc:spChg chg="mod">
          <ac:chgData name="Maung, Crystal (Crystal)" userId="f60d921c-e40e-4799-94e7-7400c7fe5704" providerId="ADAL" clId="{51FB24EC-8E73-3745-8E65-9EE6474B2FC8}" dt="2024-08-24T14:27:56.711" v="2663" actId="207"/>
          <ac:spMkLst>
            <pc:docMk/>
            <pc:sldMk cId="2890986501" sldId="269"/>
            <ac:spMk id="3" creationId="{40A2C16F-4796-A847-A13C-EB6B7B0DF172}"/>
          </ac:spMkLst>
        </pc:spChg>
      </pc:sldChg>
      <pc:sldChg chg="modSp mod">
        <pc:chgData name="Maung, Crystal (Crystal)" userId="f60d921c-e40e-4799-94e7-7400c7fe5704" providerId="ADAL" clId="{51FB24EC-8E73-3745-8E65-9EE6474B2FC8}" dt="2024-08-24T14:29:00.112" v="2732" actId="20577"/>
        <pc:sldMkLst>
          <pc:docMk/>
          <pc:sldMk cId="4016421959" sldId="270"/>
        </pc:sldMkLst>
        <pc:spChg chg="mod">
          <ac:chgData name="Maung, Crystal (Crystal)" userId="f60d921c-e40e-4799-94e7-7400c7fe5704" providerId="ADAL" clId="{51FB24EC-8E73-3745-8E65-9EE6474B2FC8}" dt="2024-08-24T14:29:00.112" v="2732" actId="20577"/>
          <ac:spMkLst>
            <pc:docMk/>
            <pc:sldMk cId="4016421959" sldId="270"/>
            <ac:spMk id="3" creationId="{06CFA827-D9A7-D247-90B1-7BE75A0FF94C}"/>
          </ac:spMkLst>
        </pc:spChg>
      </pc:sldChg>
      <pc:sldChg chg="delSp modSp new mod">
        <pc:chgData name="Maung, Crystal (Crystal)" userId="f60d921c-e40e-4799-94e7-7400c7fe5704" providerId="ADAL" clId="{51FB24EC-8E73-3745-8E65-9EE6474B2FC8}" dt="2024-08-22T22:05:32.858" v="1389" actId="255"/>
        <pc:sldMkLst>
          <pc:docMk/>
          <pc:sldMk cId="3432339849" sldId="271"/>
        </pc:sldMkLst>
        <pc:spChg chg="mod">
          <ac:chgData name="Maung, Crystal (Crystal)" userId="f60d921c-e40e-4799-94e7-7400c7fe5704" providerId="ADAL" clId="{51FB24EC-8E73-3745-8E65-9EE6474B2FC8}" dt="2024-08-22T21:11:37.672" v="18" actId="20577"/>
          <ac:spMkLst>
            <pc:docMk/>
            <pc:sldMk cId="3432339849" sldId="271"/>
            <ac:spMk id="2" creationId="{FAFF8B31-E357-A866-278C-B0935BA18775}"/>
          </ac:spMkLst>
        </pc:spChg>
        <pc:spChg chg="mod">
          <ac:chgData name="Maung, Crystal (Crystal)" userId="f60d921c-e40e-4799-94e7-7400c7fe5704" providerId="ADAL" clId="{51FB24EC-8E73-3745-8E65-9EE6474B2FC8}" dt="2024-08-22T22:05:32.858" v="1389" actId="255"/>
          <ac:spMkLst>
            <pc:docMk/>
            <pc:sldMk cId="3432339849" sldId="271"/>
            <ac:spMk id="3" creationId="{902B4007-0A8D-DEE7-0D89-4B983B97E0FE}"/>
          </ac:spMkLst>
        </pc:spChg>
        <pc:spChg chg="del">
          <ac:chgData name="Maung, Crystal (Crystal)" userId="f60d921c-e40e-4799-94e7-7400c7fe5704" providerId="ADAL" clId="{51FB24EC-8E73-3745-8E65-9EE6474B2FC8}" dt="2024-08-22T21:21:23.067" v="452" actId="478"/>
          <ac:spMkLst>
            <pc:docMk/>
            <pc:sldMk cId="3432339849" sldId="271"/>
            <ac:spMk id="4" creationId="{1C1888BF-5BE4-717E-1134-BAE573B18C25}"/>
          </ac:spMkLst>
        </pc:spChg>
      </pc:sldChg>
      <pc:sldChg chg="modSp new mod">
        <pc:chgData name="Maung, Crystal (Crystal)" userId="f60d921c-e40e-4799-94e7-7400c7fe5704" providerId="ADAL" clId="{51FB24EC-8E73-3745-8E65-9EE6474B2FC8}" dt="2024-08-23T17:57:31.657" v="1872" actId="20577"/>
        <pc:sldMkLst>
          <pc:docMk/>
          <pc:sldMk cId="370647497" sldId="272"/>
        </pc:sldMkLst>
        <pc:spChg chg="mod">
          <ac:chgData name="Maung, Crystal (Crystal)" userId="f60d921c-e40e-4799-94e7-7400c7fe5704" providerId="ADAL" clId="{51FB24EC-8E73-3745-8E65-9EE6474B2FC8}" dt="2024-08-22T21:18:38.720" v="380" actId="20577"/>
          <ac:spMkLst>
            <pc:docMk/>
            <pc:sldMk cId="370647497" sldId="272"/>
            <ac:spMk id="2" creationId="{3D37803B-C08B-5747-31AE-340CFDB7DB7C}"/>
          </ac:spMkLst>
        </pc:spChg>
        <pc:spChg chg="mod">
          <ac:chgData name="Maung, Crystal (Crystal)" userId="f60d921c-e40e-4799-94e7-7400c7fe5704" providerId="ADAL" clId="{51FB24EC-8E73-3745-8E65-9EE6474B2FC8}" dt="2024-08-23T17:57:31.657" v="1872" actId="20577"/>
          <ac:spMkLst>
            <pc:docMk/>
            <pc:sldMk cId="370647497" sldId="272"/>
            <ac:spMk id="3" creationId="{8359D8B2-29CD-2982-E221-4FA9583D1C1F}"/>
          </ac:spMkLst>
        </pc:spChg>
      </pc:sldChg>
      <pc:sldChg chg="modSp new mod">
        <pc:chgData name="Maung, Crystal (Crystal)" userId="f60d921c-e40e-4799-94e7-7400c7fe5704" providerId="ADAL" clId="{51FB24EC-8E73-3745-8E65-9EE6474B2FC8}" dt="2024-08-23T17:59:59.043" v="1899" actId="20577"/>
        <pc:sldMkLst>
          <pc:docMk/>
          <pc:sldMk cId="3822420196" sldId="273"/>
        </pc:sldMkLst>
        <pc:spChg chg="mod">
          <ac:chgData name="Maung, Crystal (Crystal)" userId="f60d921c-e40e-4799-94e7-7400c7fe5704" providerId="ADAL" clId="{51FB24EC-8E73-3745-8E65-9EE6474B2FC8}" dt="2024-08-22T21:50:29.638" v="1229" actId="20577"/>
          <ac:spMkLst>
            <pc:docMk/>
            <pc:sldMk cId="3822420196" sldId="273"/>
            <ac:spMk id="2" creationId="{683E0608-E0E7-BC1F-F51D-4D1C46028E6E}"/>
          </ac:spMkLst>
        </pc:spChg>
        <pc:spChg chg="mod">
          <ac:chgData name="Maung, Crystal (Crystal)" userId="f60d921c-e40e-4799-94e7-7400c7fe5704" providerId="ADAL" clId="{51FB24EC-8E73-3745-8E65-9EE6474B2FC8}" dt="2024-08-23T17:59:50.111" v="1880" actId="27636"/>
          <ac:spMkLst>
            <pc:docMk/>
            <pc:sldMk cId="3822420196" sldId="273"/>
            <ac:spMk id="3" creationId="{F1590C4A-CA49-3143-A31A-348D7B708B81}"/>
          </ac:spMkLst>
        </pc:spChg>
        <pc:spChg chg="mod">
          <ac:chgData name="Maung, Crystal (Crystal)" userId="f60d921c-e40e-4799-94e7-7400c7fe5704" providerId="ADAL" clId="{51FB24EC-8E73-3745-8E65-9EE6474B2FC8}" dt="2024-08-23T17:59:59.043" v="1899" actId="20577"/>
          <ac:spMkLst>
            <pc:docMk/>
            <pc:sldMk cId="3822420196" sldId="273"/>
            <ac:spMk id="4" creationId="{A51428B0-C0B7-41FF-1AAA-594807A30947}"/>
          </ac:spMkLst>
        </pc:spChg>
      </pc:sldChg>
      <pc:sldChg chg="addSp modSp new mod">
        <pc:chgData name="Maung, Crystal (Crystal)" userId="f60d921c-e40e-4799-94e7-7400c7fe5704" providerId="ADAL" clId="{51FB24EC-8E73-3745-8E65-9EE6474B2FC8}" dt="2024-08-24T14:36:20.677" v="3057" actId="20577"/>
        <pc:sldMkLst>
          <pc:docMk/>
          <pc:sldMk cId="2970349788" sldId="274"/>
        </pc:sldMkLst>
        <pc:spChg chg="mod">
          <ac:chgData name="Maung, Crystal (Crystal)" userId="f60d921c-e40e-4799-94e7-7400c7fe5704" providerId="ADAL" clId="{51FB24EC-8E73-3745-8E65-9EE6474B2FC8}" dt="2024-08-22T22:00:42.043" v="1368"/>
          <ac:spMkLst>
            <pc:docMk/>
            <pc:sldMk cId="2970349788" sldId="274"/>
            <ac:spMk id="2" creationId="{5CBC3A55-329C-E6AD-55B4-29B78B753CF8}"/>
          </ac:spMkLst>
        </pc:spChg>
        <pc:spChg chg="mod">
          <ac:chgData name="Maung, Crystal (Crystal)" userId="f60d921c-e40e-4799-94e7-7400c7fe5704" providerId="ADAL" clId="{51FB24EC-8E73-3745-8E65-9EE6474B2FC8}" dt="2024-08-22T22:22:29.697" v="1837" actId="947"/>
          <ac:spMkLst>
            <pc:docMk/>
            <pc:sldMk cId="2970349788" sldId="274"/>
            <ac:spMk id="3" creationId="{3842FB1E-1911-4053-1194-36740FFF6E7E}"/>
          </ac:spMkLst>
        </pc:spChg>
        <pc:spChg chg="add mod">
          <ac:chgData name="Maung, Crystal (Crystal)" userId="f60d921c-e40e-4799-94e7-7400c7fe5704" providerId="ADAL" clId="{51FB24EC-8E73-3745-8E65-9EE6474B2FC8}" dt="2024-08-24T14:36:20.677" v="3057" actId="20577"/>
          <ac:spMkLst>
            <pc:docMk/>
            <pc:sldMk cId="2970349788" sldId="274"/>
            <ac:spMk id="4" creationId="{22DAADDB-8BDD-60C1-F97A-956DEC3EBE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EE85-DCE0-2541-99D4-6C8B2399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93BFB-4437-AE49-B06E-AF92A2079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03DC-486C-954D-98A0-FFBA4E1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68D1-B381-754C-A5F9-EE4B7134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5A9A-4118-7E43-86CA-8D5DCEA5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1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43D-60DB-4142-A631-67CFF820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6718E-259F-FE4A-882B-2976E75B9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289F-1B4A-034D-B17E-502C8537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59F5-8344-4E4D-868E-86D5E64A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9C5F-BA33-9C46-9893-D52BAF5C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C62B1-D67C-B14B-BB96-650F1D294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599F4-8990-C247-B663-E9EECF5D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54B5-83A9-CD44-854B-8D137F93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EA7C-DB3D-2044-B8BE-C613725E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51D4-B9C8-3949-8953-7B5FCE2D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A1E0-43E1-A44A-B7AB-4CE24364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60D9-3D59-634B-AE2D-D99216B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9F2D-3246-F046-BD9B-761FC305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75E4-46FD-DE4A-9F84-248DB84E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09932-5052-DC45-BAC0-B2D21FE8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E0A-3700-DA46-84FE-7DEA4F2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7BFE-5508-284F-A378-E86FF553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1A92-3A6D-1C49-B6D9-0F1AF836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5B40-54A6-D245-B93D-C293A44D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2EA9-24D7-9D4A-B0A6-F7311D85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0F4F-9417-3E4B-BF4F-4DCB587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3129-D00D-244D-9044-7A69C3701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B5E91-B59F-144B-AF98-91887F89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9F23-BDE5-6B45-A25E-64961E20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FA88-A15A-704F-802F-C5F9E0F5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D34C0-AB78-5541-A6C0-FAA87D69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A66D-4688-D047-9F0D-8732CC70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4A19-F7E5-D645-86E4-A5D047766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9F308-E2B0-0B42-8823-BBDD7379A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EF5F-4A44-0141-8047-95F15FB91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9B62C-C81C-424A-B1D6-587133CF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D211-CE26-EC48-ABDD-02318804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2BB74-4DD0-7146-8CA7-DE627C6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0B96D-8196-4842-8FAB-2901B0C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224D-2959-434B-BB0E-8850F583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E40C0-E6E2-364C-8A9D-8568FACA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0ED7-BF36-6A4F-9CF4-6EC4FBEB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6C85-AF90-7941-981D-7AFF36E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726F9-FDB2-CE49-946E-DFEB4555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8B6D7-437E-8646-B228-3743C06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962E-2B35-184F-9342-98DB73E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F70B-ED86-0B47-809B-EA4B3360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2845-23B9-F041-A4AE-716302D9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8A49-BF18-A244-841E-4EA328DA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E205-A00F-CE41-A01A-E032A39A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4D59-CA61-D045-B40A-A7896808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66B4-0AB6-6C47-8584-AB3FDF05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5D7D-F3BF-1047-B732-8A424DEF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6A151-CDC0-064A-8DB0-0912D73F2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47517-56C7-9049-B6F6-A04564873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953D7-BABC-8B4F-A86D-0196CE78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266D3-3F36-0944-B9FC-DC6373E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DE3AE-46F3-BB46-B094-8CB73B41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5B73A-FAD6-1F49-8116-3475EEB0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9C94-5A6E-8F41-A163-7C0E6FF6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59E2-052A-3646-9FD6-4CE6B6B3F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05F4-5ACF-0146-9368-CF77A08EE13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D329-BDEC-E842-8311-AAF4FCFAB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27F9-C6D8-F34B-82DA-212399900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00C5-3B46-0943-8D49-51B117C07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F13A-D334-9B49-81EF-C87F2D80B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D2775-9010-7C49-AA23-1BC798799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Crystal Maung</a:t>
            </a:r>
          </a:p>
        </p:txBody>
      </p:sp>
    </p:spTree>
    <p:extLst>
      <p:ext uri="{BB962C8B-B14F-4D97-AF65-F5344CB8AC3E}">
        <p14:creationId xmlns:p14="http://schemas.microsoft.com/office/powerpoint/2010/main" val="73875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1F172D-8713-EB47-B239-D747B222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2BCFFD-E006-894B-94BE-680087E88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 label </a:t>
            </a:r>
          </a:p>
          <a:p>
            <a:pPr lvl="1"/>
            <a:r>
              <a:rPr lang="en-US" dirty="0"/>
              <a:t>Logistic regression predict between 2 class labels</a:t>
            </a:r>
          </a:p>
          <a:p>
            <a:pPr lvl="2"/>
            <a:r>
              <a:rPr lang="en-US" dirty="0"/>
              <a:t>Example: True or False, Spam or not Spam</a:t>
            </a:r>
          </a:p>
          <a:p>
            <a:pPr lvl="2"/>
            <a:r>
              <a:rPr lang="en-US" dirty="0"/>
              <a:t>How to use for multi class problem?</a:t>
            </a:r>
          </a:p>
          <a:p>
            <a:pPr lvl="1"/>
            <a:r>
              <a:rPr lang="en-US" dirty="0"/>
              <a:t>Nearest Neighbor (no training or minimal training needed)</a:t>
            </a:r>
          </a:p>
          <a:p>
            <a:r>
              <a:rPr lang="en-US" dirty="0"/>
              <a:t>Segmentation of object on an image</a:t>
            </a:r>
          </a:p>
          <a:p>
            <a:pPr lvl="1"/>
            <a:r>
              <a:rPr lang="en-US" dirty="0"/>
              <a:t>How can we use classification?</a:t>
            </a:r>
          </a:p>
          <a:p>
            <a:r>
              <a:rPr lang="en-US" dirty="0"/>
              <a:t>Multi-label classification</a:t>
            </a:r>
          </a:p>
          <a:p>
            <a:pPr lvl="1"/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1068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668-F69C-F44A-A99A-166AEE18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EAFF-A53B-4643-BA94-102F5BCC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prize competition</a:t>
            </a:r>
          </a:p>
          <a:p>
            <a:r>
              <a:rPr lang="en-US" dirty="0"/>
              <a:t>Shopping basket Analysis</a:t>
            </a:r>
          </a:p>
          <a:p>
            <a:pPr lvl="1"/>
            <a:r>
              <a:rPr lang="en-US" dirty="0"/>
              <a:t>Amazon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Content based filtering (similar movies)</a:t>
            </a:r>
          </a:p>
          <a:p>
            <a:pPr lvl="1"/>
            <a:r>
              <a:rPr lang="en-US" dirty="0"/>
              <a:t>Collaborative filtering (similar users)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3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7228-87AA-E448-A426-1539708E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1A80-1B65-9F4C-85AB-0F55F6C5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 in Robotics and Game</a:t>
            </a:r>
          </a:p>
          <a:p>
            <a:pPr lvl="1"/>
            <a:r>
              <a:rPr lang="en-US" dirty="0"/>
              <a:t>Alpha Go</a:t>
            </a:r>
          </a:p>
          <a:p>
            <a:r>
              <a:rPr lang="en-US" dirty="0"/>
              <a:t>Policy learning</a:t>
            </a:r>
          </a:p>
          <a:p>
            <a:r>
              <a:rPr lang="en-US" dirty="0"/>
              <a:t>Learning types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Model based </a:t>
            </a:r>
          </a:p>
          <a:p>
            <a:pPr lvl="1"/>
            <a:r>
              <a:rPr lang="en-US" dirty="0"/>
              <a:t>Model free</a:t>
            </a:r>
          </a:p>
        </p:txBody>
      </p:sp>
    </p:spTree>
    <p:extLst>
      <p:ext uri="{BB962C8B-B14F-4D97-AF65-F5344CB8AC3E}">
        <p14:creationId xmlns:p14="http://schemas.microsoft.com/office/powerpoint/2010/main" val="96050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BF73-CFF9-D246-AD52-6C9973F4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C16F-4796-A847-A13C-EB6B7B0D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Centroid-based clustering</a:t>
            </a:r>
          </a:p>
          <a:p>
            <a:pPr lvl="1"/>
            <a:r>
              <a:rPr lang="en-US" dirty="0"/>
              <a:t>Density-based clustering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Distribution-based clustering</a:t>
            </a:r>
          </a:p>
          <a:p>
            <a:pPr lvl="1"/>
            <a:r>
              <a:rPr lang="en-US" dirty="0"/>
              <a:t>Hierarchical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89098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F342-7B45-E54D-9E82-D3993ED9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A827-D9A7-D247-90B1-7BE75A0F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Principle component Analysis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1642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719-F561-7549-97AD-EB9F52B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2B78AA-B177-7746-B0B8-0116BBF5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generalized parameters or models</a:t>
            </a:r>
          </a:p>
          <a:p>
            <a:pPr lvl="1"/>
            <a:r>
              <a:rPr lang="en-US" dirty="0"/>
              <a:t>Grid Search</a:t>
            </a:r>
          </a:p>
          <a:p>
            <a:pPr lvl="1"/>
            <a:r>
              <a:rPr lang="en-US" dirty="0"/>
              <a:t>K-fold cross validation</a:t>
            </a:r>
          </a:p>
          <a:p>
            <a:pPr lvl="2"/>
            <a:r>
              <a:rPr lang="en-US" dirty="0"/>
              <a:t>Work with small amount of data</a:t>
            </a:r>
          </a:p>
          <a:p>
            <a:pPr lvl="2"/>
            <a:r>
              <a:rPr lang="en-US" dirty="0"/>
              <a:t>Used for parameter search</a:t>
            </a:r>
          </a:p>
          <a:p>
            <a:r>
              <a:rPr lang="en-US" dirty="0"/>
              <a:t>Time and accuracy trade off</a:t>
            </a:r>
          </a:p>
          <a:p>
            <a:r>
              <a:rPr lang="en-US" dirty="0"/>
              <a:t>Explaining the model</a:t>
            </a:r>
          </a:p>
          <a:p>
            <a:pPr lvl="1"/>
            <a:r>
              <a:rPr lang="en-US" dirty="0"/>
              <a:t>Feature importance</a:t>
            </a:r>
          </a:p>
          <a:p>
            <a:r>
              <a:rPr lang="en-US" dirty="0"/>
              <a:t>Evaluating metrics </a:t>
            </a:r>
          </a:p>
          <a:p>
            <a:pPr lvl="1"/>
            <a:r>
              <a:rPr lang="en-US" dirty="0"/>
              <a:t>ROC curve, F1 score,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r>
              <a:rPr lang="en-US" dirty="0"/>
              <a:t>Comparing model performance</a:t>
            </a:r>
          </a:p>
          <a:p>
            <a:pPr lvl="1"/>
            <a:r>
              <a:rPr lang="en-US" dirty="0"/>
              <a:t>A/B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7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AD34-47EA-ED4D-91F5-B2B2FB12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9713-683A-E841-AAE9-A1682A3A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803B-C08B-5747-31AE-340CFDB7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D8B2-29CD-2982-E221-4FA9583D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Animals and babies </a:t>
            </a:r>
          </a:p>
          <a:p>
            <a:pPr lvl="1"/>
            <a:r>
              <a:rPr lang="en-US" dirty="0"/>
              <a:t>Learn by observation</a:t>
            </a:r>
          </a:p>
          <a:p>
            <a:pPr lvl="1"/>
            <a:r>
              <a:rPr lang="en-US" dirty="0"/>
              <a:t>Learn from experience</a:t>
            </a:r>
          </a:p>
          <a:p>
            <a:pPr lvl="1"/>
            <a:r>
              <a:rPr lang="en-US" dirty="0"/>
              <a:t>Learn from repetition</a:t>
            </a:r>
          </a:p>
          <a:p>
            <a:r>
              <a:rPr lang="en-US" dirty="0"/>
              <a:t>Scientists (Learning Patterns)</a:t>
            </a:r>
          </a:p>
          <a:p>
            <a:pPr lvl="1"/>
            <a:r>
              <a:rPr lang="en-US" dirty="0"/>
              <a:t>Multiple experiments in control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58E19-E231-EA46-9F1C-B18343A78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 circle circumference c from its diameter d or radius 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=3.1415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=6.283∗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Ideal gas law V = </a:t>
                </a:r>
                <a:r>
                  <a:rPr lang="en-US" dirty="0" err="1"/>
                  <a:t>nRT</a:t>
                </a:r>
                <a:r>
                  <a:rPr lang="en-US" dirty="0"/>
                  <a:t> / P  (3 known variables)</a:t>
                </a:r>
              </a:p>
              <a:p>
                <a:pPr marL="0" indent="0">
                  <a:buNone/>
                </a:pPr>
                <a:r>
                  <a:rPr lang="en-US" dirty="0"/>
                  <a:t>   R = 0.0820573 L atm K</a:t>
                </a:r>
                <a:r>
                  <a:rPr lang="en-US" baseline="30000" dirty="0"/>
                  <a:t>-1</a:t>
                </a:r>
                <a:r>
                  <a:rPr lang="en-US" dirty="0"/>
                  <a:t> mol</a:t>
                </a:r>
                <a:r>
                  <a:rPr lang="en-US" baseline="30000" dirty="0"/>
                  <a:t>-1</a:t>
                </a:r>
                <a:r>
                  <a:rPr lang="en-US" dirty="0"/>
                  <a:t> or 8.3144598 J K</a:t>
                </a:r>
                <a:r>
                  <a:rPr lang="en-US" baseline="30000" dirty="0"/>
                  <a:t>-1</a:t>
                </a:r>
                <a:r>
                  <a:rPr lang="en-US" dirty="0"/>
                  <a:t> mol</a:t>
                </a:r>
                <a:r>
                  <a:rPr lang="en-US" baseline="30000" dirty="0"/>
                  <a:t>-1</a:t>
                </a:r>
                <a:r>
                  <a:rPr lang="en-US" dirty="0"/>
                  <a:t> 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58E19-E231-EA46-9F1C-B18343A78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device, scale, gauge, barometer&#10;&#10;Description automatically generated">
            <a:extLst>
              <a:ext uri="{FF2B5EF4-FFF2-40B4-BE49-F238E27FC236}">
                <a16:creationId xmlns:a16="http://schemas.microsoft.com/office/drawing/2014/main" id="{5E7A1A54-B6FC-0641-BD19-7744719AF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0" y="1958676"/>
            <a:ext cx="4022057" cy="32176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3277AB-E981-BE41-89A9-568726D05575}"/>
              </a:ext>
            </a:extLst>
          </p:cNvPr>
          <p:cNvSpPr/>
          <p:nvPr/>
        </p:nvSpPr>
        <p:spPr>
          <a:xfrm>
            <a:off x="7300849" y="2967335"/>
            <a:ext cx="1114102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7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58D0A-EE48-8B40-8956-731F0C82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8BA67F-8EB8-4141-B3DD-09FC115DADFF}"/>
              </a:ext>
            </a:extLst>
          </p:cNvPr>
          <p:cNvSpPr/>
          <p:nvPr/>
        </p:nvSpPr>
        <p:spPr>
          <a:xfrm>
            <a:off x="2690648" y="2624439"/>
            <a:ext cx="1418897" cy="13663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DC20F-B72E-3B48-8218-51F3B1FA0481}"/>
              </a:ext>
            </a:extLst>
          </p:cNvPr>
          <p:cNvCxnSpPr>
            <a:stCxn id="4" idx="2"/>
            <a:endCxn id="4" idx="6"/>
          </p:cNvCxnSpPr>
          <p:nvPr/>
        </p:nvCxnSpPr>
        <p:spPr>
          <a:xfrm>
            <a:off x="2690648" y="3307612"/>
            <a:ext cx="14188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A50EDF-6D60-4849-85DF-69877EFE1715}"/>
              </a:ext>
            </a:extLst>
          </p:cNvPr>
          <p:cNvSpPr txBox="1"/>
          <p:nvPr/>
        </p:nvSpPr>
        <p:spPr>
          <a:xfrm>
            <a:off x="3706590" y="245793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0C5C4-186E-B54B-9833-B222469A31D2}"/>
              </a:ext>
            </a:extLst>
          </p:cNvPr>
          <p:cNvSpPr txBox="1"/>
          <p:nvPr/>
        </p:nvSpPr>
        <p:spPr>
          <a:xfrm>
            <a:off x="3263464" y="32476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EA9A9-26DB-FC4E-9A19-AA5B3F2B92A1}"/>
              </a:ext>
            </a:extLst>
          </p:cNvPr>
          <p:cNvSpPr txBox="1"/>
          <p:nvPr/>
        </p:nvSpPr>
        <p:spPr>
          <a:xfrm>
            <a:off x="5436865" y="329184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 animBg="1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1CCA-FAF9-9448-9F5B-1FD1A8A6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E368-EF51-484B-A6D3-23204BCD7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C7DF-999D-6844-BEF2-7D7852CC1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established formula</a:t>
            </a:r>
          </a:p>
          <a:p>
            <a:pPr lvl="1"/>
            <a:r>
              <a:rPr lang="en-US" dirty="0"/>
              <a:t>Fahrenheit to Centigrade</a:t>
            </a:r>
          </a:p>
          <a:p>
            <a:pPr marL="914400" lvl="2" indent="0">
              <a:buNone/>
            </a:pPr>
            <a:r>
              <a:rPr lang="en-US" dirty="0"/>
              <a:t>C = (F – 32) * 5/9</a:t>
            </a:r>
          </a:p>
          <a:p>
            <a:r>
              <a:rPr lang="en-US" dirty="0"/>
              <a:t>If/else statements</a:t>
            </a:r>
          </a:p>
          <a:p>
            <a:pPr lvl="1"/>
            <a:r>
              <a:rPr lang="en-US" dirty="0"/>
              <a:t>Grading algorithm</a:t>
            </a:r>
          </a:p>
          <a:p>
            <a:r>
              <a:rPr lang="en-US" dirty="0"/>
              <a:t>Use the Intuition of the experts and programmers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E1DFD-13AB-A646-960C-EFC1CA36B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9E03-6777-834E-8A74-0668E1096E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Using collected data</a:t>
            </a:r>
          </a:p>
          <a:p>
            <a:r>
              <a:rPr lang="en-US" dirty="0"/>
              <a:t>Find the pattern or function which can generalize the data</a:t>
            </a:r>
          </a:p>
          <a:p>
            <a:r>
              <a:rPr lang="en-US" dirty="0"/>
              <a:t>Algorithms for creating those functions </a:t>
            </a:r>
            <a:r>
              <a:rPr lang="en-US" dirty="0">
                <a:sym typeface="Wingdings" pitchFamily="2" charset="2"/>
              </a:rPr>
              <a:t> models</a:t>
            </a:r>
            <a:endParaRPr lang="en-US" dirty="0"/>
          </a:p>
          <a:p>
            <a:r>
              <a:rPr lang="en-US" dirty="0"/>
              <a:t>Evaluating models</a:t>
            </a:r>
          </a:p>
        </p:txBody>
      </p:sp>
    </p:spTree>
    <p:extLst>
      <p:ext uri="{BB962C8B-B14F-4D97-AF65-F5344CB8AC3E}">
        <p14:creationId xmlns:p14="http://schemas.microsoft.com/office/powerpoint/2010/main" val="31125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780-041A-604C-9509-F0C78A2F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AF3D4C2-D0B7-2D4C-963D-BF24D023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3824" y="173211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 best models</a:t>
            </a:r>
          </a:p>
          <a:p>
            <a:pPr lvl="1"/>
            <a:r>
              <a:rPr lang="en-US" dirty="0"/>
              <a:t>Simplest model</a:t>
            </a:r>
          </a:p>
          <a:p>
            <a:pPr lvl="1"/>
            <a:r>
              <a:rPr lang="en-US" dirty="0"/>
              <a:t>Generalized model</a:t>
            </a:r>
          </a:p>
          <a:p>
            <a:pPr lvl="1"/>
            <a:r>
              <a:rPr lang="en-US" dirty="0"/>
              <a:t>Accurate model</a:t>
            </a:r>
          </a:p>
          <a:p>
            <a:pPr lvl="1"/>
            <a:r>
              <a:rPr lang="en-US" dirty="0"/>
              <a:t>Time to process</a:t>
            </a:r>
          </a:p>
          <a:p>
            <a:pPr lvl="1"/>
            <a:r>
              <a:rPr lang="en-US" dirty="0"/>
              <a:t>Time to train</a:t>
            </a:r>
          </a:p>
          <a:p>
            <a:pPr lvl="1"/>
            <a:r>
              <a:rPr lang="en-US" dirty="0"/>
              <a:t>Training size needed</a:t>
            </a:r>
          </a:p>
          <a:p>
            <a:pPr lvl="1"/>
            <a:r>
              <a:rPr lang="en-US" dirty="0"/>
              <a:t>Size of model</a:t>
            </a:r>
          </a:p>
          <a:p>
            <a:pPr lvl="1"/>
            <a:r>
              <a:rPr lang="en-US" dirty="0"/>
              <a:t>Memory limitation</a:t>
            </a:r>
          </a:p>
          <a:p>
            <a:pPr lvl="1"/>
            <a:r>
              <a:rPr lang="en-US" dirty="0"/>
              <a:t>Explainability of the model</a:t>
            </a:r>
          </a:p>
          <a:p>
            <a:pPr lvl="1"/>
            <a:r>
              <a:rPr lang="en-US" dirty="0"/>
              <a:t>Domain dependency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166A-D283-EB42-BC93-6CA10B557D6E}"/>
              </a:ext>
            </a:extLst>
          </p:cNvPr>
          <p:cNvSpPr/>
          <p:nvPr/>
        </p:nvSpPr>
        <p:spPr>
          <a:xfrm>
            <a:off x="2732049" y="2096428"/>
            <a:ext cx="1784195" cy="115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52E8E-7A88-A845-8614-4E1D9765ECE6}"/>
              </a:ext>
            </a:extLst>
          </p:cNvPr>
          <p:cNvSpPr txBox="1"/>
          <p:nvPr/>
        </p:nvSpPr>
        <p:spPr>
          <a:xfrm>
            <a:off x="838200" y="249162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BE8A6A-1851-E140-97B5-FEDB32BBBCF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254037" y="2676291"/>
            <a:ext cx="478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07D4FE-3080-BA44-84FE-39EBEA963F69}"/>
              </a:ext>
            </a:extLst>
          </p:cNvPr>
          <p:cNvCxnSpPr>
            <a:stCxn id="4" idx="3"/>
          </p:cNvCxnSpPr>
          <p:nvPr/>
        </p:nvCxnSpPr>
        <p:spPr>
          <a:xfrm flipV="1">
            <a:off x="4516244" y="2676291"/>
            <a:ext cx="490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F38E82-9996-0244-A9E3-F823EB503E20}"/>
              </a:ext>
            </a:extLst>
          </p:cNvPr>
          <p:cNvSpPr/>
          <p:nvPr/>
        </p:nvSpPr>
        <p:spPr>
          <a:xfrm>
            <a:off x="5118410" y="2291574"/>
            <a:ext cx="1393902" cy="7415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2DCCEF-5C32-9848-A2E3-22DF47AC3F33}"/>
              </a:ext>
            </a:extLst>
          </p:cNvPr>
          <p:cNvSpPr/>
          <p:nvPr/>
        </p:nvSpPr>
        <p:spPr>
          <a:xfrm>
            <a:off x="2732049" y="4551554"/>
            <a:ext cx="1393902" cy="7415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88E41-9F56-5541-9093-85ED1472B1B7}"/>
              </a:ext>
            </a:extLst>
          </p:cNvPr>
          <p:cNvSpPr txBox="1"/>
          <p:nvPr/>
        </p:nvSpPr>
        <p:spPr>
          <a:xfrm>
            <a:off x="1284446" y="471814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F85C2-741A-8F41-AAA2-0C16FC0A5372}"/>
              </a:ext>
            </a:extLst>
          </p:cNvPr>
          <p:cNvCxnSpPr>
            <a:cxnSpLocks/>
          </p:cNvCxnSpPr>
          <p:nvPr/>
        </p:nvCxnSpPr>
        <p:spPr>
          <a:xfrm>
            <a:off x="1906859" y="4902814"/>
            <a:ext cx="82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19BB6D-5DDB-FD4A-B1DE-214D7470D423}"/>
              </a:ext>
            </a:extLst>
          </p:cNvPr>
          <p:cNvCxnSpPr>
            <a:stCxn id="11" idx="3"/>
          </p:cNvCxnSpPr>
          <p:nvPr/>
        </p:nvCxnSpPr>
        <p:spPr>
          <a:xfrm>
            <a:off x="4125951" y="4922332"/>
            <a:ext cx="390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AC4727-A7C2-494F-B48D-E34C8DB74790}"/>
              </a:ext>
            </a:extLst>
          </p:cNvPr>
          <p:cNvSpPr txBox="1"/>
          <p:nvPr/>
        </p:nvSpPr>
        <p:spPr>
          <a:xfrm>
            <a:off x="4676360" y="4737666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/ Prediction </a:t>
            </a:r>
          </a:p>
        </p:txBody>
      </p:sp>
    </p:spTree>
    <p:extLst>
      <p:ext uri="{BB962C8B-B14F-4D97-AF65-F5344CB8AC3E}">
        <p14:creationId xmlns:p14="http://schemas.microsoft.com/office/powerpoint/2010/main" val="179145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8B31-E357-A866-278C-B0935BA1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007-0A8D-DEE7-0D89-4B983B97E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Objective or problem to solve </a:t>
            </a:r>
          </a:p>
          <a:p>
            <a:pPr lvl="1"/>
            <a:r>
              <a:rPr lang="en-US" sz="4400" dirty="0"/>
              <a:t>Feasibility study</a:t>
            </a:r>
          </a:p>
          <a:p>
            <a:r>
              <a:rPr lang="en-US" sz="5000" dirty="0"/>
              <a:t>Data Engineering – More than 80% of the process</a:t>
            </a:r>
          </a:p>
          <a:p>
            <a:pPr lvl="1"/>
            <a:r>
              <a:rPr lang="en-US" sz="4400" dirty="0"/>
              <a:t>Preparation and creation of data</a:t>
            </a:r>
          </a:p>
          <a:p>
            <a:r>
              <a:rPr lang="en-US" sz="5000" dirty="0"/>
              <a:t>Model Development</a:t>
            </a:r>
          </a:p>
          <a:p>
            <a:pPr lvl="1"/>
            <a:r>
              <a:rPr lang="en-US" sz="4400" dirty="0"/>
              <a:t>Algorithms and models consideration</a:t>
            </a:r>
          </a:p>
          <a:p>
            <a:pPr lvl="1"/>
            <a:r>
              <a:rPr lang="en-US" sz="4400" dirty="0"/>
              <a:t>Training, validation, testing</a:t>
            </a:r>
          </a:p>
          <a:p>
            <a:pPr lvl="1"/>
            <a:r>
              <a:rPr lang="en-US" sz="4400" dirty="0"/>
              <a:t>Model comparison</a:t>
            </a:r>
          </a:p>
          <a:p>
            <a:r>
              <a:rPr lang="en-US" sz="5000" dirty="0"/>
              <a:t>Deploying and Monitoring</a:t>
            </a:r>
          </a:p>
          <a:p>
            <a:pPr lvl="1"/>
            <a:r>
              <a:rPr lang="en-US" sz="4400" dirty="0"/>
              <a:t>A/B Testing</a:t>
            </a:r>
          </a:p>
          <a:p>
            <a:pPr lvl="1"/>
            <a:r>
              <a:rPr lang="en-US" sz="4400" dirty="0"/>
              <a:t>User experience Survey</a:t>
            </a:r>
          </a:p>
          <a:p>
            <a:pPr lvl="1"/>
            <a:r>
              <a:rPr lang="en-US" sz="4400" dirty="0"/>
              <a:t>Drift Monitoring</a:t>
            </a:r>
          </a:p>
          <a:p>
            <a:r>
              <a:rPr lang="en-US" sz="5000" dirty="0"/>
              <a:t>Updating the models</a:t>
            </a:r>
          </a:p>
          <a:p>
            <a:pPr lvl="1"/>
            <a:r>
              <a:rPr lang="en-US" sz="4400" dirty="0"/>
              <a:t>Using more relevant data</a:t>
            </a:r>
          </a:p>
          <a:p>
            <a:pPr lvl="1"/>
            <a:r>
              <a:rPr lang="en-US" sz="4400" dirty="0"/>
              <a:t>Using new distribution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3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608-E0E7-BC1F-F51D-4D1C4602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C4A-CA49-3143-A31A-348D7B708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Types of Data</a:t>
            </a:r>
          </a:p>
          <a:p>
            <a:pPr lvl="1"/>
            <a:r>
              <a:rPr lang="en-US" dirty="0"/>
              <a:t>Structured</a:t>
            </a:r>
          </a:p>
          <a:p>
            <a:pPr lvl="2"/>
            <a:r>
              <a:rPr lang="en-US" dirty="0"/>
              <a:t>Columnar data stored in DBs, csv files or excel sheets, NoSQL DBs</a:t>
            </a:r>
          </a:p>
          <a:p>
            <a:pPr lvl="2"/>
            <a:r>
              <a:rPr lang="en-US" dirty="0"/>
              <a:t>Logs</a:t>
            </a:r>
          </a:p>
          <a:p>
            <a:pPr lvl="1"/>
            <a:r>
              <a:rPr lang="en-US" dirty="0"/>
              <a:t>Unstructured</a:t>
            </a:r>
          </a:p>
          <a:p>
            <a:pPr lvl="2"/>
            <a:r>
              <a:rPr lang="en-US" dirty="0"/>
              <a:t>Pictures, Videos</a:t>
            </a:r>
          </a:p>
          <a:p>
            <a:pPr lvl="2"/>
            <a:r>
              <a:rPr lang="en-US" dirty="0"/>
              <a:t>Voice data</a:t>
            </a:r>
          </a:p>
          <a:p>
            <a:pPr lvl="2"/>
            <a:r>
              <a:rPr lang="en-US" dirty="0"/>
              <a:t>Text</a:t>
            </a:r>
          </a:p>
          <a:p>
            <a:pPr lvl="2"/>
            <a:r>
              <a:rPr lang="en-US" dirty="0"/>
              <a:t>Sensor data</a:t>
            </a:r>
          </a:p>
          <a:p>
            <a:pPr lvl="2"/>
            <a:r>
              <a:rPr lang="en-US" dirty="0"/>
              <a:t>Logs</a:t>
            </a:r>
          </a:p>
          <a:p>
            <a:r>
              <a:rPr lang="en-US" dirty="0"/>
              <a:t>Historical Data</a:t>
            </a:r>
          </a:p>
          <a:p>
            <a:pPr lvl="1"/>
            <a:r>
              <a:rPr lang="en-US" dirty="0"/>
              <a:t>Data warehousing</a:t>
            </a:r>
          </a:p>
          <a:p>
            <a:pPr lvl="1"/>
            <a:r>
              <a:rPr lang="en-US" dirty="0"/>
              <a:t>Data Lake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428B0-C0B7-41FF-1AAA-594807A309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Issues with Data</a:t>
            </a:r>
          </a:p>
          <a:p>
            <a:pPr lvl="1"/>
            <a:r>
              <a:rPr lang="en-US" dirty="0"/>
              <a:t>Domain knowledge</a:t>
            </a:r>
          </a:p>
          <a:p>
            <a:pPr lvl="1"/>
            <a:r>
              <a:rPr lang="en-US" dirty="0"/>
              <a:t>Finding representation of Data to real life situation</a:t>
            </a:r>
          </a:p>
          <a:p>
            <a:pPr lvl="1"/>
            <a:r>
              <a:rPr lang="en-US" dirty="0"/>
              <a:t>Relevancy of Data</a:t>
            </a:r>
          </a:p>
          <a:p>
            <a:pPr lvl="1"/>
            <a:r>
              <a:rPr lang="en-US" dirty="0"/>
              <a:t>Redundancy of Data</a:t>
            </a:r>
          </a:p>
          <a:p>
            <a:pPr lvl="1"/>
            <a:r>
              <a:rPr lang="en-US" dirty="0"/>
              <a:t>Size and distribution of data</a:t>
            </a:r>
          </a:p>
          <a:p>
            <a:pPr lvl="2"/>
            <a:r>
              <a:rPr lang="en-US" dirty="0"/>
              <a:t>Not enough Data</a:t>
            </a:r>
          </a:p>
          <a:p>
            <a:pPr lvl="2"/>
            <a:r>
              <a:rPr lang="en-US" dirty="0"/>
              <a:t>Imbalance class distribution</a:t>
            </a:r>
          </a:p>
          <a:p>
            <a:pPr lvl="1"/>
            <a:r>
              <a:rPr lang="en-US" dirty="0"/>
              <a:t>Missing Data</a:t>
            </a:r>
          </a:p>
          <a:p>
            <a:pPr lvl="2"/>
            <a:r>
              <a:rPr lang="en-US" dirty="0"/>
              <a:t>Missing values in some experiment</a:t>
            </a:r>
          </a:p>
          <a:p>
            <a:pPr lvl="2"/>
            <a:r>
              <a:rPr lang="en-US" dirty="0"/>
              <a:t>Missing relevant feature 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Correlation to other data</a:t>
            </a:r>
          </a:p>
          <a:p>
            <a:pPr lvl="1"/>
            <a:r>
              <a:rPr lang="en-US" dirty="0"/>
              <a:t>Time relationship to other data</a:t>
            </a:r>
          </a:p>
          <a:p>
            <a:pPr lvl="1"/>
            <a:r>
              <a:rPr lang="en-US" dirty="0"/>
              <a:t>Unusual circumstances</a:t>
            </a:r>
          </a:p>
        </p:txBody>
      </p:sp>
    </p:spTree>
    <p:extLst>
      <p:ext uri="{BB962C8B-B14F-4D97-AF65-F5344CB8AC3E}">
        <p14:creationId xmlns:p14="http://schemas.microsoft.com/office/powerpoint/2010/main" val="382242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3A55-329C-E6AD-55B4-29B78B75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FB1E-1911-4053-1194-36740FFF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7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Prediction</a:t>
            </a:r>
          </a:p>
          <a:p>
            <a:pPr lvl="2"/>
            <a:r>
              <a:rPr lang="en-US" dirty="0"/>
              <a:t>Classification – predict discrete label</a:t>
            </a:r>
          </a:p>
          <a:p>
            <a:pPr lvl="2"/>
            <a:r>
              <a:rPr lang="en-US" dirty="0"/>
              <a:t>Regression - predict value</a:t>
            </a:r>
          </a:p>
          <a:p>
            <a:pPr lvl="1"/>
            <a:r>
              <a:rPr lang="en-US" dirty="0"/>
              <a:t>Recommendation</a:t>
            </a:r>
          </a:p>
          <a:p>
            <a:pPr lvl="1"/>
            <a:r>
              <a:rPr lang="en-US" dirty="0"/>
              <a:t>Reinforcement learning</a:t>
            </a:r>
          </a:p>
          <a:p>
            <a:pPr lvl="2"/>
            <a:r>
              <a:rPr lang="en-US" dirty="0"/>
              <a:t>Mostly used in robots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Dimensionality Reduction</a:t>
            </a:r>
          </a:p>
          <a:p>
            <a:pPr lvl="2"/>
            <a:r>
              <a:rPr lang="en-US" dirty="0"/>
              <a:t>Feature extraction</a:t>
            </a:r>
          </a:p>
          <a:p>
            <a:pPr lvl="2"/>
            <a:r>
              <a:rPr lang="en-US" dirty="0"/>
              <a:t>Feature selection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Carrot </a:t>
            </a:r>
            <a:r>
              <a:rPr lang="en-US" strike="sngStrike" dirty="0"/>
              <a:t>and Stick</a:t>
            </a:r>
            <a:r>
              <a:rPr lang="en-US" dirty="0"/>
              <a:t>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AADDB-8BDD-60C1-F97A-956DEC3EBECF}"/>
              </a:ext>
            </a:extLst>
          </p:cNvPr>
          <p:cNvSpPr txBox="1">
            <a:spLocks/>
          </p:cNvSpPr>
          <p:nvPr/>
        </p:nvSpPr>
        <p:spPr>
          <a:xfrm>
            <a:off x="6296263" y="1818534"/>
            <a:ext cx="54137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Deep Learning?</a:t>
            </a:r>
          </a:p>
          <a:p>
            <a:r>
              <a:rPr lang="en-US" dirty="0"/>
              <a:t>Few shot Learning?</a:t>
            </a:r>
          </a:p>
          <a:p>
            <a:r>
              <a:rPr lang="en-US" dirty="0"/>
              <a:t>Meta Learning?</a:t>
            </a:r>
          </a:p>
          <a:p>
            <a:r>
              <a:rPr lang="en-US" dirty="0"/>
              <a:t>Generative Models?</a:t>
            </a:r>
          </a:p>
        </p:txBody>
      </p:sp>
    </p:spTree>
    <p:extLst>
      <p:ext uri="{BB962C8B-B14F-4D97-AF65-F5344CB8AC3E}">
        <p14:creationId xmlns:p14="http://schemas.microsoft.com/office/powerpoint/2010/main" val="29703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AE5C-B407-384F-9175-9157E3F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769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AE09-3C36-3D4C-AF39-91A64954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Function of known variables</a:t>
            </a:r>
          </a:p>
          <a:p>
            <a:pPr lvl="1"/>
            <a:r>
              <a:rPr lang="en-US" dirty="0"/>
              <a:t>Linear function  y = a x</a:t>
            </a:r>
            <a:r>
              <a:rPr lang="en-US" baseline="-25000" dirty="0"/>
              <a:t>1</a:t>
            </a:r>
            <a:r>
              <a:rPr lang="en-US" dirty="0"/>
              <a:t> + b x</a:t>
            </a:r>
            <a:r>
              <a:rPr lang="en-US" baseline="-25000" dirty="0"/>
              <a:t>2</a:t>
            </a:r>
            <a:r>
              <a:rPr lang="en-US" dirty="0"/>
              <a:t> + c </a:t>
            </a:r>
          </a:p>
          <a:p>
            <a:pPr lvl="1"/>
            <a:r>
              <a:rPr lang="en-US" dirty="0"/>
              <a:t>Non-Linear function y = ax</a:t>
            </a:r>
            <a:r>
              <a:rPr lang="en-US" baseline="-25000" dirty="0"/>
              <a:t>1</a:t>
            </a:r>
            <a:r>
              <a:rPr lang="en-US" baseline="30000" dirty="0"/>
              <a:t>3</a:t>
            </a:r>
            <a:r>
              <a:rPr lang="en-US" dirty="0"/>
              <a:t> + b x</a:t>
            </a:r>
            <a:r>
              <a:rPr lang="en-US" baseline="-25000" dirty="0"/>
              <a:t>1</a:t>
            </a:r>
            <a:r>
              <a:rPr lang="en-US" baseline="30000" dirty="0"/>
              <a:t>2 </a:t>
            </a:r>
            <a:r>
              <a:rPr lang="en-US" dirty="0"/>
              <a:t>+ cx</a:t>
            </a:r>
            <a:r>
              <a:rPr lang="en-US" baseline="-25000" dirty="0"/>
              <a:t>1</a:t>
            </a:r>
            <a:r>
              <a:rPr lang="en-US" dirty="0"/>
              <a:t> + dx</a:t>
            </a:r>
            <a:r>
              <a:rPr lang="en-US" baseline="-25000" dirty="0"/>
              <a:t>2</a:t>
            </a:r>
            <a:r>
              <a:rPr lang="en-US" dirty="0"/>
              <a:t> + e</a:t>
            </a:r>
          </a:p>
          <a:p>
            <a:pPr lvl="1"/>
            <a:endParaRPr lang="en-US" dirty="0"/>
          </a:p>
          <a:p>
            <a:r>
              <a:rPr lang="en-US" dirty="0"/>
              <a:t>Learning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Learn the </a:t>
            </a:r>
            <a:r>
              <a:rPr lang="en-US" dirty="0">
                <a:solidFill>
                  <a:srgbClr val="FF0000"/>
                </a:solidFill>
              </a:rPr>
              <a:t>coefficient</a:t>
            </a:r>
            <a:r>
              <a:rPr lang="en-US" dirty="0"/>
              <a:t> and best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720F135-28B9-354B-9BE7-A86E5D45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65" y="3352448"/>
            <a:ext cx="7946142" cy="32646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581EF6-8EAA-AD48-908D-531755604660}"/>
              </a:ext>
            </a:extLst>
          </p:cNvPr>
          <p:cNvSpPr/>
          <p:nvPr/>
        </p:nvSpPr>
        <p:spPr>
          <a:xfrm rot="2220060">
            <a:off x="-132899" y="4377080"/>
            <a:ext cx="2605200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Underfit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78EA3-B2FC-964F-89BD-4969C6E51D51}"/>
              </a:ext>
            </a:extLst>
          </p:cNvPr>
          <p:cNvSpPr/>
          <p:nvPr/>
        </p:nvSpPr>
        <p:spPr>
          <a:xfrm rot="18668245">
            <a:off x="9635980" y="4500828"/>
            <a:ext cx="2198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8475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18832</TotalTime>
  <Words>586</Words>
  <Application>Microsoft Macintosh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What is Machine Learning?</vt:lpstr>
      <vt:lpstr>Learning</vt:lpstr>
      <vt:lpstr>Examples</vt:lpstr>
      <vt:lpstr>Comparison</vt:lpstr>
      <vt:lpstr>Machine Learning </vt:lpstr>
      <vt:lpstr>ML Life Cycle</vt:lpstr>
      <vt:lpstr>Data</vt:lpstr>
      <vt:lpstr>Machine Learning</vt:lpstr>
      <vt:lpstr>Regression</vt:lpstr>
      <vt:lpstr>Classification</vt:lpstr>
      <vt:lpstr>Recommendation</vt:lpstr>
      <vt:lpstr>Reinforcement Learning</vt:lpstr>
      <vt:lpstr>Clustering</vt:lpstr>
      <vt:lpstr>Dimensionality Reduction</vt:lpstr>
      <vt:lpstr>Finding Best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</dc:title>
  <dc:creator>Maung, Crystal (Crystal)</dc:creator>
  <cp:lastModifiedBy>Maung, Crystal (Crystal)</cp:lastModifiedBy>
  <cp:revision>30</cp:revision>
  <dcterms:created xsi:type="dcterms:W3CDTF">2021-09-16T16:50:55Z</dcterms:created>
  <dcterms:modified xsi:type="dcterms:W3CDTF">2024-08-24T14:36:22Z</dcterms:modified>
</cp:coreProperties>
</file>