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1" r:id="rId3"/>
    <p:sldId id="282" r:id="rId4"/>
    <p:sldId id="283" r:id="rId5"/>
    <p:sldId id="273" r:id="rId6"/>
    <p:sldId id="263" r:id="rId7"/>
    <p:sldId id="264" r:id="rId8"/>
    <p:sldId id="270" r:id="rId9"/>
    <p:sldId id="280" r:id="rId10"/>
    <p:sldId id="284" r:id="rId1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615" autoAdjust="0"/>
    <p:restoredTop sz="86438" autoAdjust="0"/>
  </p:normalViewPr>
  <p:slideViewPr>
    <p:cSldViewPr snapToGrid="0" snapToObjects="1">
      <p:cViewPr varScale="1">
        <p:scale>
          <a:sx n="109" d="100"/>
          <a:sy n="109" d="100"/>
        </p:scale>
        <p:origin x="3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3" d="100"/>
        <a:sy n="253" d="100"/>
      </p:scale>
      <p:origin x="0" y="21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00623A2-856D-4C89-AEA5-772BF7AD9390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07DB1D1-A274-4F6D-BD0C-365324AFE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83E80-B3F4-44EC-BB9C-369CC4BBB349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638AB-A9C4-46E3-A9D9-592DCE8B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638AB-A9C4-46E3-A9D9-592DCE8B6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48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638AB-A9C4-46E3-A9D9-592DCE8B6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anchor="b"/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44F2-3ABE-4D73-A8D4-B463B14F8499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0C395-A109-473E-BB22-CC5A8A785D69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69777-E348-4A86-95BA-179C6531C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B718CF-E979-445C-B180-D9967B1F5043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>
          <a:xfrm>
            <a:off x="1966913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D9B0F80-14E0-4889-A3B3-4D88DCC67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3B370-DD3B-4752-A452-650D7B351D5E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3DE2-00FE-4688-8376-76EF2724B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1FDA5-531E-435B-BC79-FEF952AAB8F7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C8708-9725-47B0-B2CE-613CCAA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5EAAA-6AD8-4069-9D82-9A8F89B19C4B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60C3D-FD9F-48D8-AD62-0449A46AE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6166D-2904-47F9-8A81-EE43DDF9D881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1A3E5-9054-49CF-A8E2-FCDAB7B8ACBF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20A36-B0AA-4887-A065-00FEF5896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7B1B4-57B9-49BC-B100-15974678F10F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5840D-FD3C-443E-A363-EB600EB271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1EB87-93F5-4262-AD7E-3471B6C9F9F6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0C068-09CE-439A-8F86-4861237AB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C9095-F822-48DA-B897-7ACA676C7E93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3305E-DAA9-4F9A-86EC-56B901B97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134A-CA74-448B-A0AB-3574AB510DAC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5EA56-0A51-4958-9B74-A75A14B77F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2DA031E-5ED4-49F2-8A2B-9DC59FB33379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6913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3296549-85F0-4BA2-B253-1888B77B2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5" y="79375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100"/>
            <a:ext cx="7612063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8305A96-C212-44FE-ABB7-8D2B527C1988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F2C309A-246B-437D-B343-41D14C815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2" r:id="rId5"/>
    <p:sldLayoutId id="2147483671" r:id="rId6"/>
    <p:sldLayoutId id="2147483670" r:id="rId7"/>
    <p:sldLayoutId id="2147483677" r:id="rId8"/>
    <p:sldLayoutId id="2147483678" r:id="rId9"/>
    <p:sldLayoutId id="2147483679" r:id="rId10"/>
    <p:sldLayoutId id="2147483680" r:id="rId11"/>
    <p:sldLayoutId id="2147483669" r:id="rId12"/>
    <p:sldLayoutId id="214748368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ts val="2000"/>
        </a:spcBef>
        <a:spcAft>
          <a:spcPct val="0"/>
        </a:spcAft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Font typeface="Wingdings 2" pitchFamily="18" charset="2"/>
        <a:buChar char=""/>
        <a:defRPr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13" y="3776663"/>
            <a:ext cx="7196137" cy="1470025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ECS</a:t>
            </a:r>
            <a:b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Internship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Conclusion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internship gave me a deeper understanding of the complexities in data engineering and the importance of consistency in clinical data.</a:t>
            </a:r>
          </a:p>
          <a:p>
            <a:pPr>
              <a:buNone/>
            </a:pPr>
            <a:r>
              <a:rPr lang="en-US" b="1" dirty="0"/>
              <a:t>Thank You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Thank you to the Tenet Healthcare team, especially Srikanth Sama, for their mentorship and guidance during this enriching internship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2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little bit about me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Name</a:t>
            </a:r>
            <a:r>
              <a:rPr lang="en-US" dirty="0"/>
              <a:t>: Gaurav Sharma</a:t>
            </a:r>
          </a:p>
          <a:p>
            <a:pPr>
              <a:buNone/>
            </a:pPr>
            <a:r>
              <a:rPr lang="en-US" b="1" dirty="0"/>
              <a:t>Major</a:t>
            </a:r>
            <a:r>
              <a:rPr lang="en-US" dirty="0"/>
              <a:t>: MS in Computer Science, University of Texas at Dallas</a:t>
            </a:r>
          </a:p>
          <a:p>
            <a:pPr>
              <a:buNone/>
            </a:pPr>
            <a:r>
              <a:rPr lang="en-US" b="1" dirty="0"/>
              <a:t>Career Goals</a:t>
            </a:r>
            <a:r>
              <a:rPr lang="en-US" dirty="0"/>
              <a:t>: Becoming proficient in data engineering, particularly in developing and optimizing data ingestion frameworks and working with big data technologies.</a:t>
            </a:r>
          </a:p>
          <a:p>
            <a:r>
              <a:rPr lang="en-US" b="1" dirty="0"/>
              <a:t>Why I Did the Internship</a:t>
            </a:r>
            <a:r>
              <a:rPr lang="en-US" dirty="0"/>
              <a:t>: I wanted to gain hands-on experience in designing scalable data ingestion systems, working with clinical data, and using tools like </a:t>
            </a:r>
            <a:r>
              <a:rPr lang="en-US" dirty="0" err="1"/>
              <a:t>BigQuery</a:t>
            </a:r>
            <a:r>
              <a:rPr lang="en-US" dirty="0"/>
              <a:t> and Apache Airflow.</a:t>
            </a:r>
          </a:p>
        </p:txBody>
      </p:sp>
    </p:spTree>
    <p:extLst>
      <p:ext uri="{BB962C8B-B14F-4D97-AF65-F5344CB8AC3E}">
        <p14:creationId xmlns:p14="http://schemas.microsoft.com/office/powerpoint/2010/main" val="19981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39" y="79375"/>
            <a:ext cx="7612063" cy="1417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little bit about my sponsoring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Company Name</a:t>
            </a:r>
            <a:r>
              <a:rPr lang="en-US" dirty="0"/>
              <a:t>: Tenet Healthcare</a:t>
            </a:r>
          </a:p>
          <a:p>
            <a:pPr>
              <a:buNone/>
            </a:pPr>
            <a:r>
              <a:rPr lang="en-US" b="1" dirty="0"/>
              <a:t>Company Size</a:t>
            </a:r>
            <a:r>
              <a:rPr lang="en-US" dirty="0"/>
              <a:t>: Large (Fortune 500 company)</a:t>
            </a:r>
          </a:p>
          <a:p>
            <a:pPr>
              <a:buNone/>
            </a:pPr>
            <a:r>
              <a:rPr lang="en-US" b="1" dirty="0"/>
              <a:t>Main Business/Products</a:t>
            </a:r>
            <a:r>
              <a:rPr lang="en-US" dirty="0"/>
              <a:t>: Healthcare services, including hospital and outpatient care.</a:t>
            </a:r>
          </a:p>
          <a:p>
            <a:pPr marL="0" indent="0">
              <a:buNone/>
            </a:pPr>
            <a:r>
              <a:rPr lang="en-US" b="1" dirty="0"/>
              <a:t>Location</a:t>
            </a:r>
            <a:r>
              <a:rPr lang="en-US" dirty="0"/>
              <a:t>: Based in Dallas, Texas, with operations across the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3029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My job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 Responsibilities During Internship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and developed the Ingestion Framework 2.0, creating a configuration-driven, automated data ingestion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Addressed data inconsistencies between development and production environments in the Clinical IDM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Structure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Worked with senior data engineers, database administrators, and project managers.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Deliverables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Ingestion Framework 2.0 for scalable data ingestion and data reconciliation for the Clinical IDM project.</a:t>
            </a:r>
          </a:p>
        </p:txBody>
      </p:sp>
    </p:spTree>
    <p:extLst>
      <p:ext uri="{BB962C8B-B14F-4D97-AF65-F5344CB8AC3E}">
        <p14:creationId xmlns:p14="http://schemas.microsoft.com/office/powerpoint/2010/main" val="168927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My typical workday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Work Hours</a:t>
            </a:r>
            <a:r>
              <a:rPr lang="en-US" dirty="0"/>
              <a:t>: Standard office hours, 9 AM - 5 PM.</a:t>
            </a:r>
          </a:p>
          <a:p>
            <a:pPr>
              <a:buNone/>
            </a:pPr>
            <a:r>
              <a:rPr lang="en-US" b="1" dirty="0"/>
              <a:t>Teamwork vs Solo Work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Collaborative work with cross-functional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Solo work for coding, testing, and documentation.</a:t>
            </a:r>
          </a:p>
          <a:p>
            <a:pPr>
              <a:buNone/>
            </a:pPr>
            <a:r>
              <a:rPr lang="en-US" b="1" dirty="0"/>
              <a:t>Workplace Atmosphere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Friendly and collaborative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Encouraged proactive engagement and team contributions.</a:t>
            </a:r>
          </a:p>
          <a:p>
            <a:pPr>
              <a:buNone/>
            </a:pPr>
            <a:r>
              <a:rPr lang="en-US" b="1" dirty="0"/>
              <a:t>Company Culture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innovation and continuous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mentorship culture.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Technical Skills used on the job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Technical Skills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Python, SQL</a:t>
            </a:r>
            <a:r>
              <a:rPr lang="en-US" dirty="0"/>
              <a:t>: Used for developing data ingestion scripts and validating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BigQuery</a:t>
            </a:r>
            <a:r>
              <a:rPr lang="en-US" dirty="0"/>
              <a:t>: Used for querying and handling large datasets in the cloud.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Apache Airflow</a:t>
            </a:r>
            <a:r>
              <a:rPr lang="en-US" dirty="0"/>
              <a:t>: Used for workflow orchestration.</a:t>
            </a:r>
          </a:p>
          <a:p>
            <a:pPr>
              <a:buNone/>
            </a:pPr>
            <a:r>
              <a:rPr lang="en-US" b="1" dirty="0"/>
              <a:t>Skills I Wish I Had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Deeper knowledge of cloud-based data platforms like AWS and GCP.</a:t>
            </a:r>
          </a:p>
          <a:p>
            <a:pPr>
              <a:buNone/>
            </a:pPr>
            <a:r>
              <a:rPr lang="en-US" b="1" dirty="0"/>
              <a:t>How I Learned New Skills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Hands-on experience, mentorship, and learning through real-world projects.</a:t>
            </a:r>
          </a:p>
          <a:p>
            <a:pPr>
              <a:buNone/>
            </a:pPr>
            <a:r>
              <a:rPr lang="en-US" b="1" dirty="0"/>
              <a:t>UTD Classes That Helped Prepare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Engineering</a:t>
            </a:r>
            <a:r>
              <a:rPr lang="en-US" dirty="0"/>
              <a:t> and </a:t>
            </a:r>
            <a:r>
              <a:rPr lang="en-US" b="1" dirty="0"/>
              <a:t>Cloud Computing</a:t>
            </a:r>
            <a:r>
              <a:rPr lang="en-US" dirty="0"/>
              <a:t> courses.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Communication skills I used on the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Presentations/Reports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Presented progress and issues to the team and management.</a:t>
            </a:r>
          </a:p>
          <a:p>
            <a:pPr>
              <a:buNone/>
            </a:pPr>
            <a:r>
              <a:rPr lang="en-US" b="1" dirty="0"/>
              <a:t>Communication Skills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and concise reporting, both written and verbal.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collaboration and feedback sessions.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this internship taught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About Working in a Company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importance of teamwork, communication, and adaptability in a corporate setting.</a:t>
            </a:r>
          </a:p>
          <a:p>
            <a:pPr>
              <a:buNone/>
            </a:pPr>
            <a:r>
              <a:rPr lang="en-US" b="1" dirty="0"/>
              <a:t>About Tenet Healthcare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a large healthcare company manages data and handles clinical information with high accuracy.</a:t>
            </a:r>
          </a:p>
          <a:p>
            <a:pPr>
              <a:buNone/>
            </a:pPr>
            <a:r>
              <a:rPr lang="en-US" b="1" dirty="0"/>
              <a:t>About My Educational Aspirations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realized the importance of hands-on experience in shaping a successful data engineering career.</a:t>
            </a:r>
          </a:p>
          <a:p>
            <a:pPr>
              <a:buNone/>
            </a:pPr>
            <a:r>
              <a:rPr lang="en-US" b="1" dirty="0"/>
              <a:t>Any Surprises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was surprised by the complexity of data validation and how minor discrepancies can significantly impact clinical data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Pointers for a successful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b="1" dirty="0"/>
              <a:t>Advice I Wish I Had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proactive in seeking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 your work thoroughly.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Don't hesitate to ask for help from team members.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Embrace challenges and learn from them.</a:t>
            </a:r>
          </a:p>
        </p:txBody>
      </p:sp>
    </p:spTree>
    <p:extLst>
      <p:ext uri="{BB962C8B-B14F-4D97-AF65-F5344CB8AC3E}">
        <p14:creationId xmlns:p14="http://schemas.microsoft.com/office/powerpoint/2010/main" val="3409360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1135</TotalTime>
  <Words>585</Words>
  <Application>Microsoft Macintosh PowerPoint</Application>
  <PresentationFormat>On-screen Show (4:3)</PresentationFormat>
  <Paragraphs>69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Wingdings 2</vt:lpstr>
      <vt:lpstr>Habitat</vt:lpstr>
      <vt:lpstr>ECS Internship Presentation</vt:lpstr>
      <vt:lpstr>A little bit about me </vt:lpstr>
      <vt:lpstr>A little bit about my sponsoring company</vt:lpstr>
      <vt:lpstr>My job functions</vt:lpstr>
      <vt:lpstr>My typical workday</vt:lpstr>
      <vt:lpstr>Technical Skills used on the job </vt:lpstr>
      <vt:lpstr>Communication skills I used on the job</vt:lpstr>
      <vt:lpstr>What this internship taught me</vt:lpstr>
      <vt:lpstr>Pointers for a successful internship</vt:lpstr>
      <vt:lpstr>Conclusion and Thank You</vt:lpstr>
    </vt:vector>
  </TitlesOfParts>
  <Company>University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Presentation Template</dc:title>
  <dc:creator>Linda Morales</dc:creator>
  <cp:lastModifiedBy>Sharma, Gaurav2</cp:lastModifiedBy>
  <cp:revision>22</cp:revision>
  <cp:lastPrinted>2015-10-15T15:11:51Z</cp:lastPrinted>
  <dcterms:created xsi:type="dcterms:W3CDTF">2011-09-02T15:42:55Z</dcterms:created>
  <dcterms:modified xsi:type="dcterms:W3CDTF">2025-05-13T03:12:01Z</dcterms:modified>
</cp:coreProperties>
</file>