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sldIdLst>
    <p:sldId id="256" r:id="rId6"/>
    <p:sldId id="257" r:id="rId7"/>
    <p:sldId id="258" r:id="rId8"/>
    <p:sldId id="259" r:id="rId9"/>
    <p:sldId id="260" r:id="rId10"/>
    <p:sldId id="262" r:id="rId11"/>
    <p:sldId id="261" r:id="rId12"/>
    <p:sldId id="263" r:id="rId13"/>
    <p:sldId id="264" r:id="rId14"/>
    <p:sldId id="265"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0D7B4-7757-4749-BB4F-6EE38682C600}" v="1" dt="2024-07-29T21:21:07.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Gaurav2" userId="53227dc7-9234-4747-b739-cdd6069a99de" providerId="ADAL" clId="{08B0D7B4-7757-4749-BB4F-6EE38682C600}"/>
    <pc:docChg chg="custSel modSld">
      <pc:chgData name="Sharma, Gaurav2" userId="53227dc7-9234-4747-b739-cdd6069a99de" providerId="ADAL" clId="{08B0D7B4-7757-4749-BB4F-6EE38682C600}" dt="2024-07-29T21:15:00.649" v="357"/>
      <pc:docMkLst>
        <pc:docMk/>
      </pc:docMkLst>
      <pc:sldChg chg="modSp mod">
        <pc:chgData name="Sharma, Gaurav2" userId="53227dc7-9234-4747-b739-cdd6069a99de" providerId="ADAL" clId="{08B0D7B4-7757-4749-BB4F-6EE38682C600}" dt="2024-07-29T21:15:00.649" v="357"/>
        <pc:sldMkLst>
          <pc:docMk/>
          <pc:sldMk cId="307307780" sldId="256"/>
        </pc:sldMkLst>
        <pc:spChg chg="mod">
          <ac:chgData name="Sharma, Gaurav2" userId="53227dc7-9234-4747-b739-cdd6069a99de" providerId="ADAL" clId="{08B0D7B4-7757-4749-BB4F-6EE38682C600}" dt="2024-07-29T21:15:00.649" v="357"/>
          <ac:spMkLst>
            <pc:docMk/>
            <pc:sldMk cId="307307780" sldId="256"/>
            <ac:spMk id="5" creationId="{49721A64-C25A-0148-9793-067AF164275E}"/>
          </ac:spMkLst>
        </pc:spChg>
      </pc:sldChg>
      <pc:sldChg chg="delSp modSp mod">
        <pc:chgData name="Sharma, Gaurav2" userId="53227dc7-9234-4747-b739-cdd6069a99de" providerId="ADAL" clId="{08B0D7B4-7757-4749-BB4F-6EE38682C600}" dt="2024-07-29T21:14:43.450" v="356" actId="33524"/>
        <pc:sldMkLst>
          <pc:docMk/>
          <pc:sldMk cId="4200601973" sldId="258"/>
        </pc:sldMkLst>
        <pc:spChg chg="mod">
          <ac:chgData name="Sharma, Gaurav2" userId="53227dc7-9234-4747-b739-cdd6069a99de" providerId="ADAL" clId="{08B0D7B4-7757-4749-BB4F-6EE38682C600}" dt="2024-07-29T21:00:39.488" v="308" actId="1076"/>
          <ac:spMkLst>
            <pc:docMk/>
            <pc:sldMk cId="4200601973" sldId="258"/>
            <ac:spMk id="2" creationId="{8D4A4661-EE8B-5645-BCB7-76DAE4B0CC52}"/>
          </ac:spMkLst>
        </pc:spChg>
        <pc:spChg chg="del">
          <ac:chgData name="Sharma, Gaurav2" userId="53227dc7-9234-4747-b739-cdd6069a99de" providerId="ADAL" clId="{08B0D7B4-7757-4749-BB4F-6EE38682C600}" dt="2024-07-29T21:00:33.680" v="307" actId="21"/>
          <ac:spMkLst>
            <pc:docMk/>
            <pc:sldMk cId="4200601973" sldId="258"/>
            <ac:spMk id="3" creationId="{53992777-CD3D-1F4F-AC47-66E59D456249}"/>
          </ac:spMkLst>
        </pc:spChg>
        <pc:spChg chg="mod">
          <ac:chgData name="Sharma, Gaurav2" userId="53227dc7-9234-4747-b739-cdd6069a99de" providerId="ADAL" clId="{08B0D7B4-7757-4749-BB4F-6EE38682C600}" dt="2024-07-29T21:14:43.450" v="356" actId="33524"/>
          <ac:spMkLst>
            <pc:docMk/>
            <pc:sldMk cId="4200601973" sldId="258"/>
            <ac:spMk id="11" creationId="{4D59C030-9C3E-B346-B1B2-02070D9D8C2A}"/>
          </ac:spMkLst>
        </pc:spChg>
      </pc:sldChg>
      <pc:sldChg chg="modSp mod">
        <pc:chgData name="Sharma, Gaurav2" userId="53227dc7-9234-4747-b739-cdd6069a99de" providerId="ADAL" clId="{08B0D7B4-7757-4749-BB4F-6EE38682C600}" dt="2024-07-29T21:00:57.365" v="338" actId="20577"/>
        <pc:sldMkLst>
          <pc:docMk/>
          <pc:sldMk cId="611476783" sldId="260"/>
        </pc:sldMkLst>
        <pc:spChg chg="mod">
          <ac:chgData name="Sharma, Gaurav2" userId="53227dc7-9234-4747-b739-cdd6069a99de" providerId="ADAL" clId="{08B0D7B4-7757-4749-BB4F-6EE38682C600}" dt="2024-07-29T21:00:57.365" v="338" actId="20577"/>
          <ac:spMkLst>
            <pc:docMk/>
            <pc:sldMk cId="611476783" sldId="260"/>
            <ac:spMk id="3" creationId="{53992777-CD3D-1F4F-AC47-66E59D456249}"/>
          </ac:spMkLst>
        </pc:spChg>
        <pc:spChg chg="mod">
          <ac:chgData name="Sharma, Gaurav2" userId="53227dc7-9234-4747-b739-cdd6069a99de" providerId="ADAL" clId="{08B0D7B4-7757-4749-BB4F-6EE38682C600}" dt="2024-07-29T20:57:21.337" v="149" actId="20577"/>
          <ac:spMkLst>
            <pc:docMk/>
            <pc:sldMk cId="611476783" sldId="260"/>
            <ac:spMk id="11" creationId="{4D59C030-9C3E-B346-B1B2-02070D9D8C2A}"/>
          </ac:spMkLst>
        </pc:spChg>
      </pc:sldChg>
      <pc:sldChg chg="modSp mod">
        <pc:chgData name="Sharma, Gaurav2" userId="53227dc7-9234-4747-b739-cdd6069a99de" providerId="ADAL" clId="{08B0D7B4-7757-4749-BB4F-6EE38682C600}" dt="2024-07-29T21:01:33.553" v="346" actId="1076"/>
        <pc:sldMkLst>
          <pc:docMk/>
          <pc:sldMk cId="1619587179" sldId="261"/>
        </pc:sldMkLst>
        <pc:spChg chg="mod">
          <ac:chgData name="Sharma, Gaurav2" userId="53227dc7-9234-4747-b739-cdd6069a99de" providerId="ADAL" clId="{08B0D7B4-7757-4749-BB4F-6EE38682C600}" dt="2024-07-29T20:59:49.281" v="296" actId="20577"/>
          <ac:spMkLst>
            <pc:docMk/>
            <pc:sldMk cId="1619587179" sldId="261"/>
            <ac:spMk id="3" creationId="{53992777-CD3D-1F4F-AC47-66E59D456249}"/>
          </ac:spMkLst>
        </pc:spChg>
        <pc:picChg chg="mod">
          <ac:chgData name="Sharma, Gaurav2" userId="53227dc7-9234-4747-b739-cdd6069a99de" providerId="ADAL" clId="{08B0D7B4-7757-4749-BB4F-6EE38682C600}" dt="2024-07-29T21:01:20.071" v="341" actId="1076"/>
          <ac:picMkLst>
            <pc:docMk/>
            <pc:sldMk cId="1619587179" sldId="261"/>
            <ac:picMk id="6" creationId="{D8DBCBE0-742D-8054-E0F3-EF3764BF32C3}"/>
          </ac:picMkLst>
        </pc:picChg>
        <pc:picChg chg="mod">
          <ac:chgData name="Sharma, Gaurav2" userId="53227dc7-9234-4747-b739-cdd6069a99de" providerId="ADAL" clId="{08B0D7B4-7757-4749-BB4F-6EE38682C600}" dt="2024-07-29T21:01:21.541" v="342" actId="1076"/>
          <ac:picMkLst>
            <pc:docMk/>
            <pc:sldMk cId="1619587179" sldId="261"/>
            <ac:picMk id="8" creationId="{006F76F8-AF90-0E9F-5C49-2F878D19D616}"/>
          </ac:picMkLst>
        </pc:picChg>
        <pc:picChg chg="mod">
          <ac:chgData name="Sharma, Gaurav2" userId="53227dc7-9234-4747-b739-cdd6069a99de" providerId="ADAL" clId="{08B0D7B4-7757-4749-BB4F-6EE38682C600}" dt="2024-07-29T21:01:33.553" v="346" actId="1076"/>
          <ac:picMkLst>
            <pc:docMk/>
            <pc:sldMk cId="1619587179" sldId="261"/>
            <ac:picMk id="10" creationId="{BCD7760E-CAA7-6630-F5D2-5568EEFBD814}"/>
          </ac:picMkLst>
        </pc:picChg>
      </pc:sldChg>
      <pc:sldChg chg="delSp modSp mod">
        <pc:chgData name="Sharma, Gaurav2" userId="53227dc7-9234-4747-b739-cdd6069a99de" providerId="ADAL" clId="{08B0D7B4-7757-4749-BB4F-6EE38682C600}" dt="2024-07-29T21:01:12.616" v="340" actId="1076"/>
        <pc:sldMkLst>
          <pc:docMk/>
          <pc:sldMk cId="617713289" sldId="262"/>
        </pc:sldMkLst>
        <pc:spChg chg="mod">
          <ac:chgData name="Sharma, Gaurav2" userId="53227dc7-9234-4747-b739-cdd6069a99de" providerId="ADAL" clId="{08B0D7B4-7757-4749-BB4F-6EE38682C600}" dt="2024-07-29T21:01:12.616" v="340" actId="1076"/>
          <ac:spMkLst>
            <pc:docMk/>
            <pc:sldMk cId="617713289" sldId="262"/>
            <ac:spMk id="2" creationId="{8D4A4661-EE8B-5645-BCB7-76DAE4B0CC52}"/>
          </ac:spMkLst>
        </pc:spChg>
        <pc:spChg chg="del">
          <ac:chgData name="Sharma, Gaurav2" userId="53227dc7-9234-4747-b739-cdd6069a99de" providerId="ADAL" clId="{08B0D7B4-7757-4749-BB4F-6EE38682C600}" dt="2024-07-29T21:01:09.316" v="339" actId="21"/>
          <ac:spMkLst>
            <pc:docMk/>
            <pc:sldMk cId="617713289" sldId="262"/>
            <ac:spMk id="3" creationId="{53992777-CD3D-1F4F-AC47-66E59D456249}"/>
          </ac:spMkLst>
        </pc:spChg>
        <pc:spChg chg="mod">
          <ac:chgData name="Sharma, Gaurav2" userId="53227dc7-9234-4747-b739-cdd6069a99de" providerId="ADAL" clId="{08B0D7B4-7757-4749-BB4F-6EE38682C600}" dt="2024-07-29T20:57:53.821" v="153" actId="20577"/>
          <ac:spMkLst>
            <pc:docMk/>
            <pc:sldMk cId="617713289" sldId="262"/>
            <ac:spMk id="11" creationId="{4D59C030-9C3E-B346-B1B2-02070D9D8C2A}"/>
          </ac:spMkLst>
        </pc:spChg>
      </pc:sldChg>
      <pc:sldChg chg="delSp modSp mod">
        <pc:chgData name="Sharma, Gaurav2" userId="53227dc7-9234-4747-b739-cdd6069a99de" providerId="ADAL" clId="{08B0D7B4-7757-4749-BB4F-6EE38682C600}" dt="2024-07-29T21:02:36.455" v="355" actId="1076"/>
        <pc:sldMkLst>
          <pc:docMk/>
          <pc:sldMk cId="1666030497" sldId="263"/>
        </pc:sldMkLst>
        <pc:spChg chg="mod">
          <ac:chgData name="Sharma, Gaurav2" userId="53227dc7-9234-4747-b739-cdd6069a99de" providerId="ADAL" clId="{08B0D7B4-7757-4749-BB4F-6EE38682C600}" dt="2024-07-29T21:02:36.455" v="355" actId="1076"/>
          <ac:spMkLst>
            <pc:docMk/>
            <pc:sldMk cId="1666030497" sldId="263"/>
            <ac:spMk id="2" creationId="{8D4A4661-EE8B-5645-BCB7-76DAE4B0CC52}"/>
          </ac:spMkLst>
        </pc:spChg>
        <pc:spChg chg="del">
          <ac:chgData name="Sharma, Gaurav2" userId="53227dc7-9234-4747-b739-cdd6069a99de" providerId="ADAL" clId="{08B0D7B4-7757-4749-BB4F-6EE38682C600}" dt="2024-07-29T21:02:33.832" v="354" actId="21"/>
          <ac:spMkLst>
            <pc:docMk/>
            <pc:sldMk cId="1666030497" sldId="263"/>
            <ac:spMk id="3" creationId="{53992777-CD3D-1F4F-AC47-66E59D456249}"/>
          </ac:spMkLst>
        </pc:spChg>
        <pc:spChg chg="mod">
          <ac:chgData name="Sharma, Gaurav2" userId="53227dc7-9234-4747-b739-cdd6069a99de" providerId="ADAL" clId="{08B0D7B4-7757-4749-BB4F-6EE38682C600}" dt="2024-07-29T21:01:58.986" v="349" actId="20577"/>
          <ac:spMkLst>
            <pc:docMk/>
            <pc:sldMk cId="1666030497" sldId="263"/>
            <ac:spMk id="11" creationId="{4D59C030-9C3E-B346-B1B2-02070D9D8C2A}"/>
          </ac:spMkLst>
        </pc:spChg>
      </pc:sldChg>
      <pc:sldChg chg="delSp modSp mod">
        <pc:chgData name="Sharma, Gaurav2" userId="53227dc7-9234-4747-b739-cdd6069a99de" providerId="ADAL" clId="{08B0D7B4-7757-4749-BB4F-6EE38682C600}" dt="2024-07-29T21:02:27.174" v="353" actId="1076"/>
        <pc:sldMkLst>
          <pc:docMk/>
          <pc:sldMk cId="1611884038" sldId="264"/>
        </pc:sldMkLst>
        <pc:spChg chg="mod">
          <ac:chgData name="Sharma, Gaurav2" userId="53227dc7-9234-4747-b739-cdd6069a99de" providerId="ADAL" clId="{08B0D7B4-7757-4749-BB4F-6EE38682C600}" dt="2024-07-29T21:02:27.174" v="353" actId="1076"/>
          <ac:spMkLst>
            <pc:docMk/>
            <pc:sldMk cId="1611884038" sldId="264"/>
            <ac:spMk id="2" creationId="{8D4A4661-EE8B-5645-BCB7-76DAE4B0CC52}"/>
          </ac:spMkLst>
        </pc:spChg>
        <pc:spChg chg="del">
          <ac:chgData name="Sharma, Gaurav2" userId="53227dc7-9234-4747-b739-cdd6069a99de" providerId="ADAL" clId="{08B0D7B4-7757-4749-BB4F-6EE38682C600}" dt="2024-07-29T21:02:24.313" v="352" actId="21"/>
          <ac:spMkLst>
            <pc:docMk/>
            <pc:sldMk cId="1611884038" sldId="264"/>
            <ac:spMk id="3" creationId="{53992777-CD3D-1F4F-AC47-66E59D456249}"/>
          </ac:spMkLst>
        </pc:spChg>
        <pc:spChg chg="mod">
          <ac:chgData name="Sharma, Gaurav2" userId="53227dc7-9234-4747-b739-cdd6069a99de" providerId="ADAL" clId="{08B0D7B4-7757-4749-BB4F-6EE38682C600}" dt="2024-07-29T20:58:18.703" v="157" actId="113"/>
          <ac:spMkLst>
            <pc:docMk/>
            <pc:sldMk cId="1611884038" sldId="264"/>
            <ac:spMk id="6" creationId="{02637035-F768-BD30-B0E2-011A3F0267DB}"/>
          </ac:spMkLst>
        </pc:spChg>
      </pc:sldChg>
      <pc:sldChg chg="delSp modSp mod">
        <pc:chgData name="Sharma, Gaurav2" userId="53227dc7-9234-4747-b739-cdd6069a99de" providerId="ADAL" clId="{08B0D7B4-7757-4749-BB4F-6EE38682C600}" dt="2024-07-29T21:02:19.587" v="351" actId="1076"/>
        <pc:sldMkLst>
          <pc:docMk/>
          <pc:sldMk cId="3198700485" sldId="265"/>
        </pc:sldMkLst>
        <pc:spChg chg="mod">
          <ac:chgData name="Sharma, Gaurav2" userId="53227dc7-9234-4747-b739-cdd6069a99de" providerId="ADAL" clId="{08B0D7B4-7757-4749-BB4F-6EE38682C600}" dt="2024-07-29T21:02:19.587" v="351" actId="1076"/>
          <ac:spMkLst>
            <pc:docMk/>
            <pc:sldMk cId="3198700485" sldId="265"/>
            <ac:spMk id="2" creationId="{8D4A4661-EE8B-5645-BCB7-76DAE4B0CC52}"/>
          </ac:spMkLst>
        </pc:spChg>
        <pc:spChg chg="del">
          <ac:chgData name="Sharma, Gaurav2" userId="53227dc7-9234-4747-b739-cdd6069a99de" providerId="ADAL" clId="{08B0D7B4-7757-4749-BB4F-6EE38682C600}" dt="2024-07-29T21:02:16.995" v="350" actId="21"/>
          <ac:spMkLst>
            <pc:docMk/>
            <pc:sldMk cId="3198700485" sldId="265"/>
            <ac:spMk id="3" creationId="{53992777-CD3D-1F4F-AC47-66E59D4562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0D8A-B93D-34C0-A8A7-4F90EF7D2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EAEC7B-A672-3366-1773-0AFCCE599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347CC-1BD2-C839-0773-9E951B4C3395}"/>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549C5A85-4E68-6984-966E-1B7C6F261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07A71-F445-8046-C054-4F3A92AA783F}"/>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378371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53A5-2EBE-9919-EC56-8619F43308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CC782-C91A-ECA9-6719-360879696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C9-538E-B578-EF7E-E25FC39163CE}"/>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9925B3FA-B29E-A53F-F4BD-C63448655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09F19-3B02-D254-B2C7-C2CCEA5E0DFE}"/>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393676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6A5A9-0F26-F1F2-27D1-9F01A32A2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1FEFB-330C-8A07-3A56-65112170F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5194D-D451-E42D-603B-3761D2C107CE}"/>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6731ADDD-F64B-8B6B-E879-B59AD1440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1D9CC-5311-DE13-DDD4-67D9FBA16D00}"/>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109494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586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9600-EF5E-7343-A29A-E23572B3EEE2}"/>
              </a:ext>
            </a:extLst>
          </p:cNvPr>
          <p:cNvSpPr>
            <a:spLocks noGrp="1"/>
          </p:cNvSpPr>
          <p:nvPr>
            <p:ph type="ctrTitle" hasCustomPrompt="1"/>
          </p:nvPr>
        </p:nvSpPr>
        <p:spPr>
          <a:xfrm>
            <a:off x="2640787" y="1661986"/>
            <a:ext cx="8690458" cy="2387600"/>
          </a:xfrm>
          <a:prstGeom prst="rect">
            <a:avLst/>
          </a:prstGeom>
        </p:spPr>
        <p:txBody>
          <a:bodyPr anchor="b"/>
          <a:lstStyle>
            <a:lvl1pPr algn="l">
              <a:defRPr sz="4800" b="1"/>
            </a:lvl1pPr>
          </a:lstStyle>
          <a:p>
            <a:r>
              <a:rPr lang="en-US"/>
              <a:t>Click to edit section header</a:t>
            </a:r>
          </a:p>
        </p:txBody>
      </p:sp>
      <p:sp>
        <p:nvSpPr>
          <p:cNvPr id="3" name="Subtitle 2">
            <a:extLst>
              <a:ext uri="{FF2B5EF4-FFF2-40B4-BE49-F238E27FC236}">
                <a16:creationId xmlns:a16="http://schemas.microsoft.com/office/drawing/2014/main" id="{9132DC57-53F2-1B49-B237-2B0CCC9BECE5}"/>
              </a:ext>
            </a:extLst>
          </p:cNvPr>
          <p:cNvSpPr>
            <a:spLocks noGrp="1"/>
          </p:cNvSpPr>
          <p:nvPr>
            <p:ph type="subTitle" idx="1" hasCustomPrompt="1"/>
          </p:nvPr>
        </p:nvSpPr>
        <p:spPr>
          <a:xfrm>
            <a:off x="2640787" y="4141661"/>
            <a:ext cx="6317897" cy="1072375"/>
          </a:xfrm>
          <a:prstGeom prst="rect">
            <a:avLst/>
          </a:prstGeo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section subtitle</a:t>
            </a:r>
          </a:p>
        </p:txBody>
      </p:sp>
      <p:grpSp>
        <p:nvGrpSpPr>
          <p:cNvPr id="15" name="Group 14">
            <a:extLst>
              <a:ext uri="{FF2B5EF4-FFF2-40B4-BE49-F238E27FC236}">
                <a16:creationId xmlns:a16="http://schemas.microsoft.com/office/drawing/2014/main" id="{4DA74477-B3E0-824C-B2F1-E11483F20BC3}"/>
              </a:ext>
            </a:extLst>
          </p:cNvPr>
          <p:cNvGrpSpPr/>
          <p:nvPr userDrawn="1"/>
        </p:nvGrpSpPr>
        <p:grpSpPr>
          <a:xfrm rot="5400000">
            <a:off x="-773583" y="3390599"/>
            <a:ext cx="5943602" cy="76810"/>
            <a:chOff x="838200" y="961949"/>
            <a:chExt cx="10497312" cy="73152"/>
          </a:xfrm>
        </p:grpSpPr>
        <p:sp>
          <p:nvSpPr>
            <p:cNvPr id="18" name="Rectangle 17">
              <a:extLst>
                <a:ext uri="{FF2B5EF4-FFF2-40B4-BE49-F238E27FC236}">
                  <a16:creationId xmlns:a16="http://schemas.microsoft.com/office/drawing/2014/main" id="{9F41092A-E4B9-2341-BFA2-0B1543EFAEC6}"/>
                </a:ext>
              </a:extLst>
            </p:cNvPr>
            <p:cNvSpPr/>
            <p:nvPr userDrawn="1"/>
          </p:nvSpPr>
          <p:spPr>
            <a:xfrm>
              <a:off x="838200" y="961949"/>
              <a:ext cx="658368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D692DA-28B1-D140-81DD-D4CF06433CFD}"/>
                </a:ext>
              </a:extLst>
            </p:cNvPr>
            <p:cNvSpPr/>
            <p:nvPr userDrawn="1"/>
          </p:nvSpPr>
          <p:spPr>
            <a:xfrm>
              <a:off x="7454189" y="961949"/>
              <a:ext cx="2560320" cy="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02463C-ACAD-E24E-BFB5-7A68AC0C1FC1}"/>
                </a:ext>
              </a:extLst>
            </p:cNvPr>
            <p:cNvSpPr/>
            <p:nvPr userDrawn="1"/>
          </p:nvSpPr>
          <p:spPr>
            <a:xfrm>
              <a:off x="10046818" y="961949"/>
              <a:ext cx="1288694" cy="73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CAE1F4C-DCFF-AB4B-A35B-A8E94296F6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63525" y="336499"/>
            <a:ext cx="1516360" cy="775411"/>
          </a:xfrm>
          <a:prstGeom prst="rect">
            <a:avLst/>
          </a:prstGeom>
        </p:spPr>
      </p:pic>
    </p:spTree>
    <p:extLst>
      <p:ext uri="{BB962C8B-B14F-4D97-AF65-F5344CB8AC3E}">
        <p14:creationId xmlns:p14="http://schemas.microsoft.com/office/powerpoint/2010/main" val="13792109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8342-F758-1240-926F-F476E94D9EB5}"/>
              </a:ext>
            </a:extLst>
          </p:cNvPr>
          <p:cNvSpPr>
            <a:spLocks noGrp="1"/>
          </p:cNvSpPr>
          <p:nvPr>
            <p:ph type="title" hasCustomPrompt="1"/>
          </p:nvPr>
        </p:nvSpPr>
        <p:spPr>
          <a:xfrm>
            <a:off x="457200" y="99390"/>
            <a:ext cx="10515600" cy="498069"/>
          </a:xfrm>
          <a:prstGeom prst="rect">
            <a:avLst/>
          </a:prstGeom>
        </p:spPr>
        <p:txBody>
          <a:bodyPr anchor="b" anchorCtr="0"/>
          <a:lstStyle>
            <a:lvl1pPr>
              <a:defRPr sz="2800" b="1"/>
            </a:lvl1pPr>
          </a:lstStyle>
          <a:p>
            <a:r>
              <a:rPr lang="en-US"/>
              <a:t>Click to edit title</a:t>
            </a:r>
          </a:p>
        </p:txBody>
      </p:sp>
      <p:sp>
        <p:nvSpPr>
          <p:cNvPr id="3" name="Content Placeholder 2">
            <a:extLst>
              <a:ext uri="{FF2B5EF4-FFF2-40B4-BE49-F238E27FC236}">
                <a16:creationId xmlns:a16="http://schemas.microsoft.com/office/drawing/2014/main" id="{1D33F964-D4C1-8840-B85C-88F568983FF6}"/>
              </a:ext>
            </a:extLst>
          </p:cNvPr>
          <p:cNvSpPr>
            <a:spLocks noGrp="1"/>
          </p:cNvSpPr>
          <p:nvPr>
            <p:ph idx="1"/>
          </p:nvPr>
        </p:nvSpPr>
        <p:spPr>
          <a:xfrm>
            <a:off x="457200" y="1225778"/>
            <a:ext cx="10515600" cy="4977511"/>
          </a:xfrm>
          <a:prstGeom prst="rect">
            <a:avLst/>
          </a:prstGeom>
        </p:spPr>
        <p:txBody>
          <a:bodyPr/>
          <a:lstStyle>
            <a:lvl1pPr marL="0" indent="0">
              <a:lnSpc>
                <a:spcPct val="100000"/>
              </a:lnSpc>
              <a:spcBef>
                <a:spcPts val="0"/>
              </a:spcBef>
              <a:spcAft>
                <a:spcPts val="600"/>
              </a:spcAft>
              <a:buNone/>
              <a:defRPr sz="2000"/>
            </a:lvl1pPr>
            <a:lvl2pPr marL="411480" indent="-228600">
              <a:lnSpc>
                <a:spcPct val="100000"/>
              </a:lnSpc>
              <a:spcBef>
                <a:spcPts val="0"/>
              </a:spcBef>
              <a:spcAft>
                <a:spcPts val="600"/>
              </a:spcAft>
              <a:buFont typeface="Wingdings" pitchFamily="2" charset="2"/>
              <a:buChar char="§"/>
              <a:defRPr sz="1800"/>
            </a:lvl2pPr>
            <a:lvl3pPr marL="594360" indent="-228600">
              <a:lnSpc>
                <a:spcPct val="100000"/>
              </a:lnSpc>
              <a:spcBef>
                <a:spcPts val="0"/>
              </a:spcBef>
              <a:spcAft>
                <a:spcPts val="600"/>
              </a:spcAft>
              <a:buFont typeface="Wingdings" pitchFamily="2" charset="2"/>
              <a:buChar char="§"/>
              <a:defRPr sz="1400"/>
            </a:lvl3pPr>
          </a:lstStyle>
          <a:p>
            <a:pPr lvl="0"/>
            <a:r>
              <a:rPr lang="en-US"/>
              <a:t>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5DAB02FC-1A44-FD4F-8454-E41337B326EB}"/>
              </a:ext>
            </a:extLst>
          </p:cNvPr>
          <p:cNvSpPr>
            <a:spLocks noGrp="1"/>
          </p:cNvSpPr>
          <p:nvPr>
            <p:ph type="body" sz="quarter" idx="10" hasCustomPrompt="1"/>
          </p:nvPr>
        </p:nvSpPr>
        <p:spPr>
          <a:xfrm>
            <a:off x="457200" y="596900"/>
            <a:ext cx="11066463" cy="346075"/>
          </a:xfrm>
          <a:prstGeom prst="rect">
            <a:avLst/>
          </a:prstGeom>
        </p:spPr>
        <p:txBody>
          <a:bodyPr/>
          <a:lstStyle>
            <a:lvl1pPr marL="0" indent="0">
              <a:buNone/>
              <a:defRPr sz="1800" i="1"/>
            </a:lvl1pPr>
          </a:lstStyle>
          <a:p>
            <a:pPr lvl="0"/>
            <a:r>
              <a:rPr lang="en-US"/>
              <a:t>Click to edit subhead</a:t>
            </a:r>
          </a:p>
        </p:txBody>
      </p:sp>
      <p:sp>
        <p:nvSpPr>
          <p:cNvPr id="16" name="Rectangle 15">
            <a:extLst>
              <a:ext uri="{FF2B5EF4-FFF2-40B4-BE49-F238E27FC236}">
                <a16:creationId xmlns:a16="http://schemas.microsoft.com/office/drawing/2014/main" id="{5D6C4934-5A5F-584E-A61E-AA6F2AE43BA8}"/>
              </a:ext>
            </a:extLst>
          </p:cNvPr>
          <p:cNvSpPr/>
          <p:nvPr userDrawn="1"/>
        </p:nvSpPr>
        <p:spPr>
          <a:xfrm>
            <a:off x="457200" y="961949"/>
            <a:ext cx="7076882" cy="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944510-409B-C942-A08B-81A6020BB592}"/>
              </a:ext>
            </a:extLst>
          </p:cNvPr>
          <p:cNvSpPr/>
          <p:nvPr userDrawn="1"/>
        </p:nvSpPr>
        <p:spPr>
          <a:xfrm>
            <a:off x="7568811" y="961949"/>
            <a:ext cx="2752121" cy="6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34EB55-0235-4D43-AB92-CDCD6DD3225A}"/>
              </a:ext>
            </a:extLst>
          </p:cNvPr>
          <p:cNvSpPr/>
          <p:nvPr userDrawn="1"/>
        </p:nvSpPr>
        <p:spPr>
          <a:xfrm>
            <a:off x="10355661" y="961949"/>
            <a:ext cx="1385234" cy="69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28356DF-8A53-B54A-9D68-8D78993D2F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7844" y="6203289"/>
            <a:ext cx="841248" cy="359054"/>
          </a:xfrm>
          <a:prstGeom prst="rect">
            <a:avLst/>
          </a:prstGeom>
        </p:spPr>
      </p:pic>
      <p:cxnSp>
        <p:nvCxnSpPr>
          <p:cNvPr id="20" name="Straight Connector 19">
            <a:extLst>
              <a:ext uri="{FF2B5EF4-FFF2-40B4-BE49-F238E27FC236}">
                <a16:creationId xmlns:a16="http://schemas.microsoft.com/office/drawing/2014/main" id="{EC4ABCCD-FEB5-4846-863C-17571CB3E705}"/>
              </a:ext>
            </a:extLst>
          </p:cNvPr>
          <p:cNvCxnSpPr/>
          <p:nvPr userDrawn="1"/>
        </p:nvCxnSpPr>
        <p:spPr>
          <a:xfrm>
            <a:off x="11740895" y="6204508"/>
            <a:ext cx="0" cy="356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Placeholder 5">
            <a:extLst>
              <a:ext uri="{FF2B5EF4-FFF2-40B4-BE49-F238E27FC236}">
                <a16:creationId xmlns:a16="http://schemas.microsoft.com/office/drawing/2014/main" id="{45172BD0-298C-B54C-BBFA-E37DB767FB16}"/>
              </a:ext>
            </a:extLst>
          </p:cNvPr>
          <p:cNvSpPr txBox="1">
            <a:spLocks/>
          </p:cNvSpPr>
          <p:nvPr userDrawn="1"/>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a:t>
            </a:fld>
            <a:endParaRPr lang="en-US" sz="900"/>
          </a:p>
        </p:txBody>
      </p:sp>
    </p:spTree>
    <p:extLst>
      <p:ext uri="{BB962C8B-B14F-4D97-AF65-F5344CB8AC3E}">
        <p14:creationId xmlns:p14="http://schemas.microsoft.com/office/powerpoint/2010/main" val="2647129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8342-F758-1240-926F-F476E94D9EB5}"/>
              </a:ext>
            </a:extLst>
          </p:cNvPr>
          <p:cNvSpPr>
            <a:spLocks noGrp="1"/>
          </p:cNvSpPr>
          <p:nvPr>
            <p:ph type="title" hasCustomPrompt="1"/>
          </p:nvPr>
        </p:nvSpPr>
        <p:spPr>
          <a:xfrm>
            <a:off x="457200" y="365125"/>
            <a:ext cx="10515600" cy="498069"/>
          </a:xfrm>
          <a:prstGeom prst="rect">
            <a:avLst/>
          </a:prstGeom>
        </p:spPr>
        <p:txBody>
          <a:bodyPr anchor="b" anchorCtr="0"/>
          <a:lstStyle>
            <a:lvl1pPr>
              <a:defRPr sz="2800" b="1"/>
            </a:lvl1pPr>
          </a:lstStyle>
          <a:p>
            <a:r>
              <a:rPr lang="en-US"/>
              <a:t>Click to edit title</a:t>
            </a:r>
          </a:p>
        </p:txBody>
      </p:sp>
      <p:sp>
        <p:nvSpPr>
          <p:cNvPr id="3" name="Content Placeholder 2">
            <a:extLst>
              <a:ext uri="{FF2B5EF4-FFF2-40B4-BE49-F238E27FC236}">
                <a16:creationId xmlns:a16="http://schemas.microsoft.com/office/drawing/2014/main" id="{1D33F964-D4C1-8840-B85C-88F568983FF6}"/>
              </a:ext>
            </a:extLst>
          </p:cNvPr>
          <p:cNvSpPr>
            <a:spLocks noGrp="1"/>
          </p:cNvSpPr>
          <p:nvPr>
            <p:ph idx="1"/>
          </p:nvPr>
        </p:nvSpPr>
        <p:spPr>
          <a:xfrm>
            <a:off x="457200" y="1225778"/>
            <a:ext cx="10515600" cy="4977511"/>
          </a:xfrm>
          <a:prstGeom prst="rect">
            <a:avLst/>
          </a:prstGeom>
        </p:spPr>
        <p:txBody>
          <a:bodyPr/>
          <a:lstStyle>
            <a:lvl1pPr marL="0" indent="0">
              <a:lnSpc>
                <a:spcPct val="100000"/>
              </a:lnSpc>
              <a:spcBef>
                <a:spcPts val="0"/>
              </a:spcBef>
              <a:spcAft>
                <a:spcPts val="600"/>
              </a:spcAft>
              <a:buNone/>
              <a:defRPr sz="2000"/>
            </a:lvl1pPr>
            <a:lvl2pPr marL="411480" indent="-228600">
              <a:lnSpc>
                <a:spcPct val="100000"/>
              </a:lnSpc>
              <a:spcBef>
                <a:spcPts val="0"/>
              </a:spcBef>
              <a:spcAft>
                <a:spcPts val="600"/>
              </a:spcAft>
              <a:buFont typeface="Wingdings" pitchFamily="2" charset="2"/>
              <a:buChar char="§"/>
              <a:defRPr sz="1800"/>
            </a:lvl2pPr>
            <a:lvl3pPr marL="594360" indent="-228600">
              <a:lnSpc>
                <a:spcPct val="100000"/>
              </a:lnSpc>
              <a:spcBef>
                <a:spcPts val="0"/>
              </a:spcBef>
              <a:spcAft>
                <a:spcPts val="600"/>
              </a:spcAft>
              <a:buFont typeface="Wingdings" pitchFamily="2" charset="2"/>
              <a:buChar char="§"/>
              <a:defRPr sz="1400"/>
            </a:lvl3pPr>
          </a:lstStyle>
          <a:p>
            <a:pPr lvl="0"/>
            <a:r>
              <a:rPr lang="en-US"/>
              <a:t>Edit Master text styles</a:t>
            </a:r>
          </a:p>
          <a:p>
            <a:pPr lvl="1"/>
            <a:r>
              <a:rPr lang="en-US"/>
              <a:t>Second level</a:t>
            </a:r>
          </a:p>
          <a:p>
            <a:pPr lvl="2"/>
            <a:r>
              <a:rPr lang="en-US"/>
              <a:t>Third level</a:t>
            </a:r>
          </a:p>
        </p:txBody>
      </p:sp>
      <p:grpSp>
        <p:nvGrpSpPr>
          <p:cNvPr id="21" name="Group 20">
            <a:extLst>
              <a:ext uri="{FF2B5EF4-FFF2-40B4-BE49-F238E27FC236}">
                <a16:creationId xmlns:a16="http://schemas.microsoft.com/office/drawing/2014/main" id="{CD20BB68-7258-F04F-BB4B-6CCA43663A10}"/>
              </a:ext>
            </a:extLst>
          </p:cNvPr>
          <p:cNvGrpSpPr/>
          <p:nvPr userDrawn="1"/>
        </p:nvGrpSpPr>
        <p:grpSpPr>
          <a:xfrm>
            <a:off x="457200" y="961949"/>
            <a:ext cx="11283695" cy="69494"/>
            <a:chOff x="838200" y="961949"/>
            <a:chExt cx="10497312" cy="73152"/>
          </a:xfrm>
        </p:grpSpPr>
        <p:sp>
          <p:nvSpPr>
            <p:cNvPr id="22" name="Rectangle 21">
              <a:extLst>
                <a:ext uri="{FF2B5EF4-FFF2-40B4-BE49-F238E27FC236}">
                  <a16:creationId xmlns:a16="http://schemas.microsoft.com/office/drawing/2014/main" id="{0E7B8ACC-3BFF-5F4F-8B72-506973181E08}"/>
                </a:ext>
              </a:extLst>
            </p:cNvPr>
            <p:cNvSpPr/>
            <p:nvPr userDrawn="1"/>
          </p:nvSpPr>
          <p:spPr>
            <a:xfrm>
              <a:off x="838200" y="961949"/>
              <a:ext cx="658368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D26079A-4D31-6541-BE64-EC48E098AF8D}"/>
                </a:ext>
              </a:extLst>
            </p:cNvPr>
            <p:cNvSpPr/>
            <p:nvPr userDrawn="1"/>
          </p:nvSpPr>
          <p:spPr>
            <a:xfrm>
              <a:off x="7454189" y="961949"/>
              <a:ext cx="2560320" cy="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55124-D560-854E-91DE-7D595CC9CFFD}"/>
                </a:ext>
              </a:extLst>
            </p:cNvPr>
            <p:cNvSpPr/>
            <p:nvPr userDrawn="1"/>
          </p:nvSpPr>
          <p:spPr>
            <a:xfrm>
              <a:off x="10046818" y="961949"/>
              <a:ext cx="1288694" cy="73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3345EA6D-F8ED-E243-81F7-4FD4DEC23A1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7844" y="6203289"/>
            <a:ext cx="841248" cy="359054"/>
          </a:xfrm>
          <a:prstGeom prst="rect">
            <a:avLst/>
          </a:prstGeom>
        </p:spPr>
      </p:pic>
      <p:cxnSp>
        <p:nvCxnSpPr>
          <p:cNvPr id="26" name="Straight Connector 25">
            <a:extLst>
              <a:ext uri="{FF2B5EF4-FFF2-40B4-BE49-F238E27FC236}">
                <a16:creationId xmlns:a16="http://schemas.microsoft.com/office/drawing/2014/main" id="{618803E1-49B4-BA48-8CFD-89D142E901A9}"/>
              </a:ext>
            </a:extLst>
          </p:cNvPr>
          <p:cNvCxnSpPr/>
          <p:nvPr userDrawn="1"/>
        </p:nvCxnSpPr>
        <p:spPr>
          <a:xfrm>
            <a:off x="11740895" y="6204508"/>
            <a:ext cx="0" cy="356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8A72AA6C-8061-DA4A-9230-AB63D796E1F9}"/>
              </a:ext>
            </a:extLst>
          </p:cNvPr>
          <p:cNvSpPr txBox="1">
            <a:spLocks/>
          </p:cNvSpPr>
          <p:nvPr userDrawn="1"/>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a:t>
            </a:fld>
            <a:endParaRPr lang="en-US" sz="900"/>
          </a:p>
        </p:txBody>
      </p:sp>
    </p:spTree>
    <p:extLst>
      <p:ext uri="{BB962C8B-B14F-4D97-AF65-F5344CB8AC3E}">
        <p14:creationId xmlns:p14="http://schemas.microsoft.com/office/powerpoint/2010/main" val="2445677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OPTION 3">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0234AC-F0F2-1645-8FA4-361C60746754}"/>
              </a:ext>
            </a:extLst>
          </p:cNvPr>
          <p:cNvSpPr/>
          <p:nvPr userDrawn="1"/>
        </p:nvSpPr>
        <p:spPr>
          <a:xfrm>
            <a:off x="3655" y="0"/>
            <a:ext cx="12192000" cy="4630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D0E2C74C-CB70-6A4B-9E2C-7B2835B518CA}"/>
              </a:ext>
            </a:extLst>
          </p:cNvPr>
          <p:cNvSpPr>
            <a:spLocks noGrp="1"/>
          </p:cNvSpPr>
          <p:nvPr>
            <p:ph type="ctrTitle" hasCustomPrompt="1"/>
          </p:nvPr>
        </p:nvSpPr>
        <p:spPr>
          <a:xfrm>
            <a:off x="1009498" y="2433991"/>
            <a:ext cx="8369807" cy="1638747"/>
          </a:xfrm>
          <a:prstGeom prst="rect">
            <a:avLst/>
          </a:prstGeom>
        </p:spPr>
        <p:txBody>
          <a:bodyPr anchor="ctr" anchorCtr="0"/>
          <a:lstStyle>
            <a:lvl1pPr algn="l">
              <a:defRPr sz="4800" b="1">
                <a:solidFill>
                  <a:schemeClr val="bg1"/>
                </a:solidFill>
              </a:defRPr>
            </a:lvl1pPr>
          </a:lstStyle>
          <a:p>
            <a:r>
              <a:rPr lang="en-US"/>
              <a:t>Click to edit title</a:t>
            </a:r>
          </a:p>
        </p:txBody>
      </p:sp>
      <p:sp>
        <p:nvSpPr>
          <p:cNvPr id="13" name="Subtitle 2">
            <a:extLst>
              <a:ext uri="{FF2B5EF4-FFF2-40B4-BE49-F238E27FC236}">
                <a16:creationId xmlns:a16="http://schemas.microsoft.com/office/drawing/2014/main" id="{5B3A690A-4C6C-5D46-881A-FEB496141A4F}"/>
              </a:ext>
            </a:extLst>
          </p:cNvPr>
          <p:cNvSpPr>
            <a:spLocks noGrp="1"/>
          </p:cNvSpPr>
          <p:nvPr>
            <p:ph type="subTitle" idx="1" hasCustomPrompt="1"/>
          </p:nvPr>
        </p:nvSpPr>
        <p:spPr>
          <a:xfrm>
            <a:off x="1009498" y="4845565"/>
            <a:ext cx="6903108" cy="911451"/>
          </a:xfrm>
          <a:prstGeom prst="rect">
            <a:avLst/>
          </a:prstGeo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section subtitle</a:t>
            </a:r>
          </a:p>
        </p:txBody>
      </p:sp>
      <p:sp>
        <p:nvSpPr>
          <p:cNvPr id="14" name="Text Placeholder 38">
            <a:extLst>
              <a:ext uri="{FF2B5EF4-FFF2-40B4-BE49-F238E27FC236}">
                <a16:creationId xmlns:a16="http://schemas.microsoft.com/office/drawing/2014/main" id="{FA51B874-9A3A-C94F-BE79-DD60A1784EF7}"/>
              </a:ext>
            </a:extLst>
          </p:cNvPr>
          <p:cNvSpPr>
            <a:spLocks noGrp="1"/>
          </p:cNvSpPr>
          <p:nvPr>
            <p:ph type="body" sz="quarter" idx="10" hasCustomPrompt="1"/>
          </p:nvPr>
        </p:nvSpPr>
        <p:spPr>
          <a:xfrm>
            <a:off x="1009499" y="5790882"/>
            <a:ext cx="6903107" cy="350838"/>
          </a:xfrm>
          <a:prstGeom prst="rect">
            <a:avLst/>
          </a:prstGeom>
        </p:spPr>
        <p:txBody>
          <a:bodyPr/>
          <a:lstStyle>
            <a:lvl1pPr marL="0" indent="0" algn="l">
              <a:buNone/>
              <a:defRPr sz="1800" b="1" i="0">
                <a:solidFill>
                  <a:schemeClr val="tx1"/>
                </a:solidFill>
              </a:defRPr>
            </a:lvl1pPr>
            <a:lvl2pPr marL="457200" indent="0">
              <a:buNone/>
              <a:defRPr sz="1800">
                <a:solidFill>
                  <a:schemeClr val="accent2"/>
                </a:solidFill>
              </a:defRPr>
            </a:lvl2pPr>
            <a:lvl3pPr marL="914400" indent="0">
              <a:buNone/>
              <a:defRPr sz="1800">
                <a:solidFill>
                  <a:schemeClr val="accent2"/>
                </a:solidFill>
              </a:defRPr>
            </a:lvl3pPr>
            <a:lvl4pPr marL="1371600" indent="0">
              <a:buNone/>
              <a:defRPr sz="1800">
                <a:solidFill>
                  <a:schemeClr val="accent2"/>
                </a:solidFill>
              </a:defRPr>
            </a:lvl4pPr>
            <a:lvl5pPr marL="1828800" indent="0">
              <a:buNone/>
              <a:defRPr sz="1800">
                <a:solidFill>
                  <a:schemeClr val="accent2"/>
                </a:solidFill>
              </a:defRPr>
            </a:lvl5pPr>
          </a:lstStyle>
          <a:p>
            <a:pPr lvl="0"/>
            <a:r>
              <a:rPr lang="en-US"/>
              <a:t>Click to edit presenter name</a:t>
            </a:r>
          </a:p>
        </p:txBody>
      </p:sp>
      <p:sp>
        <p:nvSpPr>
          <p:cNvPr id="15" name="Text Placeholder 40">
            <a:extLst>
              <a:ext uri="{FF2B5EF4-FFF2-40B4-BE49-F238E27FC236}">
                <a16:creationId xmlns:a16="http://schemas.microsoft.com/office/drawing/2014/main" id="{B1DD99F3-6428-E24B-876D-6F54BF71BAB1}"/>
              </a:ext>
            </a:extLst>
          </p:cNvPr>
          <p:cNvSpPr>
            <a:spLocks noGrp="1"/>
          </p:cNvSpPr>
          <p:nvPr>
            <p:ph type="body" sz="quarter" idx="11" hasCustomPrompt="1"/>
          </p:nvPr>
        </p:nvSpPr>
        <p:spPr>
          <a:xfrm>
            <a:off x="1009623" y="6158687"/>
            <a:ext cx="6902983" cy="341313"/>
          </a:xfrm>
          <a:prstGeom prst="rect">
            <a:avLst/>
          </a:prstGeom>
        </p:spPr>
        <p:txBody>
          <a:bodyPr/>
          <a:lstStyle>
            <a:lvl1pPr marL="0" indent="0" algn="l">
              <a:buNone/>
              <a:defRPr sz="1800">
                <a:solidFill>
                  <a:schemeClr val="tx1"/>
                </a:solidFill>
              </a:defRPr>
            </a:lvl1pPr>
            <a:lvl2pPr marL="457200" indent="0">
              <a:buNone/>
              <a:defRPr sz="1800">
                <a:solidFill>
                  <a:schemeClr val="bg2">
                    <a:lumMod val="50000"/>
                  </a:schemeClr>
                </a:solidFill>
              </a:defRPr>
            </a:lvl2pPr>
            <a:lvl3pPr marL="914400" indent="0">
              <a:buNone/>
              <a:defRPr sz="1800">
                <a:solidFill>
                  <a:schemeClr val="bg2">
                    <a:lumMod val="50000"/>
                  </a:schemeClr>
                </a:solidFill>
              </a:defRPr>
            </a:lvl3pPr>
            <a:lvl4pPr marL="1371600" indent="0">
              <a:buNone/>
              <a:defRPr sz="1800">
                <a:solidFill>
                  <a:schemeClr val="bg2">
                    <a:lumMod val="50000"/>
                  </a:schemeClr>
                </a:solidFill>
              </a:defRPr>
            </a:lvl4pPr>
            <a:lvl5pPr marL="1828800" indent="0">
              <a:buNone/>
              <a:defRPr sz="1800">
                <a:solidFill>
                  <a:schemeClr val="bg2">
                    <a:lumMod val="50000"/>
                  </a:schemeClr>
                </a:solidFill>
              </a:defRPr>
            </a:lvl5pPr>
          </a:lstStyle>
          <a:p>
            <a:pPr lvl="0"/>
            <a:r>
              <a:rPr lang="en-US"/>
              <a:t>Click to edit date</a:t>
            </a:r>
          </a:p>
        </p:txBody>
      </p:sp>
      <p:pic>
        <p:nvPicPr>
          <p:cNvPr id="16" name="Picture 15">
            <a:extLst>
              <a:ext uri="{FF2B5EF4-FFF2-40B4-BE49-F238E27FC236}">
                <a16:creationId xmlns:a16="http://schemas.microsoft.com/office/drawing/2014/main" id="{A16A52D3-1BD3-AC4C-9FE9-644F644F58B7}"/>
              </a:ext>
            </a:extLst>
          </p:cNvPr>
          <p:cNvPicPr>
            <a:picLocks noChangeAspect="1"/>
          </p:cNvPicPr>
          <p:nvPr userDrawn="1"/>
        </p:nvPicPr>
        <p:blipFill>
          <a:blip r:embed="rId2"/>
          <a:stretch>
            <a:fillRect/>
          </a:stretch>
        </p:blipFill>
        <p:spPr>
          <a:xfrm>
            <a:off x="9806638" y="5677040"/>
            <a:ext cx="1928161" cy="822960"/>
          </a:xfrm>
          <a:prstGeom prst="rect">
            <a:avLst/>
          </a:prstGeom>
        </p:spPr>
      </p:pic>
      <p:grpSp>
        <p:nvGrpSpPr>
          <p:cNvPr id="17" name="Group 16">
            <a:extLst>
              <a:ext uri="{FF2B5EF4-FFF2-40B4-BE49-F238E27FC236}">
                <a16:creationId xmlns:a16="http://schemas.microsoft.com/office/drawing/2014/main" id="{963A94AC-5D10-4A47-8DF6-197B84C5071E}"/>
              </a:ext>
            </a:extLst>
          </p:cNvPr>
          <p:cNvGrpSpPr/>
          <p:nvPr userDrawn="1"/>
        </p:nvGrpSpPr>
        <p:grpSpPr>
          <a:xfrm>
            <a:off x="0" y="4516298"/>
            <a:ext cx="12192000" cy="114224"/>
            <a:chOff x="7568811" y="4724391"/>
            <a:chExt cx="4172084" cy="69494"/>
          </a:xfrm>
        </p:grpSpPr>
        <p:sp>
          <p:nvSpPr>
            <p:cNvPr id="18" name="Rectangle 17">
              <a:extLst>
                <a:ext uri="{FF2B5EF4-FFF2-40B4-BE49-F238E27FC236}">
                  <a16:creationId xmlns:a16="http://schemas.microsoft.com/office/drawing/2014/main" id="{E22B8654-5B3B-7849-80F7-BCE808FAE08B}"/>
                </a:ext>
              </a:extLst>
            </p:cNvPr>
            <p:cNvSpPr/>
            <p:nvPr userDrawn="1"/>
          </p:nvSpPr>
          <p:spPr>
            <a:xfrm>
              <a:off x="7568811" y="4724391"/>
              <a:ext cx="2752121" cy="6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ADEB4C-7310-3E42-8869-5F719E049BAF}"/>
                </a:ext>
              </a:extLst>
            </p:cNvPr>
            <p:cNvSpPr/>
            <p:nvPr userDrawn="1"/>
          </p:nvSpPr>
          <p:spPr>
            <a:xfrm>
              <a:off x="10355661" y="4724391"/>
              <a:ext cx="1385234" cy="69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181143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6E1A-3BE9-7F1F-0DA8-1DCF5442B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DE6E8-2DAC-931A-DBF3-055AE06B1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E1690-5A23-90DC-5FA3-8F1ADA4F5FB4}"/>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B0F4BF1C-559A-B4D4-6F75-0C3B4E3FF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E5FF6-35D4-A352-A5C1-BF63EF641D81}"/>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152614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AA77-2D6E-72EE-FAE9-9B33C6CAB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F2BE6-86A4-3089-737A-7E8742FDA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5BFB0-D432-EDDB-8CE0-C81B210B79EF}"/>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C1DAFA01-BDA1-B179-E27B-B0FA6A6FE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2CA0E-3D01-53A3-E270-9EB95293D066}"/>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283477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17E7-53E4-FB03-957C-753215B7E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C1CAD-64F1-1B0F-7E4D-385C1017D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663A5-6C54-4D26-4402-1D449E7E0B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F30E5-B228-F802-D16C-70358848B3A1}"/>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6" name="Footer Placeholder 5">
            <a:extLst>
              <a:ext uri="{FF2B5EF4-FFF2-40B4-BE49-F238E27FC236}">
                <a16:creationId xmlns:a16="http://schemas.microsoft.com/office/drawing/2014/main" id="{538F9C29-EB29-DBE8-5320-16FBFC666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1CB6B-370A-A797-6DE5-EBB812CFEE8A}"/>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87499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8F02-D2E6-42C6-74BD-FD4A49715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2684D3-1142-395D-B84D-20A45B7EE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8FBFD-225F-F1F9-5D26-093E5FF82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82BF7-97A0-62B1-A65A-A59258402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D9E4-A2EC-FC0C-F060-7F4E29849E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1DDF57-530B-220F-164E-B1709EDA9EAA}"/>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8" name="Footer Placeholder 7">
            <a:extLst>
              <a:ext uri="{FF2B5EF4-FFF2-40B4-BE49-F238E27FC236}">
                <a16:creationId xmlns:a16="http://schemas.microsoft.com/office/drawing/2014/main" id="{4D0D5847-B1F7-0C31-30B8-4A3E90E000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0AC73C-7118-15DD-8278-4D96817CBBEA}"/>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207799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B305-995D-2B52-19EC-53BE63507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3F577D-185D-2C27-5930-39F17E0211B2}"/>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4" name="Footer Placeholder 3">
            <a:extLst>
              <a:ext uri="{FF2B5EF4-FFF2-40B4-BE49-F238E27FC236}">
                <a16:creationId xmlns:a16="http://schemas.microsoft.com/office/drawing/2014/main" id="{48BF698D-7937-6AF0-AD17-38892AEFF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F3010-9122-E0C4-C145-90F85C8D2B26}"/>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326004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25298-C724-BD00-9234-68AA148B2792}"/>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3" name="Footer Placeholder 2">
            <a:extLst>
              <a:ext uri="{FF2B5EF4-FFF2-40B4-BE49-F238E27FC236}">
                <a16:creationId xmlns:a16="http://schemas.microsoft.com/office/drawing/2014/main" id="{F8FB21E5-3AB7-6019-BA33-C2B588973B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C84005-8C70-15BA-6A60-B9002866EEF5}"/>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3920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40C1-1CA7-502C-654F-F33C693F0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73F91-324C-A855-84CE-60226448A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4BFF46-5D33-79EC-DA03-0A7E64F37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9B084-5795-2449-5BE6-C959AFC71C9E}"/>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6" name="Footer Placeholder 5">
            <a:extLst>
              <a:ext uri="{FF2B5EF4-FFF2-40B4-BE49-F238E27FC236}">
                <a16:creationId xmlns:a16="http://schemas.microsoft.com/office/drawing/2014/main" id="{C86CFFF7-85D5-2CD2-13BB-D3BA2CCD3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D08A6-25ED-8D79-E81C-32167F5AAAEF}"/>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385594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AE52-9E03-B003-8A76-44842C888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AC8678-319B-0A92-271C-64516549F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5C6F8-CDB7-88CF-AB33-39078173B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ECB62-4B8B-2FA6-EAF0-2A6994B48181}"/>
              </a:ext>
            </a:extLst>
          </p:cNvPr>
          <p:cNvSpPr>
            <a:spLocks noGrp="1"/>
          </p:cNvSpPr>
          <p:nvPr>
            <p:ph type="dt" sz="half" idx="10"/>
          </p:nvPr>
        </p:nvSpPr>
        <p:spPr/>
        <p:txBody>
          <a:bodyPr/>
          <a:lstStyle/>
          <a:p>
            <a:fld id="{E04C7A5B-234A-4090-9EE5-D402461E284A}" type="datetimeFigureOut">
              <a:rPr lang="en-US" smtClean="0"/>
              <a:t>7/26/2024</a:t>
            </a:fld>
            <a:endParaRPr lang="en-US"/>
          </a:p>
        </p:txBody>
      </p:sp>
      <p:sp>
        <p:nvSpPr>
          <p:cNvPr id="6" name="Footer Placeholder 5">
            <a:extLst>
              <a:ext uri="{FF2B5EF4-FFF2-40B4-BE49-F238E27FC236}">
                <a16:creationId xmlns:a16="http://schemas.microsoft.com/office/drawing/2014/main" id="{15754CCF-F696-FAB0-5436-0BB290431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DE32D-A8E5-2D2A-37C1-F6B34029ABA0}"/>
              </a:ext>
            </a:extLst>
          </p:cNvPr>
          <p:cNvSpPr>
            <a:spLocks noGrp="1"/>
          </p:cNvSpPr>
          <p:nvPr>
            <p:ph type="sldNum" sz="quarter" idx="12"/>
          </p:nvPr>
        </p:nvSpPr>
        <p:spPr/>
        <p:txBody>
          <a:bodyPr/>
          <a:lstStyle/>
          <a:p>
            <a:fld id="{4D39FA10-E743-4BD8-845A-F3D3D6D5DA48}" type="slidenum">
              <a:rPr lang="en-US" smtClean="0"/>
              <a:t>‹#›</a:t>
            </a:fld>
            <a:endParaRPr lang="en-US"/>
          </a:p>
        </p:txBody>
      </p:sp>
    </p:spTree>
    <p:extLst>
      <p:ext uri="{BB962C8B-B14F-4D97-AF65-F5344CB8AC3E}">
        <p14:creationId xmlns:p14="http://schemas.microsoft.com/office/powerpoint/2010/main" val="55738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9D002-ABCC-6FB7-6989-1CF705C72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156E8-A55A-01A5-6AF3-837ECFAA7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19071-C015-36ED-B1FB-62D32F81E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C7A5B-234A-4090-9EE5-D402461E284A}" type="datetimeFigureOut">
              <a:rPr lang="en-US" smtClean="0"/>
              <a:t>7/26/2024</a:t>
            </a:fld>
            <a:endParaRPr lang="en-US"/>
          </a:p>
        </p:txBody>
      </p:sp>
      <p:sp>
        <p:nvSpPr>
          <p:cNvPr id="5" name="Footer Placeholder 4">
            <a:extLst>
              <a:ext uri="{FF2B5EF4-FFF2-40B4-BE49-F238E27FC236}">
                <a16:creationId xmlns:a16="http://schemas.microsoft.com/office/drawing/2014/main" id="{447370E4-8088-3720-7578-8C46F68F5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375B4-826C-9848-5952-132C9CCB3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9FA10-E743-4BD8-845A-F3D3D6D5DA48}" type="slidenum">
              <a:rPr lang="en-US" smtClean="0"/>
              <a:t>‹#›</a:t>
            </a:fld>
            <a:endParaRPr lang="en-US"/>
          </a:p>
        </p:txBody>
      </p:sp>
    </p:spTree>
    <p:extLst>
      <p:ext uri="{BB962C8B-B14F-4D97-AF65-F5344CB8AC3E}">
        <p14:creationId xmlns:p14="http://schemas.microsoft.com/office/powerpoint/2010/main" val="270460576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53" r:id="rId5"/>
    <p:sldLayoutId id="2147483654" r:id="rId6"/>
    <p:sldLayoutId id="2147483655" r:id="rId7"/>
    <p:sldLayoutId id="2147483664" r:id="rId8"/>
    <p:sldLayoutId id="2147483657" r:id="rId9"/>
    <p:sldLayoutId id="2147483661"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507605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1" r:id="rId3"/>
    <p:sldLayoutId id="2147483650" r:id="rId4"/>
    <p:sldLayoutId id="214748365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288" userDrawn="1">
          <p15:clr>
            <a:srgbClr val="F26B43"/>
          </p15:clr>
        </p15:guide>
        <p15:guide id="4" pos="288" userDrawn="1">
          <p15:clr>
            <a:srgbClr val="F26B43"/>
          </p15:clr>
        </p15:guide>
        <p15:guide id="5" pos="7392"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2606-E138-3044-B356-5DED290A05D7}"/>
              </a:ext>
            </a:extLst>
          </p:cNvPr>
          <p:cNvSpPr>
            <a:spLocks noGrp="1"/>
          </p:cNvSpPr>
          <p:nvPr>
            <p:ph type="ctrTitle"/>
          </p:nvPr>
        </p:nvSpPr>
        <p:spPr/>
        <p:txBody>
          <a:bodyPr/>
          <a:lstStyle/>
          <a:p>
            <a:r>
              <a:rPr lang="en-US" dirty="0"/>
              <a:t>GAURAV SHARMA	</a:t>
            </a:r>
          </a:p>
        </p:txBody>
      </p:sp>
      <p:sp>
        <p:nvSpPr>
          <p:cNvPr id="4" name="Subtitle 3">
            <a:extLst>
              <a:ext uri="{FF2B5EF4-FFF2-40B4-BE49-F238E27FC236}">
                <a16:creationId xmlns:a16="http://schemas.microsoft.com/office/drawing/2014/main" id="{A3F0C06E-0A49-9144-A7B0-8175D7D850F1}"/>
              </a:ext>
            </a:extLst>
          </p:cNvPr>
          <p:cNvSpPr>
            <a:spLocks noGrp="1"/>
          </p:cNvSpPr>
          <p:nvPr>
            <p:ph type="subTitle" idx="1"/>
          </p:nvPr>
        </p:nvSpPr>
        <p:spPr/>
        <p:txBody>
          <a:bodyPr/>
          <a:lstStyle/>
          <a:p>
            <a:r>
              <a:rPr lang="en-US" dirty="0"/>
              <a:t>Data &amp; Analytics	</a:t>
            </a:r>
          </a:p>
        </p:txBody>
      </p:sp>
      <p:sp>
        <p:nvSpPr>
          <p:cNvPr id="5" name="Text Placeholder 4">
            <a:extLst>
              <a:ext uri="{FF2B5EF4-FFF2-40B4-BE49-F238E27FC236}">
                <a16:creationId xmlns:a16="http://schemas.microsoft.com/office/drawing/2014/main" id="{49721A64-C25A-0148-9793-067AF164275E}"/>
              </a:ext>
            </a:extLst>
          </p:cNvPr>
          <p:cNvSpPr>
            <a:spLocks noGrp="1"/>
          </p:cNvSpPr>
          <p:nvPr>
            <p:ph type="body" sz="quarter" idx="10"/>
          </p:nvPr>
        </p:nvSpPr>
        <p:spPr/>
        <p:txBody>
          <a:bodyPr/>
          <a:lstStyle/>
          <a:p>
            <a:r>
              <a:rPr lang="en-US" dirty="0"/>
              <a:t>August 1, 2024 </a:t>
            </a:r>
          </a:p>
        </p:txBody>
      </p:sp>
    </p:spTree>
    <p:extLst>
      <p:ext uri="{BB962C8B-B14F-4D97-AF65-F5344CB8AC3E}">
        <p14:creationId xmlns:p14="http://schemas.microsoft.com/office/powerpoint/2010/main" val="30730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10</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a:xfrm>
            <a:off x="457200" y="291414"/>
            <a:ext cx="10515600" cy="498069"/>
          </a:xfrm>
        </p:spPr>
        <p:txBody>
          <a:bodyPr/>
          <a:lstStyle/>
          <a:p>
            <a:r>
              <a:rPr lang="en-US" dirty="0"/>
              <a:t>Acknowledgements	</a:t>
            </a:r>
          </a:p>
        </p:txBody>
      </p:sp>
      <p:sp>
        <p:nvSpPr>
          <p:cNvPr id="11" name="Content Placeholder 10">
            <a:extLst>
              <a:ext uri="{FF2B5EF4-FFF2-40B4-BE49-F238E27FC236}">
                <a16:creationId xmlns:a16="http://schemas.microsoft.com/office/drawing/2014/main" id="{4D59C030-9C3E-B346-B1B2-02070D9D8C2A}"/>
              </a:ext>
            </a:extLst>
          </p:cNvPr>
          <p:cNvSpPr>
            <a:spLocks noGrp="1"/>
          </p:cNvSpPr>
          <p:nvPr>
            <p:ph idx="1"/>
          </p:nvPr>
        </p:nvSpPr>
        <p:spPr/>
        <p:txBody>
          <a:bodyPr/>
          <a:lstStyle/>
          <a:p>
            <a:r>
              <a:rPr lang="en-US" dirty="0"/>
              <a:t>I would like to extend my heartfelt gratitude to:</a:t>
            </a:r>
          </a:p>
          <a:p>
            <a:pPr>
              <a:buFont typeface="Arial" panose="020B0604020202020204" pitchFamily="34" charset="0"/>
              <a:buChar char="•"/>
            </a:pPr>
            <a:r>
              <a:rPr lang="en-US" b="1" dirty="0"/>
              <a:t>Srikanth Sama:</a:t>
            </a:r>
            <a:r>
              <a:rPr lang="en-US" dirty="0"/>
              <a:t> For your guidance, support, and valuable feedback throughout my internship. Your mentorship has been instrumental in my growth.</a:t>
            </a:r>
          </a:p>
          <a:p>
            <a:pPr>
              <a:buFont typeface="Arial" panose="020B0604020202020204" pitchFamily="34" charset="0"/>
              <a:buChar char="•"/>
            </a:pPr>
            <a:endParaRPr lang="en-US" dirty="0"/>
          </a:p>
          <a:p>
            <a:pPr>
              <a:buFont typeface="Arial" panose="020B0604020202020204" pitchFamily="34" charset="0"/>
              <a:buChar char="•"/>
            </a:pPr>
            <a:r>
              <a:rPr lang="en-US" b="1" dirty="0"/>
              <a:t>The Data Engineering Team:</a:t>
            </a:r>
            <a:r>
              <a:rPr lang="en-US" dirty="0"/>
              <a:t> For welcoming me into the team and providing a collaborative environment where I could learn and contribute effectively.</a:t>
            </a:r>
          </a:p>
          <a:p>
            <a:pPr>
              <a:buFont typeface="Arial" panose="020B0604020202020204" pitchFamily="34" charset="0"/>
              <a:buChar char="•"/>
            </a:pPr>
            <a:endParaRPr lang="en-US" dirty="0"/>
          </a:p>
          <a:p>
            <a:pPr>
              <a:buFont typeface="Arial" panose="020B0604020202020204" pitchFamily="34" charset="0"/>
              <a:buChar char="•"/>
            </a:pPr>
            <a:r>
              <a:rPr lang="en-US" b="1" dirty="0"/>
              <a:t>Everyone at Tenet Healthcare:</a:t>
            </a:r>
            <a:r>
              <a:rPr lang="en-US" dirty="0"/>
              <a:t> For your support, insights, and encouragement that made this internship a rewarding and enriching experience.</a:t>
            </a:r>
          </a:p>
          <a:p>
            <a:pPr>
              <a:buFont typeface="Arial" panose="020B0604020202020204" pitchFamily="34" charset="0"/>
              <a:buChar char="•"/>
            </a:pPr>
            <a:endParaRPr lang="en-US" dirty="0"/>
          </a:p>
          <a:p>
            <a:r>
              <a:rPr lang="en-US" dirty="0"/>
              <a:t>Thank you all for making my summer internship an incredible learning journey!</a:t>
            </a:r>
          </a:p>
        </p:txBody>
      </p:sp>
    </p:spTree>
    <p:extLst>
      <p:ext uri="{BB962C8B-B14F-4D97-AF65-F5344CB8AC3E}">
        <p14:creationId xmlns:p14="http://schemas.microsoft.com/office/powerpoint/2010/main" val="319870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5D53D-72B6-46B6-B38D-24187D6E2A21}"/>
              </a:ext>
            </a:extLst>
          </p:cNvPr>
          <p:cNvSpPr>
            <a:spLocks noGrp="1"/>
          </p:cNvSpPr>
          <p:nvPr>
            <p:ph type="title"/>
          </p:nvPr>
        </p:nvSpPr>
        <p:spPr>
          <a:xfrm>
            <a:off x="457200" y="365125"/>
            <a:ext cx="10515600" cy="498069"/>
          </a:xfrm>
        </p:spPr>
        <p:txBody>
          <a:bodyPr anchor="b">
            <a:normAutofit/>
          </a:bodyPr>
          <a:lstStyle/>
          <a:p>
            <a:r>
              <a:rPr lang="en-US"/>
              <a:t>Questions?</a:t>
            </a:r>
          </a:p>
        </p:txBody>
      </p:sp>
      <p:pic>
        <p:nvPicPr>
          <p:cNvPr id="6" name="Picture 5" descr="Question marks in a line and one question mark is lit">
            <a:extLst>
              <a:ext uri="{FF2B5EF4-FFF2-40B4-BE49-F238E27FC236}">
                <a16:creationId xmlns:a16="http://schemas.microsoft.com/office/drawing/2014/main" id="{F2FC753C-BA38-2C28-2127-24382E34AC48}"/>
              </a:ext>
            </a:extLst>
          </p:cNvPr>
          <p:cNvPicPr>
            <a:picLocks noChangeAspect="1"/>
          </p:cNvPicPr>
          <p:nvPr/>
        </p:nvPicPr>
        <p:blipFill rotWithShape="1">
          <a:blip r:embed="rId2"/>
          <a:srcRect t="8734" b="20352"/>
          <a:stretch/>
        </p:blipFill>
        <p:spPr>
          <a:xfrm>
            <a:off x="457200" y="1225778"/>
            <a:ext cx="10515600" cy="4977511"/>
          </a:xfrm>
          <a:prstGeom prst="rect">
            <a:avLst/>
          </a:prstGeom>
          <a:noFill/>
        </p:spPr>
      </p:pic>
    </p:spTree>
    <p:extLst>
      <p:ext uri="{BB962C8B-B14F-4D97-AF65-F5344CB8AC3E}">
        <p14:creationId xmlns:p14="http://schemas.microsoft.com/office/powerpoint/2010/main" val="369245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07E355-E40F-7147-983C-9ED0515D09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79492" y="2472868"/>
            <a:ext cx="3942735" cy="2016171"/>
          </a:xfrm>
          <a:prstGeom prst="rect">
            <a:avLst/>
          </a:prstGeom>
        </p:spPr>
      </p:pic>
    </p:spTree>
    <p:extLst>
      <p:ext uri="{BB962C8B-B14F-4D97-AF65-F5344CB8AC3E}">
        <p14:creationId xmlns:p14="http://schemas.microsoft.com/office/powerpoint/2010/main" val="398747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FADEBC6-7254-7B4C-B410-899EA00C9A89}"/>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2</a:t>
            </a:fld>
            <a:endParaRPr lang="en-US" sz="900"/>
          </a:p>
        </p:txBody>
      </p:sp>
      <p:sp>
        <p:nvSpPr>
          <p:cNvPr id="3" name="Title 2">
            <a:extLst>
              <a:ext uri="{FF2B5EF4-FFF2-40B4-BE49-F238E27FC236}">
                <a16:creationId xmlns:a16="http://schemas.microsoft.com/office/drawing/2014/main" id="{112E2811-797B-6348-A598-5706CB4D082C}"/>
              </a:ext>
            </a:extLst>
          </p:cNvPr>
          <p:cNvSpPr>
            <a:spLocks noGrp="1"/>
          </p:cNvSpPr>
          <p:nvPr>
            <p:ph type="title"/>
          </p:nvPr>
        </p:nvSpPr>
        <p:spPr/>
        <p:txBody>
          <a:bodyPr/>
          <a:lstStyle/>
          <a:p>
            <a:r>
              <a:rPr lang="en-US"/>
              <a:t>About Me</a:t>
            </a:r>
          </a:p>
        </p:txBody>
      </p:sp>
      <p:sp>
        <p:nvSpPr>
          <p:cNvPr id="7" name="Content Placeholder 7">
            <a:extLst>
              <a:ext uri="{FF2B5EF4-FFF2-40B4-BE49-F238E27FC236}">
                <a16:creationId xmlns:a16="http://schemas.microsoft.com/office/drawing/2014/main" id="{7FAC16D5-D362-C64D-A202-64C9F72FF537}"/>
              </a:ext>
            </a:extLst>
          </p:cNvPr>
          <p:cNvSpPr>
            <a:spLocks noGrp="1"/>
          </p:cNvSpPr>
          <p:nvPr>
            <p:ph idx="1"/>
          </p:nvPr>
        </p:nvSpPr>
        <p:spPr>
          <a:xfrm>
            <a:off x="457200" y="1423289"/>
            <a:ext cx="4536831" cy="4977511"/>
          </a:xfrm>
        </p:spPr>
        <p:txBody>
          <a:bodyPr/>
          <a:lstStyle/>
          <a:p>
            <a:pPr marL="342900" indent="-342900">
              <a:buFont typeface="Arial" panose="020B0604020202020204" pitchFamily="34" charset="0"/>
              <a:buChar char="•"/>
            </a:pPr>
            <a:r>
              <a:rPr lang="en-US" dirty="0"/>
              <a:t>University of Texas Dallas : MS CS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From Dallas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Department/team/team leader name: </a:t>
            </a:r>
          </a:p>
          <a:p>
            <a:r>
              <a:rPr lang="en-US" sz="2000" dirty="0">
                <a:ea typeface="+mn-lt"/>
                <a:cs typeface="+mn-lt"/>
              </a:rPr>
              <a:t>     Suhail Hirani            </a:t>
            </a:r>
          </a:p>
          <a:p>
            <a:r>
              <a:rPr lang="en-US" dirty="0"/>
              <a:t>     Sama Srikanth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8" name="Content Placeholder 7">
            <a:extLst>
              <a:ext uri="{FF2B5EF4-FFF2-40B4-BE49-F238E27FC236}">
                <a16:creationId xmlns:a16="http://schemas.microsoft.com/office/drawing/2014/main" id="{CC484CA9-C1F8-A840-A306-3A281ADA036B}"/>
              </a:ext>
            </a:extLst>
          </p:cNvPr>
          <p:cNvSpPr txBox="1">
            <a:spLocks/>
          </p:cNvSpPr>
          <p:nvPr/>
        </p:nvSpPr>
        <p:spPr>
          <a:xfrm>
            <a:off x="6107723" y="1423289"/>
            <a:ext cx="5627077" cy="4977511"/>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41148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2pPr>
            <a:lvl3pPr marL="59436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descr="A group of people posing for a photo&#10;&#10;Description automatically generated">
            <a:extLst>
              <a:ext uri="{FF2B5EF4-FFF2-40B4-BE49-F238E27FC236}">
                <a16:creationId xmlns:a16="http://schemas.microsoft.com/office/drawing/2014/main" id="{3A40AA8F-03EE-EAE7-06A2-73CBA6A9B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207" y="1143000"/>
            <a:ext cx="6400800" cy="4572000"/>
          </a:xfrm>
          <a:prstGeom prst="rect">
            <a:avLst/>
          </a:prstGeom>
        </p:spPr>
      </p:pic>
    </p:spTree>
    <p:extLst>
      <p:ext uri="{BB962C8B-B14F-4D97-AF65-F5344CB8AC3E}">
        <p14:creationId xmlns:p14="http://schemas.microsoft.com/office/powerpoint/2010/main" val="424161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3</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a:xfrm>
            <a:off x="457200" y="405676"/>
            <a:ext cx="10515600" cy="498069"/>
          </a:xfrm>
        </p:spPr>
        <p:txBody>
          <a:bodyPr/>
          <a:lstStyle/>
          <a:p>
            <a:r>
              <a:rPr lang="en-US" dirty="0"/>
              <a:t>About your Experience</a:t>
            </a:r>
          </a:p>
        </p:txBody>
      </p:sp>
      <p:sp>
        <p:nvSpPr>
          <p:cNvPr id="11" name="Content Placeholder 10">
            <a:extLst>
              <a:ext uri="{FF2B5EF4-FFF2-40B4-BE49-F238E27FC236}">
                <a16:creationId xmlns:a16="http://schemas.microsoft.com/office/drawing/2014/main" id="{4D59C030-9C3E-B346-B1B2-02070D9D8C2A}"/>
              </a:ext>
            </a:extLst>
          </p:cNvPr>
          <p:cNvSpPr>
            <a:spLocks noGrp="1"/>
          </p:cNvSpPr>
          <p:nvPr>
            <p:ph idx="1"/>
          </p:nvPr>
        </p:nvSpPr>
        <p:spPr/>
        <p:txBody>
          <a:bodyPr/>
          <a:lstStyle/>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During my internship at Tenet Healthcare, I have worked on some critical projects, and     I learned how to design a configuration-driven data ingestion framework and gained hands-on experience with ETL processes and tools like </a:t>
            </a:r>
            <a:r>
              <a:rPr lang="en-US" dirty="0" err="1"/>
              <a:t>BigQuery</a:t>
            </a:r>
            <a:r>
              <a:rPr lang="en-US" dirty="0"/>
              <a:t> and Airflow. </a:t>
            </a:r>
          </a:p>
          <a:p>
            <a:pPr lvl="0"/>
            <a:endParaRPr lang="en-US" dirty="0"/>
          </a:p>
          <a:p>
            <a:pPr marL="342900" lvl="0" indent="-342900">
              <a:buFont typeface="Arial" panose="020B0604020202020204" pitchFamily="34" charset="0"/>
              <a:buChar char="•"/>
            </a:pPr>
            <a:r>
              <a:rPr lang="en-US" dirty="0"/>
              <a:t>I was surprised by the complexity of data validation and how minor discrepancies can significantly impact clinical data accuracy.</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An opportunity for improvement is enhancing automation in the data validation process to quickly identify and resolve discrepancies between development and production environments.</a:t>
            </a:r>
          </a:p>
          <a:p>
            <a:pPr lvl="0"/>
            <a:endParaRPr lang="en-US" dirty="0"/>
          </a:p>
        </p:txBody>
      </p:sp>
    </p:spTree>
    <p:extLst>
      <p:ext uri="{BB962C8B-B14F-4D97-AF65-F5344CB8AC3E}">
        <p14:creationId xmlns:p14="http://schemas.microsoft.com/office/powerpoint/2010/main" val="420060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9C8-3113-3B46-BF6E-8E29AADC1359}"/>
              </a:ext>
            </a:extLst>
          </p:cNvPr>
          <p:cNvSpPr>
            <a:spLocks noGrp="1"/>
          </p:cNvSpPr>
          <p:nvPr>
            <p:ph type="ctrTitle"/>
          </p:nvPr>
        </p:nvSpPr>
        <p:spPr/>
        <p:txBody>
          <a:bodyPr/>
          <a:lstStyle/>
          <a:p>
            <a:r>
              <a:rPr lang="en-US" dirty="0"/>
              <a:t>Ingestion 2.0</a:t>
            </a:r>
            <a:br>
              <a:rPr lang="en-US" dirty="0"/>
            </a:br>
            <a:r>
              <a:rPr lang="en-US" dirty="0"/>
              <a:t>Clinical IDM</a:t>
            </a:r>
          </a:p>
        </p:txBody>
      </p:sp>
      <p:sp>
        <p:nvSpPr>
          <p:cNvPr id="3" name="Subtitle 2">
            <a:extLst>
              <a:ext uri="{FF2B5EF4-FFF2-40B4-BE49-F238E27FC236}">
                <a16:creationId xmlns:a16="http://schemas.microsoft.com/office/drawing/2014/main" id="{43F1FC61-13F4-6045-B1E4-6E352765D209}"/>
              </a:ext>
            </a:extLst>
          </p:cNvPr>
          <p:cNvSpPr>
            <a:spLocks noGrp="1"/>
          </p:cNvSpPr>
          <p:nvPr>
            <p:ph type="subTitle" idx="1"/>
          </p:nvPr>
        </p:nvSpPr>
        <p:spPr/>
        <p:txBody>
          <a:bodyPr/>
          <a:lstStyle/>
          <a:p>
            <a:r>
              <a:rPr lang="en-US" dirty="0"/>
              <a:t>Ingesting data from sources(hospitals) to Server(BQ) using Ingestion framework 2.0</a:t>
            </a:r>
          </a:p>
        </p:txBody>
      </p:sp>
    </p:spTree>
    <p:extLst>
      <p:ext uri="{BB962C8B-B14F-4D97-AF65-F5344CB8AC3E}">
        <p14:creationId xmlns:p14="http://schemas.microsoft.com/office/powerpoint/2010/main" val="48301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5</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p:txBody>
          <a:bodyPr/>
          <a:lstStyle/>
          <a:p>
            <a:r>
              <a:rPr lang="en-US"/>
              <a:t>Project Overview</a:t>
            </a:r>
          </a:p>
        </p:txBody>
      </p:sp>
      <p:sp>
        <p:nvSpPr>
          <p:cNvPr id="11" name="Content Placeholder 10">
            <a:extLst>
              <a:ext uri="{FF2B5EF4-FFF2-40B4-BE49-F238E27FC236}">
                <a16:creationId xmlns:a16="http://schemas.microsoft.com/office/drawing/2014/main" id="{4D59C030-9C3E-B346-B1B2-02070D9D8C2A}"/>
              </a:ext>
            </a:extLst>
          </p:cNvPr>
          <p:cNvSpPr>
            <a:spLocks noGrp="1"/>
          </p:cNvSpPr>
          <p:nvPr>
            <p:ph idx="1"/>
          </p:nvPr>
        </p:nvSpPr>
        <p:spPr>
          <a:xfrm>
            <a:off x="457200" y="1225778"/>
            <a:ext cx="10515600" cy="4977511"/>
          </a:xfrm>
        </p:spPr>
        <p:txBody>
          <a:bodyPr/>
          <a:lstStyle/>
          <a:p>
            <a:pPr lvl="0"/>
            <a:r>
              <a:rPr lang="en-US" dirty="0"/>
              <a:t>Implementation of Ingestion Framework 2.0 and Clinical IDM failure resolution</a:t>
            </a:r>
          </a:p>
          <a:p>
            <a:endParaRPr lang="en-US" b="1" dirty="0"/>
          </a:p>
          <a:p>
            <a:r>
              <a:rPr lang="en-US" b="1" dirty="0"/>
              <a:t>Problem:</a:t>
            </a:r>
            <a:r>
              <a:rPr lang="en-US" dirty="0"/>
              <a:t> The existing data ingestion process lacked scalability, making it difficult to efficiently handle multiple tables and various data sources.</a:t>
            </a:r>
          </a:p>
          <a:p>
            <a:r>
              <a:rPr lang="en-US" b="1" dirty="0"/>
              <a:t>Goals:</a:t>
            </a:r>
            <a:endParaRPr lang="en-US" dirty="0"/>
          </a:p>
          <a:p>
            <a:pPr>
              <a:buFont typeface="+mj-lt"/>
              <a:buAutoNum type="arabicPeriod"/>
            </a:pPr>
            <a:r>
              <a:rPr lang="en-US" dirty="0"/>
              <a:t>Develop a configuration-driven ingestion framework 2.0.</a:t>
            </a:r>
          </a:p>
          <a:p>
            <a:pPr>
              <a:buFont typeface="+mj-lt"/>
              <a:buAutoNum type="arabicPeriod"/>
            </a:pPr>
            <a:r>
              <a:rPr lang="en-US" dirty="0"/>
              <a:t>Implement additional functionality like restartability etc.</a:t>
            </a:r>
          </a:p>
          <a:p>
            <a:endParaRPr lang="en-US" b="1" dirty="0"/>
          </a:p>
          <a:p>
            <a:r>
              <a:rPr lang="en-US" b="1" dirty="0"/>
              <a:t>Problem:</a:t>
            </a:r>
            <a:r>
              <a:rPr lang="en-US" dirty="0"/>
              <a:t> Address data inconsistencies between development and production environments in the Clinical IDM project</a:t>
            </a:r>
          </a:p>
          <a:p>
            <a:r>
              <a:rPr lang="en-US" b="1" dirty="0"/>
              <a:t>Goals:</a:t>
            </a:r>
            <a:endParaRPr lang="en-US" dirty="0"/>
          </a:p>
          <a:p>
            <a:pPr>
              <a:buFont typeface="+mj-lt"/>
              <a:buAutoNum type="arabicPeriod"/>
            </a:pPr>
            <a:r>
              <a:rPr lang="en-US" dirty="0"/>
              <a:t>Identify and resolve data mismatches to ensure consistency and integrity of clinical data.</a:t>
            </a:r>
          </a:p>
          <a:p>
            <a:endParaRPr lang="en-US" dirty="0"/>
          </a:p>
          <a:p>
            <a:pPr lvl="0"/>
            <a:endParaRPr lang="en-US" dirty="0"/>
          </a:p>
          <a:p>
            <a:pPr lvl="0"/>
            <a:endParaRPr lang="en-US" dirty="0"/>
          </a:p>
        </p:txBody>
      </p:sp>
      <p:sp>
        <p:nvSpPr>
          <p:cNvPr id="3" name="Text Placeholder 2">
            <a:extLst>
              <a:ext uri="{FF2B5EF4-FFF2-40B4-BE49-F238E27FC236}">
                <a16:creationId xmlns:a16="http://schemas.microsoft.com/office/drawing/2014/main" id="{53992777-CD3D-1F4F-AC47-66E59D456249}"/>
              </a:ext>
            </a:extLst>
          </p:cNvPr>
          <p:cNvSpPr>
            <a:spLocks noGrp="1"/>
          </p:cNvSpPr>
          <p:nvPr>
            <p:ph type="body" sz="quarter" idx="10"/>
          </p:nvPr>
        </p:nvSpPr>
        <p:spPr/>
        <p:txBody>
          <a:bodyPr/>
          <a:lstStyle/>
          <a:p>
            <a:r>
              <a:rPr lang="en-US" dirty="0"/>
              <a:t>Ingestion 2.0 and Clinical IDM</a:t>
            </a:r>
          </a:p>
        </p:txBody>
      </p:sp>
    </p:spTree>
    <p:extLst>
      <p:ext uri="{BB962C8B-B14F-4D97-AF65-F5344CB8AC3E}">
        <p14:creationId xmlns:p14="http://schemas.microsoft.com/office/powerpoint/2010/main" val="61147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6</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a:xfrm>
            <a:off x="457200" y="309702"/>
            <a:ext cx="10515600" cy="498069"/>
          </a:xfrm>
        </p:spPr>
        <p:txBody>
          <a:bodyPr/>
          <a:lstStyle/>
          <a:p>
            <a:r>
              <a:rPr lang="en-US" dirty="0"/>
              <a:t>Project Cont.	</a:t>
            </a:r>
          </a:p>
        </p:txBody>
      </p:sp>
      <p:sp>
        <p:nvSpPr>
          <p:cNvPr id="11" name="Content Placeholder 10">
            <a:extLst>
              <a:ext uri="{FF2B5EF4-FFF2-40B4-BE49-F238E27FC236}">
                <a16:creationId xmlns:a16="http://schemas.microsoft.com/office/drawing/2014/main" id="{4D59C030-9C3E-B346-B1B2-02070D9D8C2A}"/>
              </a:ext>
            </a:extLst>
          </p:cNvPr>
          <p:cNvSpPr>
            <a:spLocks noGrp="1"/>
          </p:cNvSpPr>
          <p:nvPr>
            <p:ph idx="1"/>
          </p:nvPr>
        </p:nvSpPr>
        <p:spPr/>
        <p:txBody>
          <a:bodyPr/>
          <a:lstStyle/>
          <a:p>
            <a:pPr lvl="0"/>
            <a:r>
              <a:rPr lang="en-US" dirty="0"/>
              <a:t>What I Did</a:t>
            </a:r>
          </a:p>
          <a:p>
            <a:pPr lvl="0"/>
            <a:r>
              <a:rPr lang="en-US" dirty="0"/>
              <a:t>Designed and developed the Ingestion Framework 2.0, creating a configuration-driven, automated data ingestion process.</a:t>
            </a:r>
          </a:p>
          <a:p>
            <a:pPr lvl="0"/>
            <a:endParaRPr lang="en-US" dirty="0"/>
          </a:p>
          <a:p>
            <a:pPr lvl="0"/>
            <a:r>
              <a:rPr lang="en-US" dirty="0"/>
              <a:t>Who Else Was Involved</a:t>
            </a:r>
          </a:p>
          <a:p>
            <a:pPr lvl="0"/>
            <a:r>
              <a:rPr lang="en-US" dirty="0"/>
              <a:t>Collaborated with senior data engineers, database administrators, and project managers to ensure the successful implementation and integration of the projects.</a:t>
            </a:r>
          </a:p>
          <a:p>
            <a:pPr lvl="0"/>
            <a:endParaRPr lang="en-US" dirty="0"/>
          </a:p>
          <a:p>
            <a:pPr lvl="0"/>
            <a:r>
              <a:rPr lang="en-US" dirty="0"/>
              <a:t>Skills Needed for Success</a:t>
            </a:r>
          </a:p>
          <a:p>
            <a:pPr lvl="0"/>
            <a:r>
              <a:rPr lang="en-US" dirty="0"/>
              <a:t>Proficiency in Python, SQL and </a:t>
            </a:r>
            <a:r>
              <a:rPr lang="en-US" dirty="0" err="1"/>
              <a:t>BigQuery</a:t>
            </a:r>
            <a:r>
              <a:rPr lang="en-US" dirty="0"/>
              <a:t> for data handling and manipulation.</a:t>
            </a:r>
          </a:p>
          <a:p>
            <a:pPr lvl="0"/>
            <a:r>
              <a:rPr lang="en-US" dirty="0"/>
              <a:t>Experience with Apache Airflow for workflow orchestration. </a:t>
            </a:r>
          </a:p>
          <a:p>
            <a:pPr lvl="0"/>
            <a:r>
              <a:rPr lang="en-US" dirty="0"/>
              <a:t>Effective communication and collaboration skills to work with cross-functional teams.</a:t>
            </a:r>
          </a:p>
        </p:txBody>
      </p:sp>
    </p:spTree>
    <p:extLst>
      <p:ext uri="{BB962C8B-B14F-4D97-AF65-F5344CB8AC3E}">
        <p14:creationId xmlns:p14="http://schemas.microsoft.com/office/powerpoint/2010/main" val="61771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7</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p:txBody>
          <a:bodyPr/>
          <a:lstStyle/>
          <a:p>
            <a:r>
              <a:rPr lang="en-US"/>
              <a:t>Financials/measurables</a:t>
            </a:r>
          </a:p>
        </p:txBody>
      </p:sp>
      <p:pic>
        <p:nvPicPr>
          <p:cNvPr id="6" name="Content Placeholder 5">
            <a:extLst>
              <a:ext uri="{FF2B5EF4-FFF2-40B4-BE49-F238E27FC236}">
                <a16:creationId xmlns:a16="http://schemas.microsoft.com/office/drawing/2014/main" id="{D8DBCBE0-742D-8054-E0F3-EF3764BF32C3}"/>
              </a:ext>
            </a:extLst>
          </p:cNvPr>
          <p:cNvPicPr>
            <a:picLocks noGrp="1" noChangeAspect="1"/>
          </p:cNvPicPr>
          <p:nvPr>
            <p:ph idx="1"/>
          </p:nvPr>
        </p:nvPicPr>
        <p:blipFill>
          <a:blip r:embed="rId2"/>
          <a:stretch>
            <a:fillRect/>
          </a:stretch>
        </p:blipFill>
        <p:spPr>
          <a:xfrm>
            <a:off x="457200" y="1102461"/>
            <a:ext cx="7199553" cy="2481987"/>
          </a:xfrm>
        </p:spPr>
      </p:pic>
      <p:sp>
        <p:nvSpPr>
          <p:cNvPr id="3" name="Text Placeholder 2">
            <a:extLst>
              <a:ext uri="{FF2B5EF4-FFF2-40B4-BE49-F238E27FC236}">
                <a16:creationId xmlns:a16="http://schemas.microsoft.com/office/drawing/2014/main" id="{53992777-CD3D-1F4F-AC47-66E59D456249}"/>
              </a:ext>
            </a:extLst>
          </p:cNvPr>
          <p:cNvSpPr>
            <a:spLocks noGrp="1"/>
          </p:cNvSpPr>
          <p:nvPr>
            <p:ph type="body" sz="quarter" idx="10"/>
          </p:nvPr>
        </p:nvSpPr>
        <p:spPr>
          <a:xfrm>
            <a:off x="457200" y="521208"/>
            <a:ext cx="11066463" cy="421767"/>
          </a:xfrm>
        </p:spPr>
        <p:txBody>
          <a:bodyPr/>
          <a:lstStyle/>
          <a:p>
            <a:r>
              <a:rPr lang="en-US" dirty="0"/>
              <a:t>Reducing the cost for triggering the dataflow jobs for every table and introducing the restartability.</a:t>
            </a:r>
          </a:p>
        </p:txBody>
      </p:sp>
      <p:pic>
        <p:nvPicPr>
          <p:cNvPr id="8" name="Picture 7">
            <a:extLst>
              <a:ext uri="{FF2B5EF4-FFF2-40B4-BE49-F238E27FC236}">
                <a16:creationId xmlns:a16="http://schemas.microsoft.com/office/drawing/2014/main" id="{006F76F8-AF90-0E9F-5C49-2F878D19D616}"/>
              </a:ext>
            </a:extLst>
          </p:cNvPr>
          <p:cNvPicPr>
            <a:picLocks noChangeAspect="1"/>
          </p:cNvPicPr>
          <p:nvPr/>
        </p:nvPicPr>
        <p:blipFill>
          <a:blip r:embed="rId3"/>
          <a:stretch>
            <a:fillRect/>
          </a:stretch>
        </p:blipFill>
        <p:spPr>
          <a:xfrm>
            <a:off x="457200" y="3654831"/>
            <a:ext cx="5350600" cy="2481987"/>
          </a:xfrm>
          <a:prstGeom prst="rect">
            <a:avLst/>
          </a:prstGeom>
        </p:spPr>
      </p:pic>
      <p:pic>
        <p:nvPicPr>
          <p:cNvPr id="10" name="Picture 9">
            <a:extLst>
              <a:ext uri="{FF2B5EF4-FFF2-40B4-BE49-F238E27FC236}">
                <a16:creationId xmlns:a16="http://schemas.microsoft.com/office/drawing/2014/main" id="{BCD7760E-CAA7-6630-F5D2-5568EEFBD814}"/>
              </a:ext>
            </a:extLst>
          </p:cNvPr>
          <p:cNvPicPr>
            <a:picLocks noChangeAspect="1"/>
          </p:cNvPicPr>
          <p:nvPr/>
        </p:nvPicPr>
        <p:blipFill>
          <a:blip r:embed="rId4"/>
          <a:stretch>
            <a:fillRect/>
          </a:stretch>
        </p:blipFill>
        <p:spPr>
          <a:xfrm>
            <a:off x="7952954" y="1102461"/>
            <a:ext cx="3019846" cy="3121035"/>
          </a:xfrm>
          <a:prstGeom prst="rect">
            <a:avLst/>
          </a:prstGeom>
        </p:spPr>
      </p:pic>
    </p:spTree>
    <p:extLst>
      <p:ext uri="{BB962C8B-B14F-4D97-AF65-F5344CB8AC3E}">
        <p14:creationId xmlns:p14="http://schemas.microsoft.com/office/powerpoint/2010/main" val="161958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8</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a:xfrm>
            <a:off x="457200" y="309702"/>
            <a:ext cx="10515600" cy="498069"/>
          </a:xfrm>
        </p:spPr>
        <p:txBody>
          <a:bodyPr/>
          <a:lstStyle/>
          <a:p>
            <a:r>
              <a:rPr lang="en-US" dirty="0"/>
              <a:t>Impact</a:t>
            </a:r>
          </a:p>
        </p:txBody>
      </p:sp>
      <p:sp>
        <p:nvSpPr>
          <p:cNvPr id="11" name="Content Placeholder 10">
            <a:extLst>
              <a:ext uri="{FF2B5EF4-FFF2-40B4-BE49-F238E27FC236}">
                <a16:creationId xmlns:a16="http://schemas.microsoft.com/office/drawing/2014/main" id="{4D59C030-9C3E-B346-B1B2-02070D9D8C2A}"/>
              </a:ext>
            </a:extLst>
          </p:cNvPr>
          <p:cNvSpPr>
            <a:spLocks noGrp="1"/>
          </p:cNvSpPr>
          <p:nvPr>
            <p:ph idx="1"/>
          </p:nvPr>
        </p:nvSpPr>
        <p:spPr/>
        <p:txBody>
          <a:bodyPr/>
          <a:lstStyle/>
          <a:p>
            <a:r>
              <a:rPr lang="en-US" b="1" dirty="0"/>
              <a:t>Ingestion Framework 2.0:</a:t>
            </a:r>
            <a:r>
              <a:rPr lang="en-US" dirty="0"/>
              <a:t> </a:t>
            </a:r>
          </a:p>
          <a:p>
            <a:r>
              <a:rPr lang="en-US" dirty="0"/>
              <a:t>Previously, Ingestion Framework 1.0 triggered a separate Dataflow job for each table, resulting in higher operational costs. </a:t>
            </a:r>
          </a:p>
          <a:p>
            <a:r>
              <a:rPr lang="en-US" dirty="0"/>
              <a:t>Ingestion Framework 2.0 allows multiple tables to be ingested within a single Dataflow job. This improvement reduces the number of Dataflow jobs triggered, significantly cutting costs and optimizing resource usage. </a:t>
            </a:r>
          </a:p>
          <a:p>
            <a:r>
              <a:rPr lang="en-US" dirty="0"/>
              <a:t>Also added the support for other source system like AS400 previously it was only supporting the SQL server.</a:t>
            </a:r>
          </a:p>
          <a:p>
            <a:endParaRPr lang="en-US" dirty="0"/>
          </a:p>
          <a:p>
            <a:r>
              <a:rPr lang="en-US" b="1" dirty="0"/>
              <a:t>Clinical IDM Data Reconciliation:</a:t>
            </a:r>
            <a:r>
              <a:rPr lang="en-US" dirty="0"/>
              <a:t> In the production environment, the Clinical IDM data was static, leading to discrepancies when compared to the dynamic data in the development environment. By aligning the data handling processes between DEV and PROD, the project enhanced data consistency and reliability, supporting accurate clinical decision-making and operational efficiency.</a:t>
            </a:r>
          </a:p>
        </p:txBody>
      </p:sp>
    </p:spTree>
    <p:extLst>
      <p:ext uri="{BB962C8B-B14F-4D97-AF65-F5344CB8AC3E}">
        <p14:creationId xmlns:p14="http://schemas.microsoft.com/office/powerpoint/2010/main" val="166603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80343A-62C7-BD4D-9015-ED3DF7FCBBA3}"/>
              </a:ext>
            </a:extLst>
          </p:cNvPr>
          <p:cNvSpPr txBox="1">
            <a:spLocks/>
          </p:cNvSpPr>
          <p:nvPr/>
        </p:nvSpPr>
        <p:spPr>
          <a:xfrm>
            <a:off x="11853007" y="6203289"/>
            <a:ext cx="237393" cy="365125"/>
          </a:xfrm>
          <a:prstGeom prst="rect">
            <a:avLst/>
          </a:prstGeom>
        </p:spPr>
        <p:txBody>
          <a:bodyPr l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2880E7-ABF5-1A44-8933-9F9065CA6190}" type="slidenum">
              <a:rPr lang="en-US" sz="900" smtClean="0"/>
              <a:pPr/>
              <a:t>9</a:t>
            </a:fld>
            <a:endParaRPr lang="en-US" sz="900"/>
          </a:p>
        </p:txBody>
      </p:sp>
      <p:sp>
        <p:nvSpPr>
          <p:cNvPr id="2" name="Title 1">
            <a:extLst>
              <a:ext uri="{FF2B5EF4-FFF2-40B4-BE49-F238E27FC236}">
                <a16:creationId xmlns:a16="http://schemas.microsoft.com/office/drawing/2014/main" id="{8D4A4661-EE8B-5645-BCB7-76DAE4B0CC52}"/>
              </a:ext>
            </a:extLst>
          </p:cNvPr>
          <p:cNvSpPr>
            <a:spLocks noGrp="1"/>
          </p:cNvSpPr>
          <p:nvPr>
            <p:ph type="title"/>
          </p:nvPr>
        </p:nvSpPr>
        <p:spPr>
          <a:xfrm>
            <a:off x="457200" y="300558"/>
            <a:ext cx="10515600" cy="498069"/>
          </a:xfrm>
        </p:spPr>
        <p:txBody>
          <a:bodyPr/>
          <a:lstStyle/>
          <a:p>
            <a:r>
              <a:rPr lang="en-US" dirty="0"/>
              <a:t>Takeaways</a:t>
            </a:r>
          </a:p>
        </p:txBody>
      </p:sp>
      <p:sp>
        <p:nvSpPr>
          <p:cNvPr id="6" name="Rectangle 2">
            <a:extLst>
              <a:ext uri="{FF2B5EF4-FFF2-40B4-BE49-F238E27FC236}">
                <a16:creationId xmlns:a16="http://schemas.microsoft.com/office/drawing/2014/main" id="{02637035-F768-BD30-B0E2-011A3F0267DB}"/>
              </a:ext>
            </a:extLst>
          </p:cNvPr>
          <p:cNvSpPr>
            <a:spLocks noChangeArrowheads="1"/>
          </p:cNvSpPr>
          <p:nvPr/>
        </p:nvSpPr>
        <p:spPr bwMode="auto">
          <a:xfrm>
            <a:off x="310896" y="1571637"/>
            <a:ext cx="113202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How This Internship Helped Achieve My Goals and Expand Skills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internship provided practical experience in designing and implementing complex data ingestion frameworks, which directly aligned with my goal of becoming proficient in data engineering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Advice for Future Interns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Be Proactive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Seek Feedback</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Document Your Work</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Collaborate Effectively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Embrace Challenges</a:t>
            </a:r>
          </a:p>
        </p:txBody>
      </p:sp>
    </p:spTree>
    <p:extLst>
      <p:ext uri="{BB962C8B-B14F-4D97-AF65-F5344CB8AC3E}">
        <p14:creationId xmlns:p14="http://schemas.microsoft.com/office/powerpoint/2010/main" val="1611884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2020 Tenet Colors">
      <a:dk1>
        <a:srgbClr val="2B3890"/>
      </a:dk1>
      <a:lt1>
        <a:srgbClr val="FFFFFF"/>
      </a:lt1>
      <a:dk2>
        <a:srgbClr val="44546A"/>
      </a:dk2>
      <a:lt2>
        <a:srgbClr val="E7E6E6"/>
      </a:lt2>
      <a:accent1>
        <a:srgbClr val="F37522"/>
      </a:accent1>
      <a:accent2>
        <a:srgbClr val="00A79D"/>
      </a:accent2>
      <a:accent3>
        <a:srgbClr val="F40000"/>
      </a:accent3>
      <a:accent4>
        <a:srgbClr val="6F1FED"/>
      </a:accent4>
      <a:accent5>
        <a:srgbClr val="00DB00"/>
      </a:accent5>
      <a:accent6>
        <a:srgbClr val="E8E500"/>
      </a:accent6>
      <a:hlink>
        <a:srgbClr val="2B3890"/>
      </a:hlink>
      <a:folHlink>
        <a:srgbClr val="F3752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netHealthTemplate0" id="{E3753562-F0A3-F649-AEC8-5949EE792173}" vid="{C70AF85D-52C9-F040-ADED-84F11496044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4DB8587998AC4F8752AF78425EA56D" ma:contentTypeVersion="4" ma:contentTypeDescription="Create a new document." ma:contentTypeScope="" ma:versionID="759a28330e7e4176e719840f765522b9">
  <xsd:schema xmlns:xsd="http://www.w3.org/2001/XMLSchema" xmlns:xs="http://www.w3.org/2001/XMLSchema" xmlns:p="http://schemas.microsoft.com/office/2006/metadata/properties" xmlns:ns2="39c4e597-1c30-470a-9f72-d9cb66103905" xmlns:ns3="f79f91be-c661-423c-a983-f27a5cf7331f" targetNamespace="http://schemas.microsoft.com/office/2006/metadata/properties" ma:root="true" ma:fieldsID="0acfeb934a38d41516bd76d370152c64" ns2:_="" ns3:_="">
    <xsd:import namespace="39c4e597-1c30-470a-9f72-d9cb66103905"/>
    <xsd:import namespace="f79f91be-c661-423c-a983-f27a5cf733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c4e597-1c30-470a-9f72-d9cb66103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79f91be-c661-423c-a983-f27a5cf733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6C2E49-66FB-48AB-B54F-6BA348DB91D9}">
  <ds:schemaRefs>
    <ds:schemaRef ds:uri="http://schemas.microsoft.com/sharepoint/v3/contenttype/forms"/>
  </ds:schemaRefs>
</ds:datastoreItem>
</file>

<file path=customXml/itemProps2.xml><?xml version="1.0" encoding="utf-8"?>
<ds:datastoreItem xmlns:ds="http://schemas.openxmlformats.org/officeDocument/2006/customXml" ds:itemID="{39848391-748C-4880-AA64-253EC984C5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c4e597-1c30-470a-9f72-d9cb66103905"/>
    <ds:schemaRef ds:uri="f79f91be-c661-423c-a983-f27a5cf73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E641F6-FF02-4DD6-ADE8-0C64234DF1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4551</TotalTime>
  <Words>631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Office Theme</vt:lpstr>
      <vt:lpstr>Office Theme</vt:lpstr>
      <vt:lpstr>GAURAV SHARMA </vt:lpstr>
      <vt:lpstr>About Me</vt:lpstr>
      <vt:lpstr>About your Experience</vt:lpstr>
      <vt:lpstr>Ingestion 2.0 Clinical IDM</vt:lpstr>
      <vt:lpstr>Project Overview</vt:lpstr>
      <vt:lpstr>Project Cont. </vt:lpstr>
      <vt:lpstr>Financials/measurables</vt:lpstr>
      <vt:lpstr>Impact</vt:lpstr>
      <vt:lpstr>Takeaways</vt:lpstr>
      <vt:lpstr>Acknowledgements </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Name</dc:title>
  <dc:creator>Verbeten, Edward</dc:creator>
  <cp:lastModifiedBy>Sharma, Gaurav2</cp:lastModifiedBy>
  <cp:revision>3</cp:revision>
  <dcterms:created xsi:type="dcterms:W3CDTF">2022-07-11T19:12:39Z</dcterms:created>
  <dcterms:modified xsi:type="dcterms:W3CDTF">2024-07-29T21:21:16Z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0x0101008E4DB8587998AC4F8752AF78425EA56D</vt:lpwstr>
  </property>
</Properties>
</file>