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4BF70-AF75-4A47-8CA4-210517D0284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E4A59-B9D8-1F4F-B371-FAD64DF1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API supports GET and POST requests for querying.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Query parameters include the search query itself, relevance model options, clustering options, and query expansion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Upon receiving a query, the API interacts with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Solr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 retrieve search results based on specified criteria.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E4A59-B9D8-1F4F-B371-FAD64DF13A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E4A59-B9D8-1F4F-B371-FAD64DF13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8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74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7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00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9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6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4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85A7-B182-42B6-8AEB-99C4C0C11BD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D16FF3-7441-45A4-BAD7-A26AD254A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1.yumping.com/img/logo/logo-yumping.svg" TargetMode="External"/><Relationship Id="rId2" Type="http://schemas.openxmlformats.org/officeDocument/2006/relationships/hyperlink" Target="https://cdn4.yumping.com/css/fonts/OpenSans-Bold.wo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06B8-B52F-EC7D-CC09-CD3F7A64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0134"/>
            <a:ext cx="8317270" cy="4343400"/>
          </a:xfrm>
        </p:spPr>
        <p:txBody>
          <a:bodyPr/>
          <a:lstStyle/>
          <a:p>
            <a:r>
              <a:rPr lang="en-US" dirty="0"/>
              <a:t>Team 16 – Diving</a:t>
            </a:r>
            <a:br>
              <a:rPr lang="en-US" dirty="0"/>
            </a:br>
            <a:br>
              <a:rPr lang="en-US" dirty="0"/>
            </a:br>
            <a:r>
              <a:rPr lang="en-US" sz="3000" dirty="0"/>
              <a:t>Ansh </a:t>
            </a:r>
            <a:r>
              <a:rPr lang="en-US" sz="3000" dirty="0" err="1"/>
              <a:t>Sheravia</a:t>
            </a:r>
            <a:r>
              <a:rPr lang="en-US" sz="3000" dirty="0"/>
              <a:t> – ANS210007</a:t>
            </a:r>
            <a:br>
              <a:rPr lang="en-US" sz="3000" dirty="0"/>
            </a:br>
            <a:r>
              <a:rPr lang="en-US" sz="3000" dirty="0"/>
              <a:t>Gaurav Sharma – GXS230001</a:t>
            </a:r>
            <a:br>
              <a:rPr lang="en-US" sz="3000" dirty="0"/>
            </a:br>
            <a:r>
              <a:rPr lang="en-US" sz="3000" dirty="0" err="1"/>
              <a:t>Tweensi</a:t>
            </a:r>
            <a:r>
              <a:rPr lang="en-US" sz="3000" dirty="0"/>
              <a:t> </a:t>
            </a:r>
            <a:r>
              <a:rPr lang="en-US" sz="3000" dirty="0" err="1"/>
              <a:t>Jasani</a:t>
            </a:r>
            <a:r>
              <a:rPr lang="en-US" sz="3000" dirty="0"/>
              <a:t> – TXJ220003</a:t>
            </a:r>
            <a:br>
              <a:rPr lang="en-US" sz="3000" dirty="0"/>
            </a:br>
            <a:r>
              <a:rPr lang="en-US" sz="3000" dirty="0"/>
              <a:t>Shalin </a:t>
            </a:r>
            <a:r>
              <a:rPr lang="en-US" sz="3000" dirty="0" err="1"/>
              <a:t>Kaji</a:t>
            </a:r>
            <a:r>
              <a:rPr lang="en-US" sz="3000" dirty="0"/>
              <a:t> – SXK220263</a:t>
            </a:r>
            <a:br>
              <a:rPr lang="en-US" sz="3000" dirty="0"/>
            </a:br>
            <a:r>
              <a:rPr lang="en-US" sz="3000" dirty="0"/>
              <a:t>Rashmitha Kalliot Yadav – RXK220018</a:t>
            </a:r>
            <a:br>
              <a:rPr lang="en-US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79133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8C6F-5720-4F6D-870D-2D873FF4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</a:t>
            </a:r>
            <a:r>
              <a:rPr lang="en-US" sz="3000" dirty="0"/>
              <a:t>(</a:t>
            </a:r>
            <a:r>
              <a:rPr lang="en-US" sz="3000" dirty="0" err="1"/>
              <a:t>Tweensi</a:t>
            </a:r>
            <a:r>
              <a:rPr lang="en-US" sz="3000" dirty="0"/>
              <a:t> </a:t>
            </a:r>
            <a:r>
              <a:rPr lang="en-US" sz="3000" dirty="0" err="1"/>
              <a:t>Jasani</a:t>
            </a:r>
            <a:r>
              <a:rPr lang="en-US" sz="3000" dirty="0"/>
              <a:t>)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3E76-506D-65E2-25E9-B99BC9D0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62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Used Apache </a:t>
            </a:r>
            <a:r>
              <a:rPr lang="en-US" dirty="0" err="1"/>
              <a:t>Nutch</a:t>
            </a:r>
            <a:r>
              <a:rPr lang="en-US" dirty="0"/>
              <a:t> instead of BS4 and Scrapy since it was much more convenient to use with dynamic web pages.</a:t>
            </a:r>
          </a:p>
          <a:p>
            <a:r>
              <a:rPr lang="en-US" dirty="0"/>
              <a:t>Integration of </a:t>
            </a:r>
            <a:r>
              <a:rPr lang="en-US" dirty="0" err="1"/>
              <a:t>Nutch</a:t>
            </a:r>
            <a:r>
              <a:rPr lang="en-US" dirty="0"/>
              <a:t> with SOLR is also very convenient.</a:t>
            </a:r>
          </a:p>
          <a:p>
            <a:r>
              <a:rPr lang="en-US" dirty="0"/>
              <a:t>I started with 150 seed URLs, however I was not getting relevant results and so decided to add 200 more URLs in order to get proper results.</a:t>
            </a:r>
          </a:p>
          <a:p>
            <a:r>
              <a:rPr lang="en-US" dirty="0"/>
              <a:t>Finally, was able to gather 129,698 pages.</a:t>
            </a:r>
          </a:p>
          <a:p>
            <a:r>
              <a:rPr lang="en-US" dirty="0"/>
              <a:t>Used </a:t>
            </a:r>
            <a:r>
              <a:rPr lang="en-US" dirty="0" err="1"/>
              <a:t>Nutch’s</a:t>
            </a:r>
            <a:r>
              <a:rPr lang="en-US" dirty="0"/>
              <a:t> built-in feature to remove duplicates.</a:t>
            </a:r>
          </a:p>
          <a:p>
            <a:r>
              <a:rPr lang="en-GB" dirty="0"/>
              <a:t>Shared 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crawldb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linkdb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and segments with Ansh to help integrate indexing.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9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6D91-A20F-4D0C-F28B-8CEE8FE8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Relevance Models </a:t>
            </a:r>
            <a:r>
              <a:rPr lang="en-US" sz="3000" dirty="0"/>
              <a:t>(Ansh </a:t>
            </a:r>
            <a:r>
              <a:rPr lang="en-US" sz="3000" dirty="0" err="1"/>
              <a:t>Sheravia</a:t>
            </a:r>
            <a:r>
              <a:rPr lang="en-US" sz="3000" dirty="0"/>
              <a:t>)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421E-5492-C7D0-5D81-8AA1387D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Received </a:t>
            </a:r>
            <a:r>
              <a:rPr lang="en-GB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crawldb</a:t>
            </a:r>
            <a:r>
              <a:rPr lang="en-GB" sz="1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GB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linkdb</a:t>
            </a:r>
            <a:r>
              <a:rPr lang="en-GB" sz="1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and segments from </a:t>
            </a:r>
            <a:r>
              <a:rPr lang="en-GB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Tweensi</a:t>
            </a:r>
            <a:r>
              <a:rPr lang="en-GB" sz="1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Indexing.</a:t>
            </a:r>
          </a:p>
          <a:p>
            <a:pPr>
              <a:lnSpc>
                <a:spcPct val="120000"/>
              </a:lnSpc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Used </a:t>
            </a:r>
            <a:r>
              <a:rPr lang="en-GB" sz="1500" dirty="0" err="1">
                <a:latin typeface="Calibri" panose="020F0502020204030204" pitchFamily="34" charset="0"/>
                <a:ea typeface="Calibri" panose="020F0502020204030204" pitchFamily="34" charset="0"/>
              </a:rPr>
              <a:t>Nutch’s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 command line tool to generate a web-graph from the crawled data.</a:t>
            </a:r>
          </a:p>
          <a:p>
            <a:pPr marL="63500" marR="4537710">
              <a:lnSpc>
                <a:spcPct val="120000"/>
              </a:lnSpc>
              <a:spcBef>
                <a:spcPts val="1355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links = 1561705 </a:t>
            </a:r>
          </a:p>
          <a:p>
            <a:pPr marL="63500" marR="4537710">
              <a:lnSpc>
                <a:spcPct val="120000"/>
              </a:lnSpc>
              <a:spcBef>
                <a:spcPts val="1355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15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5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5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sz="15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5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402167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395732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5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en-US" sz="1500" spc="-1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1500" spc="-4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5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ingoing</a:t>
            </a:r>
            <a:r>
              <a:rPr lang="en-US" sz="1500" spc="-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US" sz="15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5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10000 </a:t>
            </a:r>
          </a:p>
          <a:p>
            <a:pPr marL="63500" marR="395732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largest</a:t>
            </a:r>
            <a:r>
              <a:rPr lang="en-US" sz="1500" spc="-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outgoing links = 100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Used the in-built </a:t>
            </a:r>
            <a:r>
              <a:rPr lang="en-GB" sz="1500" dirty="0" err="1">
                <a:latin typeface="Calibri" panose="020F0502020204030204" pitchFamily="34" charset="0"/>
                <a:ea typeface="Calibri" panose="020F0502020204030204" pitchFamily="34" charset="0"/>
              </a:rPr>
              <a:t>Nutch</a:t>
            </a: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 command to integrate PageRank.</a:t>
            </a:r>
          </a:p>
          <a:p>
            <a:pPr>
              <a:lnSpc>
                <a:spcPct val="120000"/>
              </a:lnSpc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Developed a python script to integrate HITS.</a:t>
            </a:r>
          </a:p>
          <a:p>
            <a:pPr>
              <a:buSzPts val="1100"/>
            </a:pPr>
            <a:r>
              <a:rPr lang="en-GB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Highest authority score was assigned to : </a:t>
            </a:r>
            <a:r>
              <a:rPr lang="en-GB" sz="1500" u="sng" spc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 tooltip="https://cdn4.yumping.com/css/fonts/opensans-bold.woff"/>
              </a:rPr>
              <a:t>https://cdn4.yumping.com/css/fonts/OpenSans-Bold.woff</a:t>
            </a:r>
            <a:r>
              <a:rPr lang="en-GB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GB" sz="1500" spc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20700"/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 - 0.004829112952655181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100"/>
              <a:tabLst>
                <a:tab pos="519430" algn="l"/>
              </a:tabLst>
            </a:pP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US" sz="15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</a:t>
            </a:r>
            <a:r>
              <a:rPr lang="en-US" sz="15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lang="en-US" sz="15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US" sz="15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en-US" sz="15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5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500" spc="2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u="sng" spc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 tooltip="https://cdn1.yumping.com/img/logo/logo-yumping.svg"/>
              </a:rPr>
              <a:t>https://cdn1.yumping.com/img/logo/logo-yumping.svg</a:t>
            </a:r>
            <a:endParaRPr lang="en-GB" sz="15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GB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- 0.004829112952656406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Collaborated with Gaurav to test the functioning of the relevance models in the UI.</a:t>
            </a:r>
          </a:p>
          <a:p>
            <a:pPr>
              <a:lnSpc>
                <a:spcPct val="120000"/>
              </a:lnSpc>
            </a:pPr>
            <a:r>
              <a:rPr lang="en-GB" sz="1500" dirty="0">
                <a:latin typeface="Calibri" panose="020F0502020204030204" pitchFamily="34" charset="0"/>
                <a:ea typeface="Calibri" panose="020F0502020204030204" pitchFamily="34" charset="0"/>
              </a:rPr>
              <a:t>Collaborated with Shalin by provided him the indexed results for further clustering.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85647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F70C-9631-F960-99CE-909B405C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sz="3000" dirty="0"/>
              <a:t>(Gaurav Sharma)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AF0-3B0D-0CA1-CF95-37AD1E20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723"/>
            <a:ext cx="10515600" cy="5329003"/>
          </a:xfrm>
        </p:spPr>
        <p:txBody>
          <a:bodyPr>
            <a:normAutofit/>
          </a:bodyPr>
          <a:lstStyle/>
          <a:p>
            <a:endParaRPr lang="en-US" sz="1400" i="0" dirty="0">
              <a:solidFill>
                <a:srgbClr val="0D0D0D"/>
              </a:solidFill>
              <a:effectLst/>
            </a:endParaRPr>
          </a:p>
          <a:p>
            <a:endParaRPr lang="en-US" sz="1400" dirty="0">
              <a:solidFill>
                <a:srgbClr val="0D0D0D"/>
              </a:solidFill>
            </a:endParaRPr>
          </a:p>
          <a:p>
            <a:r>
              <a:rPr lang="en-US" i="0" dirty="0">
                <a:solidFill>
                  <a:srgbClr val="0D0D0D"/>
                </a:solidFill>
                <a:effectLst/>
              </a:rPr>
              <a:t>The API is built using Flask, a micro web framework for Python. The Flask application is configured to run locally on port 5000 for development and testing purposes.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</a:rPr>
              <a:t>It utilizes Flask-CORS for enabling Cross-Origin Resource Sharing (CORS), allowing communication with frontend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D0D0D"/>
                </a:solidFill>
                <a:effectLst/>
              </a:rPr>
              <a:t>Solr</a:t>
            </a:r>
            <a:r>
              <a:rPr lang="en-US" i="0" dirty="0">
                <a:solidFill>
                  <a:srgbClr val="0D0D0D"/>
                </a:solidFill>
                <a:effectLst/>
              </a:rPr>
              <a:t>, a popular search platform, is integrated to perform search operations on indexed data.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Additional functionalities such as page ranking, HITS algorithm, and clustering are implemented to enhance search quality.</a:t>
            </a:r>
            <a:endParaRPr lang="en-US" i="0" dirty="0">
              <a:solidFill>
                <a:srgbClr val="0D0D0D"/>
              </a:solidFill>
              <a:effectLst/>
            </a:endParaRPr>
          </a:p>
          <a:p>
            <a:r>
              <a:rPr lang="en-US" i="0" dirty="0" err="1">
                <a:solidFill>
                  <a:srgbClr val="0D0D0D"/>
                </a:solidFill>
                <a:effectLst/>
              </a:rPr>
              <a:t>Solr</a:t>
            </a:r>
            <a:r>
              <a:rPr lang="en-US" i="0" dirty="0">
                <a:solidFill>
                  <a:srgbClr val="0D0D0D"/>
                </a:solidFill>
                <a:effectLst/>
              </a:rPr>
              <a:t> search results are parsed, filtered, and processed to ensure uniqueness and relevance.</a:t>
            </a:r>
          </a:p>
          <a:p>
            <a:r>
              <a:rPr lang="en-US" i="0" dirty="0">
                <a:solidFill>
                  <a:srgbClr val="0D0D0D"/>
                </a:solidFill>
                <a:effectLst/>
              </a:rPr>
              <a:t>The API seamlessly integrates with the frontend HTML file (</a:t>
            </a:r>
            <a:r>
              <a:rPr lang="en-US" i="0" dirty="0" err="1">
                <a:solidFill>
                  <a:srgbClr val="0D0D0D"/>
                </a:solidFill>
                <a:effectLst/>
              </a:rPr>
              <a:t>index.html</a:t>
            </a:r>
            <a:r>
              <a:rPr lang="en-US" i="0" dirty="0">
                <a:solidFill>
                  <a:srgbClr val="0D0D0D"/>
                </a:solidFill>
                <a:effectLst/>
              </a:rPr>
              <a:t>) and JavaScript file (</a:t>
            </a:r>
            <a:r>
              <a:rPr lang="en-US" i="0" dirty="0" err="1">
                <a:solidFill>
                  <a:srgbClr val="0D0D0D"/>
                </a:solidFill>
                <a:effectLst/>
              </a:rPr>
              <a:t>script.js</a:t>
            </a:r>
            <a:r>
              <a:rPr lang="en-US" i="0" dirty="0">
                <a:solidFill>
                  <a:srgbClr val="0D0D0D"/>
                </a:solidFill>
                <a:effectLst/>
              </a:rPr>
              <a:t>) through HTTP requests.</a:t>
            </a:r>
          </a:p>
          <a:p>
            <a:r>
              <a:rPr lang="en-US" b="0" i="0" dirty="0" err="1">
                <a:solidFill>
                  <a:srgbClr val="0D0D0D"/>
                </a:solidFill>
                <a:effectLst/>
              </a:rPr>
              <a:t>Index.html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serves as the main HTML file for our web application. </a:t>
            </a:r>
          </a:p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endParaRPr lang="en-US" sz="1400" b="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006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727F-9344-7CBC-1707-A98FD957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</a:t>
            </a:r>
            <a:r>
              <a:rPr lang="en-US" sz="3000" dirty="0"/>
              <a:t>(Gaurav Sharma)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A9DA-4FB0-5F45-39AB-347808A3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267"/>
            <a:ext cx="10515600" cy="46482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The HTML file consists of various elements including forms,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iframes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, and script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tags.A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form is used to input search queries with options for different search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criteria.Two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iframes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are embedded to display Google and Bing search results dynamically.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Users can enter search queries and select search criteria using radio buttons.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Upon submission, JavaScript functions are triggered to update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iframes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with search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Script.js is a JavaScript file responsible for handling user interaction and data processing. Includes functions for custom search engine rendering (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customEngine</a:t>
            </a:r>
            <a:r>
              <a:rPr lang="en-US" b="0" i="0" dirty="0">
                <a:solidFill>
                  <a:srgbClr val="0D0D0D"/>
                </a:solidFill>
                <a:effectLst/>
              </a:rPr>
              <a:t>), querying Google and Bing (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queryToGoogleBing</a:t>
            </a:r>
            <a:r>
              <a:rPr lang="en-US" b="0" i="0" dirty="0">
                <a:solidFill>
                  <a:srgbClr val="0D0D0D"/>
                </a:solidFill>
                <a:effectLst/>
              </a:rPr>
              <a:t>), and handling form submission (search).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Makes AJAX requests to a backend API (BASE_URL) to fetch search results based on user input and selected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Updates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iframes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with search results and dynamically modifies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iframe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content based on retrieved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</a:rPr>
              <a:t>These classes work together to create a functional and visually appealing web application for searching and displaying results from Google and 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8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C9CD-C9E5-409E-D540-6098BDE4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sz="3000" dirty="0"/>
              <a:t>(Shalin </a:t>
            </a:r>
            <a:r>
              <a:rPr lang="en-US" sz="3000" dirty="0" err="1"/>
              <a:t>Kaji</a:t>
            </a:r>
            <a:r>
              <a:rPr lang="en-US" sz="3000" dirty="0"/>
              <a:t>)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05C-D665-5E3D-57AA-27C5C29E6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attempted to map input corpora to vectorized inputs using </a:t>
            </a:r>
            <a:r>
              <a:rPr lang="en-US" b="1" dirty="0"/>
              <a:t>Word2Vec</a:t>
            </a:r>
            <a:r>
              <a:rPr lang="en-US" dirty="0"/>
              <a:t>, finally </a:t>
            </a:r>
            <a:r>
              <a:rPr lang="en-US" b="1" dirty="0"/>
              <a:t>TF-IDF vectorizer</a:t>
            </a:r>
            <a:r>
              <a:rPr lang="en-US" dirty="0"/>
              <a:t> was used to vectorize corpora. </a:t>
            </a:r>
            <a:r>
              <a:rPr lang="en-US" i="1" dirty="0"/>
              <a:t>(Time taken: 1901 sec)</a:t>
            </a:r>
            <a:endParaRPr lang="en-US" dirty="0"/>
          </a:p>
          <a:p>
            <a:r>
              <a:rPr lang="en-US" dirty="0"/>
              <a:t>Shape of the Sparse Vector: </a:t>
            </a:r>
            <a:r>
              <a:rPr lang="en-US" b="1" dirty="0"/>
              <a:t>(108508, 645)</a:t>
            </a:r>
            <a:r>
              <a:rPr lang="en-US" dirty="0"/>
              <a:t>.</a:t>
            </a:r>
          </a:p>
          <a:p>
            <a:r>
              <a:rPr lang="en-US" dirty="0"/>
              <a:t>Recognized the heavy computation required for both </a:t>
            </a:r>
            <a:r>
              <a:rPr lang="en-US" i="1" dirty="0"/>
              <a:t>k-Means </a:t>
            </a:r>
            <a:r>
              <a:rPr lang="en-US" dirty="0"/>
              <a:t>and </a:t>
            </a:r>
            <a:r>
              <a:rPr lang="en-US" i="1" dirty="0"/>
              <a:t>Hierarchical Clustering</a:t>
            </a:r>
            <a:r>
              <a:rPr lang="en-US" dirty="0"/>
              <a:t> when dealing with 100k+ records and tried parallel programming with </a:t>
            </a:r>
            <a:r>
              <a:rPr lang="en-US" b="1" dirty="0"/>
              <a:t>PySpark and </a:t>
            </a:r>
            <a:r>
              <a:rPr lang="en-US" b="1" dirty="0" err="1"/>
              <a:t>Dask</a:t>
            </a:r>
            <a:r>
              <a:rPr lang="en-US" b="1" dirty="0"/>
              <a:t> </a:t>
            </a:r>
            <a:r>
              <a:rPr lang="en-US" dirty="0"/>
              <a:t>on just </a:t>
            </a:r>
            <a:r>
              <a:rPr lang="en-US" b="1" dirty="0"/>
              <a:t>16 GB RAM</a:t>
            </a:r>
            <a:r>
              <a:rPr lang="en-US" dirty="0"/>
              <a:t>, however proved non-efficient due to difficulties arising from recombination of inputs from worker nodes </a:t>
            </a:r>
            <a:r>
              <a:rPr lang="en-US" b="1" dirty="0"/>
              <a:t>(4 – </a:t>
            </a:r>
            <a:r>
              <a:rPr lang="en-US" b="1" dirty="0" err="1"/>
              <a:t>QuadCore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Final execution: On </a:t>
            </a:r>
            <a:r>
              <a:rPr lang="en-US" b="1" dirty="0"/>
              <a:t>330 GB of TPU </a:t>
            </a:r>
            <a:r>
              <a:rPr lang="en-US" dirty="0"/>
              <a:t>on Colab Pro, by employing </a:t>
            </a:r>
            <a:r>
              <a:rPr lang="en-US" b="1" dirty="0" err="1"/>
              <a:t>TruncatedSVD</a:t>
            </a:r>
            <a:r>
              <a:rPr lang="en-US" b="1" dirty="0"/>
              <a:t> </a:t>
            </a:r>
            <a:r>
              <a:rPr lang="en-US" dirty="0"/>
              <a:t>to work on a dense array of </a:t>
            </a:r>
            <a:r>
              <a:rPr lang="en-US" b="1" dirty="0"/>
              <a:t>(75955, 4).</a:t>
            </a:r>
            <a:endParaRPr lang="en-US" dirty="0"/>
          </a:p>
          <a:p>
            <a:r>
              <a:rPr lang="en-US" dirty="0"/>
              <a:t>Value of k set at 10 </a:t>
            </a:r>
            <a:r>
              <a:rPr lang="en-US" b="1" dirty="0"/>
              <a:t>(k=10) </a:t>
            </a:r>
            <a:r>
              <a:rPr lang="en-US" dirty="0"/>
              <a:t>for Clustering by taking into account </a:t>
            </a:r>
            <a:r>
              <a:rPr lang="en-US" b="1" dirty="0"/>
              <a:t>Elbow-Plot, Inertia and Silhouette Score metrics.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03E8-70C8-E55E-991B-79DF20A0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Snapshots </a:t>
            </a:r>
            <a:r>
              <a:rPr lang="en-US" sz="3000" dirty="0"/>
              <a:t>(Shalin </a:t>
            </a:r>
            <a:r>
              <a:rPr lang="en-US" sz="3000" dirty="0" err="1"/>
              <a:t>Kaji</a:t>
            </a:r>
            <a:r>
              <a:rPr lang="en-US" sz="3000" dirty="0"/>
              <a:t>)</a:t>
            </a:r>
            <a:endParaRPr lang="en-IN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C1CBA-80D5-F507-3F87-3462BB89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1" y="1265510"/>
            <a:ext cx="3372928" cy="2529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6207D-1E97-C0EC-47F6-A6EE7268D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5154"/>
            <a:ext cx="12192000" cy="3022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7076D-1ECA-2FB7-0DEB-CD2EE1D2A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69" y="1583427"/>
            <a:ext cx="8403009" cy="14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D711-FBB9-B8BF-2309-5C3BC10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Query Expansion </a:t>
            </a:r>
            <a:r>
              <a:rPr lang="en-US" sz="3000" dirty="0"/>
              <a:t>(Rashmitha Kalliot Yadav)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5B4E-C216-C0E6-468E-76339626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pseudo relevance feedback for query expansion</a:t>
            </a:r>
          </a:p>
          <a:p>
            <a:r>
              <a:rPr lang="en-US" dirty="0"/>
              <a:t>Association, Metric and Scalar clusters were implemented</a:t>
            </a:r>
          </a:p>
          <a:p>
            <a:r>
              <a:rPr lang="en-US" dirty="0"/>
              <a:t>Created vocabulary set, and local stems</a:t>
            </a:r>
          </a:p>
          <a:p>
            <a:r>
              <a:rPr lang="en-US" dirty="0"/>
              <a:t>Implementation was tested with 50 different queries.</a:t>
            </a:r>
          </a:p>
          <a:p>
            <a:r>
              <a:rPr lang="en-US" dirty="0"/>
              <a:t>It was observed that queries expanded by association cluster was faster.</a:t>
            </a:r>
          </a:p>
          <a:p>
            <a:r>
              <a:rPr lang="en-US" dirty="0" err="1"/>
              <a:t>Rocchio</a:t>
            </a:r>
            <a:r>
              <a:rPr lang="en-US" dirty="0"/>
              <a:t> algorithm was implemented and tested on 20 queries </a:t>
            </a:r>
          </a:p>
        </p:txBody>
      </p:sp>
    </p:spTree>
    <p:extLst>
      <p:ext uri="{BB962C8B-B14F-4D97-AF65-F5344CB8AC3E}">
        <p14:creationId xmlns:p14="http://schemas.microsoft.com/office/powerpoint/2010/main" val="3401744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872</Words>
  <Application>Microsoft Macintosh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Söhne</vt:lpstr>
      <vt:lpstr>Times New Roman</vt:lpstr>
      <vt:lpstr>Trebuchet MS</vt:lpstr>
      <vt:lpstr>Wingdings 3</vt:lpstr>
      <vt:lpstr>Facet</vt:lpstr>
      <vt:lpstr>Team 16 – Diving  Ansh Sheravia – ANS210007 Gaurav Sharma – GXS230001 Tweensi Jasani – TXJ220003 Shalin Kaji – SXK220263 Rashmitha Kalliot Yadav – RXK220018 </vt:lpstr>
      <vt:lpstr>Crawling (Tweensi Jasani)</vt:lpstr>
      <vt:lpstr>Indexing and Relevance Models (Ansh Sheravia)</vt:lpstr>
      <vt:lpstr>User Interface (Gaurav Sharma)</vt:lpstr>
      <vt:lpstr>User Interface (Gaurav Sharma)</vt:lpstr>
      <vt:lpstr>Clustering (Shalin Kaji)</vt:lpstr>
      <vt:lpstr>Clustering Snapshots (Shalin Kaji)</vt:lpstr>
      <vt:lpstr>5. Query Expansion (Rashmitha Kalliot Yadav)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16 - Diving</dc:title>
  <dc:creator>Sheravia, Ansh Nimesh</dc:creator>
  <cp:lastModifiedBy>Sharma, Gaurav</cp:lastModifiedBy>
  <cp:revision>14</cp:revision>
  <dcterms:created xsi:type="dcterms:W3CDTF">2024-04-29T13:37:57Z</dcterms:created>
  <dcterms:modified xsi:type="dcterms:W3CDTF">2024-04-29T17:30:12Z</dcterms:modified>
</cp:coreProperties>
</file>