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Krona One"/>
      <p:regular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font" Target="fonts/Kron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d640b8c30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d640b8c3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1b1a826c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1b1a826c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9" name="Google Shape;10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1a95bed61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1a95bed61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d63d5cdb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d63d5cdb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31b0205a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31b0205a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1" name="Google Shape;10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d63d5cd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2d63d5cd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d63d5cdbbc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3" name="Google Shape;1063;g2d63d5cdb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4" name="Google Shape;10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1b0205a9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1b0205a9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6" name="Google Shape;9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d640b8c3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d640b8c3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50150" y="1479188"/>
            <a:ext cx="64437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50150" y="3061463"/>
            <a:ext cx="6443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22375" y="2908850"/>
            <a:ext cx="9455475" cy="2101350"/>
            <a:chOff x="722375" y="2908850"/>
            <a:chExt cx="9455475" cy="210135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349050" y="2908850"/>
              <a:ext cx="1828800" cy="1828800"/>
              <a:chOff x="8160150" y="2659825"/>
              <a:chExt cx="1828800" cy="18288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722375" y="4604000"/>
              <a:ext cx="374861" cy="406200"/>
              <a:chOff x="1270750" y="4604000"/>
              <a:chExt cx="374861" cy="406200"/>
            </a:xfrm>
          </p:grpSpPr>
          <p:grpSp>
            <p:nvGrpSpPr>
              <p:cNvPr id="17" name="Google Shape;17;p2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9" name="Google Shape;29;p2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5" name="Google Shape;35;p2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36" name="Google Shape;36;p2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42" name="Google Shape;42;p2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47" name="Google Shape;47;p2"/>
          <p:cNvGrpSpPr/>
          <p:nvPr/>
        </p:nvGrpSpPr>
        <p:grpSpPr>
          <a:xfrm>
            <a:off x="0" y="0"/>
            <a:ext cx="8827825" cy="945700"/>
            <a:chOff x="0" y="0"/>
            <a:chExt cx="8827825" cy="945700"/>
          </a:xfrm>
        </p:grpSpPr>
        <p:sp>
          <p:nvSpPr>
            <p:cNvPr id="48" name="Google Shape;48;p2"/>
            <p:cNvSpPr/>
            <p:nvPr/>
          </p:nvSpPr>
          <p:spPr>
            <a:xfrm>
              <a:off x="0" y="0"/>
              <a:ext cx="4572000" cy="23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21625" y="539500"/>
              <a:ext cx="406200" cy="40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/>
          <p:nvPr>
            <p:ph idx="1" type="subTitle"/>
          </p:nvPr>
        </p:nvSpPr>
        <p:spPr>
          <a:xfrm>
            <a:off x="2574150" y="1254155"/>
            <a:ext cx="3995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5" name="Google Shape;415;p11"/>
          <p:cNvSpPr txBox="1"/>
          <p:nvPr>
            <p:ph type="title"/>
          </p:nvPr>
        </p:nvSpPr>
        <p:spPr>
          <a:xfrm>
            <a:off x="2574375" y="729645"/>
            <a:ext cx="3995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6" name="Google Shape;416;p11"/>
          <p:cNvSpPr txBox="1"/>
          <p:nvPr>
            <p:ph idx="2" type="subTitle"/>
          </p:nvPr>
        </p:nvSpPr>
        <p:spPr>
          <a:xfrm>
            <a:off x="2574150" y="2654155"/>
            <a:ext cx="3995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7" name="Google Shape;417;p11"/>
          <p:cNvSpPr txBox="1"/>
          <p:nvPr>
            <p:ph idx="3" type="title"/>
          </p:nvPr>
        </p:nvSpPr>
        <p:spPr>
          <a:xfrm>
            <a:off x="2574375" y="2129545"/>
            <a:ext cx="3995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8" name="Google Shape;418;p11"/>
          <p:cNvSpPr txBox="1"/>
          <p:nvPr>
            <p:ph idx="4" type="subTitle"/>
          </p:nvPr>
        </p:nvSpPr>
        <p:spPr>
          <a:xfrm>
            <a:off x="2574150" y="4054155"/>
            <a:ext cx="3995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9" name="Google Shape;419;p11"/>
          <p:cNvSpPr txBox="1"/>
          <p:nvPr>
            <p:ph idx="5" type="title"/>
          </p:nvPr>
        </p:nvSpPr>
        <p:spPr>
          <a:xfrm>
            <a:off x="2574375" y="3529545"/>
            <a:ext cx="3995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20" name="Google Shape;420;p11"/>
          <p:cNvGrpSpPr/>
          <p:nvPr/>
        </p:nvGrpSpPr>
        <p:grpSpPr>
          <a:xfrm>
            <a:off x="4572000" y="0"/>
            <a:ext cx="4572000" cy="5010200"/>
            <a:chOff x="4572000" y="0"/>
            <a:chExt cx="4572000" cy="5010200"/>
          </a:xfrm>
        </p:grpSpPr>
        <p:sp>
          <p:nvSpPr>
            <p:cNvPr id="421" name="Google Shape;421;p11"/>
            <p:cNvSpPr/>
            <p:nvPr/>
          </p:nvSpPr>
          <p:spPr>
            <a:xfrm>
              <a:off x="4572000" y="0"/>
              <a:ext cx="4572000" cy="23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8421625" y="4604000"/>
              <a:ext cx="406200" cy="4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23" name="Google Shape;423;p11"/>
          <p:cNvGrpSpPr/>
          <p:nvPr/>
        </p:nvGrpSpPr>
        <p:grpSpPr>
          <a:xfrm>
            <a:off x="347525" y="539500"/>
            <a:ext cx="374861" cy="406200"/>
            <a:chOff x="1270750" y="4604000"/>
            <a:chExt cx="374861" cy="406200"/>
          </a:xfrm>
        </p:grpSpPr>
        <p:grpSp>
          <p:nvGrpSpPr>
            <p:cNvPr id="424" name="Google Shape;424;p11"/>
            <p:cNvGrpSpPr/>
            <p:nvPr/>
          </p:nvGrpSpPr>
          <p:grpSpPr>
            <a:xfrm>
              <a:off x="1270750" y="4604000"/>
              <a:ext cx="374861" cy="28550"/>
              <a:chOff x="1270750" y="4604000"/>
              <a:chExt cx="374861" cy="28550"/>
            </a:xfrm>
          </p:grpSpPr>
          <p:sp>
            <p:nvSpPr>
              <p:cNvPr id="425" name="Google Shape;425;p11"/>
              <p:cNvSpPr/>
              <p:nvPr/>
            </p:nvSpPr>
            <p:spPr>
              <a:xfrm>
                <a:off x="1270750" y="46040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1357376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1444451" y="460455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1530535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1617111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430" name="Google Shape;430;p11"/>
            <p:cNvGrpSpPr/>
            <p:nvPr/>
          </p:nvGrpSpPr>
          <p:grpSpPr>
            <a:xfrm>
              <a:off x="1270750" y="4981650"/>
              <a:ext cx="374861" cy="28550"/>
              <a:chOff x="1270750" y="4981650"/>
              <a:chExt cx="374861" cy="28550"/>
            </a:xfrm>
          </p:grpSpPr>
          <p:sp>
            <p:nvSpPr>
              <p:cNvPr id="431" name="Google Shape;431;p11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436" name="Google Shape;436;p11"/>
            <p:cNvGrpSpPr/>
            <p:nvPr/>
          </p:nvGrpSpPr>
          <p:grpSpPr>
            <a:xfrm>
              <a:off x="1270750" y="4887238"/>
              <a:ext cx="374861" cy="28550"/>
              <a:chOff x="1270750" y="4981650"/>
              <a:chExt cx="374861" cy="28550"/>
            </a:xfrm>
          </p:grpSpPr>
          <p:sp>
            <p:nvSpPr>
              <p:cNvPr id="437" name="Google Shape;437;p11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442" name="Google Shape;442;p11"/>
            <p:cNvGrpSpPr/>
            <p:nvPr/>
          </p:nvGrpSpPr>
          <p:grpSpPr>
            <a:xfrm>
              <a:off x="1270750" y="4792825"/>
              <a:ext cx="374861" cy="28550"/>
              <a:chOff x="1270750" y="4981650"/>
              <a:chExt cx="374861" cy="28550"/>
            </a:xfrm>
          </p:grpSpPr>
          <p:sp>
            <p:nvSpPr>
              <p:cNvPr id="443" name="Google Shape;443;p11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448" name="Google Shape;448;p11"/>
            <p:cNvGrpSpPr/>
            <p:nvPr/>
          </p:nvGrpSpPr>
          <p:grpSpPr>
            <a:xfrm>
              <a:off x="1270750" y="4698413"/>
              <a:ext cx="374861" cy="28550"/>
              <a:chOff x="1270750" y="4981650"/>
              <a:chExt cx="374861" cy="28550"/>
            </a:xfrm>
          </p:grpSpPr>
          <p:sp>
            <p:nvSpPr>
              <p:cNvPr id="449" name="Google Shape;449;p11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2"/>
          <p:cNvSpPr txBox="1"/>
          <p:nvPr>
            <p:ph hasCustomPrompt="1" type="title"/>
          </p:nvPr>
        </p:nvSpPr>
        <p:spPr>
          <a:xfrm>
            <a:off x="1065766" y="1788838"/>
            <a:ext cx="70125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6" name="Google Shape;456;p12"/>
          <p:cNvSpPr txBox="1"/>
          <p:nvPr>
            <p:ph idx="1" type="subTitle"/>
          </p:nvPr>
        </p:nvSpPr>
        <p:spPr>
          <a:xfrm>
            <a:off x="1065725" y="2746786"/>
            <a:ext cx="7012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7" name="Google Shape;457;p12"/>
          <p:cNvGrpSpPr/>
          <p:nvPr/>
        </p:nvGrpSpPr>
        <p:grpSpPr>
          <a:xfrm>
            <a:off x="0" y="133300"/>
            <a:ext cx="8827825" cy="5010200"/>
            <a:chOff x="0" y="133300"/>
            <a:chExt cx="8827825" cy="5010200"/>
          </a:xfrm>
        </p:grpSpPr>
        <p:sp>
          <p:nvSpPr>
            <p:cNvPr id="458" name="Google Shape;458;p12"/>
            <p:cNvSpPr/>
            <p:nvPr/>
          </p:nvSpPr>
          <p:spPr>
            <a:xfrm>
              <a:off x="0" y="4911600"/>
              <a:ext cx="4572000" cy="23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9" name="Google Shape;459;p12"/>
            <p:cNvSpPr/>
            <p:nvPr/>
          </p:nvSpPr>
          <p:spPr>
            <a:xfrm>
              <a:off x="8421625" y="133300"/>
              <a:ext cx="406200" cy="40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60" name="Google Shape;460;p12"/>
          <p:cNvGrpSpPr/>
          <p:nvPr/>
        </p:nvGrpSpPr>
        <p:grpSpPr>
          <a:xfrm>
            <a:off x="8421625" y="4197800"/>
            <a:ext cx="374861" cy="406200"/>
            <a:chOff x="1270750" y="4604000"/>
            <a:chExt cx="374861" cy="406200"/>
          </a:xfrm>
        </p:grpSpPr>
        <p:grpSp>
          <p:nvGrpSpPr>
            <p:cNvPr id="461" name="Google Shape;461;p12"/>
            <p:cNvGrpSpPr/>
            <p:nvPr/>
          </p:nvGrpSpPr>
          <p:grpSpPr>
            <a:xfrm>
              <a:off x="1270750" y="4604000"/>
              <a:ext cx="374861" cy="28550"/>
              <a:chOff x="1270750" y="4604000"/>
              <a:chExt cx="374861" cy="28550"/>
            </a:xfrm>
          </p:grpSpPr>
          <p:sp>
            <p:nvSpPr>
              <p:cNvPr id="462" name="Google Shape;462;p12"/>
              <p:cNvSpPr/>
              <p:nvPr/>
            </p:nvSpPr>
            <p:spPr>
              <a:xfrm>
                <a:off x="1270750" y="46040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3" name="Google Shape;463;p12"/>
              <p:cNvSpPr/>
              <p:nvPr/>
            </p:nvSpPr>
            <p:spPr>
              <a:xfrm>
                <a:off x="1357376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4" name="Google Shape;464;p12"/>
              <p:cNvSpPr/>
              <p:nvPr/>
            </p:nvSpPr>
            <p:spPr>
              <a:xfrm>
                <a:off x="1444451" y="460455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5" name="Google Shape;465;p12"/>
              <p:cNvSpPr/>
              <p:nvPr/>
            </p:nvSpPr>
            <p:spPr>
              <a:xfrm>
                <a:off x="1530535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6" name="Google Shape;466;p12"/>
              <p:cNvSpPr/>
              <p:nvPr/>
            </p:nvSpPr>
            <p:spPr>
              <a:xfrm>
                <a:off x="1617111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467" name="Google Shape;467;p12"/>
            <p:cNvGrpSpPr/>
            <p:nvPr/>
          </p:nvGrpSpPr>
          <p:grpSpPr>
            <a:xfrm>
              <a:off x="1270750" y="4981650"/>
              <a:ext cx="374861" cy="28550"/>
              <a:chOff x="1270750" y="4981650"/>
              <a:chExt cx="374861" cy="28550"/>
            </a:xfrm>
          </p:grpSpPr>
          <p:sp>
            <p:nvSpPr>
              <p:cNvPr id="468" name="Google Shape;468;p12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9" name="Google Shape;469;p12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0" name="Google Shape;470;p12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1" name="Google Shape;471;p12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2" name="Google Shape;472;p12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473" name="Google Shape;473;p12"/>
            <p:cNvGrpSpPr/>
            <p:nvPr/>
          </p:nvGrpSpPr>
          <p:grpSpPr>
            <a:xfrm>
              <a:off x="1270750" y="4887238"/>
              <a:ext cx="374861" cy="28550"/>
              <a:chOff x="1270750" y="4981650"/>
              <a:chExt cx="374861" cy="28550"/>
            </a:xfrm>
          </p:grpSpPr>
          <p:sp>
            <p:nvSpPr>
              <p:cNvPr id="474" name="Google Shape;474;p12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12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6" name="Google Shape;476;p12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7" name="Google Shape;477;p12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8" name="Google Shape;478;p12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479" name="Google Shape;479;p12"/>
            <p:cNvGrpSpPr/>
            <p:nvPr/>
          </p:nvGrpSpPr>
          <p:grpSpPr>
            <a:xfrm>
              <a:off x="1270750" y="4792825"/>
              <a:ext cx="374861" cy="28550"/>
              <a:chOff x="1270750" y="4981650"/>
              <a:chExt cx="374861" cy="28550"/>
            </a:xfrm>
          </p:grpSpPr>
          <p:sp>
            <p:nvSpPr>
              <p:cNvPr id="480" name="Google Shape;480;p12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" name="Google Shape;481;p12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" name="Google Shape;482;p12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12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4" name="Google Shape;484;p12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485" name="Google Shape;485;p12"/>
            <p:cNvGrpSpPr/>
            <p:nvPr/>
          </p:nvGrpSpPr>
          <p:grpSpPr>
            <a:xfrm>
              <a:off x="1270750" y="4698413"/>
              <a:ext cx="374861" cy="28550"/>
              <a:chOff x="1270750" y="4981650"/>
              <a:chExt cx="374861" cy="28550"/>
            </a:xfrm>
          </p:grpSpPr>
          <p:sp>
            <p:nvSpPr>
              <p:cNvPr id="486" name="Google Shape;486;p12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7" name="Google Shape;487;p12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8" name="Google Shape;488;p12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9" name="Google Shape;489;p12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0" name="Google Shape;490;p12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3" name="Google Shape;493;p13"/>
          <p:cNvGrpSpPr/>
          <p:nvPr/>
        </p:nvGrpSpPr>
        <p:grpSpPr>
          <a:xfrm>
            <a:off x="347525" y="481997"/>
            <a:ext cx="9905325" cy="4528203"/>
            <a:chOff x="347525" y="481997"/>
            <a:chExt cx="9905325" cy="4528203"/>
          </a:xfrm>
        </p:grpSpPr>
        <p:grpSp>
          <p:nvGrpSpPr>
            <p:cNvPr id="494" name="Google Shape;494;p13"/>
            <p:cNvGrpSpPr/>
            <p:nvPr/>
          </p:nvGrpSpPr>
          <p:grpSpPr>
            <a:xfrm>
              <a:off x="8424050" y="481997"/>
              <a:ext cx="1828800" cy="1828800"/>
              <a:chOff x="8160150" y="2659825"/>
              <a:chExt cx="1828800" cy="1828800"/>
            </a:xfrm>
          </p:grpSpPr>
          <p:sp>
            <p:nvSpPr>
              <p:cNvPr id="495" name="Google Shape;495;p13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498" name="Google Shape;498;p13"/>
            <p:cNvGrpSpPr/>
            <p:nvPr/>
          </p:nvGrpSpPr>
          <p:grpSpPr>
            <a:xfrm>
              <a:off x="347525" y="4604000"/>
              <a:ext cx="374861" cy="406200"/>
              <a:chOff x="1270750" y="4604000"/>
              <a:chExt cx="374861" cy="406200"/>
            </a:xfrm>
          </p:grpSpPr>
          <p:grpSp>
            <p:nvGrpSpPr>
              <p:cNvPr id="499" name="Google Shape;499;p13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500" name="Google Shape;500;p13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01" name="Google Shape;501;p13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02" name="Google Shape;502;p13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03" name="Google Shape;503;p13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04" name="Google Shape;504;p13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505" name="Google Shape;505;p13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506" name="Google Shape;506;p1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07" name="Google Shape;507;p1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08" name="Google Shape;508;p1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09" name="Google Shape;509;p1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0" name="Google Shape;510;p1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511" name="Google Shape;511;p13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512" name="Google Shape;512;p1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3" name="Google Shape;513;p1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4" name="Google Shape;514;p1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5" name="Google Shape;515;p1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6" name="Google Shape;516;p1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517" name="Google Shape;517;p13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518" name="Google Shape;518;p1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9" name="Google Shape;519;p1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20" name="Google Shape;520;p1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21" name="Google Shape;521;p1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523" name="Google Shape;523;p13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524" name="Google Shape;524;p1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25" name="Google Shape;525;p1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26" name="Google Shape;526;p1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28" name="Google Shape;528;p1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529" name="Google Shape;529;p13"/>
          <p:cNvGrpSpPr/>
          <p:nvPr/>
        </p:nvGrpSpPr>
        <p:grpSpPr>
          <a:xfrm>
            <a:off x="0" y="0"/>
            <a:ext cx="8830250" cy="4604000"/>
            <a:chOff x="0" y="0"/>
            <a:chExt cx="8830250" cy="4604000"/>
          </a:xfrm>
        </p:grpSpPr>
        <p:sp>
          <p:nvSpPr>
            <p:cNvPr id="530" name="Google Shape;530;p13"/>
            <p:cNvSpPr/>
            <p:nvPr/>
          </p:nvSpPr>
          <p:spPr>
            <a:xfrm>
              <a:off x="0" y="0"/>
              <a:ext cx="4572000" cy="23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8424050" y="4197800"/>
              <a:ext cx="406200" cy="40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4" name="Google Shape;534;p14"/>
          <p:cNvGrpSpPr/>
          <p:nvPr/>
        </p:nvGrpSpPr>
        <p:grpSpPr>
          <a:xfrm>
            <a:off x="228600" y="117550"/>
            <a:ext cx="8570311" cy="6320747"/>
            <a:chOff x="228600" y="117550"/>
            <a:chExt cx="8570311" cy="6320747"/>
          </a:xfrm>
        </p:grpSpPr>
        <p:grpSp>
          <p:nvGrpSpPr>
            <p:cNvPr id="535" name="Google Shape;535;p14"/>
            <p:cNvGrpSpPr/>
            <p:nvPr/>
          </p:nvGrpSpPr>
          <p:grpSpPr>
            <a:xfrm>
              <a:off x="228600" y="4609497"/>
              <a:ext cx="1828800" cy="1828800"/>
              <a:chOff x="8160150" y="2659825"/>
              <a:chExt cx="1828800" cy="1828800"/>
            </a:xfrm>
          </p:grpSpPr>
          <p:sp>
            <p:nvSpPr>
              <p:cNvPr id="536" name="Google Shape;536;p14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7" name="Google Shape;537;p14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8" name="Google Shape;538;p14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539" name="Google Shape;539;p14"/>
            <p:cNvGrpSpPr/>
            <p:nvPr/>
          </p:nvGrpSpPr>
          <p:grpSpPr>
            <a:xfrm>
              <a:off x="8424050" y="117550"/>
              <a:ext cx="374861" cy="406200"/>
              <a:chOff x="1270750" y="4604000"/>
              <a:chExt cx="374861" cy="406200"/>
            </a:xfrm>
          </p:grpSpPr>
          <p:grpSp>
            <p:nvGrpSpPr>
              <p:cNvPr id="540" name="Google Shape;540;p14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541" name="Google Shape;541;p14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42" name="Google Shape;542;p14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43" name="Google Shape;543;p14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44" name="Google Shape;544;p14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45" name="Google Shape;545;p14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546" name="Google Shape;546;p14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547" name="Google Shape;547;p1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48" name="Google Shape;548;p1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49" name="Google Shape;549;p1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0" name="Google Shape;550;p1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1" name="Google Shape;551;p1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552" name="Google Shape;552;p14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553" name="Google Shape;553;p1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4" name="Google Shape;554;p1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5" name="Google Shape;555;p1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6" name="Google Shape;556;p1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7" name="Google Shape;557;p1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558" name="Google Shape;558;p14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559" name="Google Shape;559;p1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60" name="Google Shape;560;p1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61" name="Google Shape;561;p1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62" name="Google Shape;562;p1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63" name="Google Shape;563;p1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564" name="Google Shape;564;p14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565" name="Google Shape;565;p1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66" name="Google Shape;566;p1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67" name="Google Shape;567;p1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68" name="Google Shape;568;p1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69" name="Google Shape;569;p1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570" name="Google Shape;570;p14"/>
          <p:cNvGrpSpPr/>
          <p:nvPr/>
        </p:nvGrpSpPr>
        <p:grpSpPr>
          <a:xfrm>
            <a:off x="313800" y="539500"/>
            <a:ext cx="8830200" cy="4604000"/>
            <a:chOff x="313800" y="539500"/>
            <a:chExt cx="8830200" cy="4604000"/>
          </a:xfrm>
        </p:grpSpPr>
        <p:sp>
          <p:nvSpPr>
            <p:cNvPr id="571" name="Google Shape;571;p14"/>
            <p:cNvSpPr/>
            <p:nvPr/>
          </p:nvSpPr>
          <p:spPr>
            <a:xfrm>
              <a:off x="4572000" y="4911600"/>
              <a:ext cx="4572000" cy="23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313800" y="539500"/>
              <a:ext cx="406200" cy="40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75" name="Google Shape;575;p15"/>
          <p:cNvGrpSpPr/>
          <p:nvPr/>
        </p:nvGrpSpPr>
        <p:grpSpPr>
          <a:xfrm>
            <a:off x="-1335025" y="539497"/>
            <a:ext cx="1828800" cy="1828800"/>
            <a:chOff x="8160150" y="2659825"/>
            <a:chExt cx="1828800" cy="1828800"/>
          </a:xfrm>
        </p:grpSpPr>
        <p:sp>
          <p:nvSpPr>
            <p:cNvPr id="576" name="Google Shape;576;p15"/>
            <p:cNvSpPr/>
            <p:nvPr/>
          </p:nvSpPr>
          <p:spPr>
            <a:xfrm>
              <a:off x="8160150" y="2659825"/>
              <a:ext cx="1828800" cy="182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8388750" y="2888425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8617350" y="3117025"/>
              <a:ext cx="914400" cy="914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79" name="Google Shape;579;p15"/>
          <p:cNvGrpSpPr/>
          <p:nvPr/>
        </p:nvGrpSpPr>
        <p:grpSpPr>
          <a:xfrm>
            <a:off x="8424050" y="4604000"/>
            <a:ext cx="374861" cy="406200"/>
            <a:chOff x="1270750" y="4604000"/>
            <a:chExt cx="374861" cy="406200"/>
          </a:xfrm>
        </p:grpSpPr>
        <p:grpSp>
          <p:nvGrpSpPr>
            <p:cNvPr id="580" name="Google Shape;580;p15"/>
            <p:cNvGrpSpPr/>
            <p:nvPr/>
          </p:nvGrpSpPr>
          <p:grpSpPr>
            <a:xfrm>
              <a:off x="1270750" y="4604000"/>
              <a:ext cx="374861" cy="28550"/>
              <a:chOff x="1270750" y="4604000"/>
              <a:chExt cx="374861" cy="28550"/>
            </a:xfrm>
          </p:grpSpPr>
          <p:sp>
            <p:nvSpPr>
              <p:cNvPr id="581" name="Google Shape;581;p15"/>
              <p:cNvSpPr/>
              <p:nvPr/>
            </p:nvSpPr>
            <p:spPr>
              <a:xfrm>
                <a:off x="1270750" y="46040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2" name="Google Shape;582;p15"/>
              <p:cNvSpPr/>
              <p:nvPr/>
            </p:nvSpPr>
            <p:spPr>
              <a:xfrm>
                <a:off x="1357376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3" name="Google Shape;583;p15"/>
              <p:cNvSpPr/>
              <p:nvPr/>
            </p:nvSpPr>
            <p:spPr>
              <a:xfrm>
                <a:off x="1444451" y="460455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4" name="Google Shape;584;p15"/>
              <p:cNvSpPr/>
              <p:nvPr/>
            </p:nvSpPr>
            <p:spPr>
              <a:xfrm>
                <a:off x="1530535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5" name="Google Shape;585;p15"/>
              <p:cNvSpPr/>
              <p:nvPr/>
            </p:nvSpPr>
            <p:spPr>
              <a:xfrm>
                <a:off x="1617111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586" name="Google Shape;586;p15"/>
            <p:cNvGrpSpPr/>
            <p:nvPr/>
          </p:nvGrpSpPr>
          <p:grpSpPr>
            <a:xfrm>
              <a:off x="1270750" y="4981650"/>
              <a:ext cx="374861" cy="28550"/>
              <a:chOff x="1270750" y="4981650"/>
              <a:chExt cx="374861" cy="28550"/>
            </a:xfrm>
          </p:grpSpPr>
          <p:sp>
            <p:nvSpPr>
              <p:cNvPr id="587" name="Google Shape;587;p15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8" name="Google Shape;588;p15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9" name="Google Shape;589;p15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0" name="Google Shape;590;p15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1" name="Google Shape;591;p15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592" name="Google Shape;592;p15"/>
            <p:cNvGrpSpPr/>
            <p:nvPr/>
          </p:nvGrpSpPr>
          <p:grpSpPr>
            <a:xfrm>
              <a:off x="1270750" y="4887238"/>
              <a:ext cx="374861" cy="28550"/>
              <a:chOff x="1270750" y="4981650"/>
              <a:chExt cx="374861" cy="28550"/>
            </a:xfrm>
          </p:grpSpPr>
          <p:sp>
            <p:nvSpPr>
              <p:cNvPr id="593" name="Google Shape;593;p15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4" name="Google Shape;594;p15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5" name="Google Shape;595;p15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6" name="Google Shape;596;p15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598" name="Google Shape;598;p15"/>
            <p:cNvGrpSpPr/>
            <p:nvPr/>
          </p:nvGrpSpPr>
          <p:grpSpPr>
            <a:xfrm>
              <a:off x="1270750" y="4792825"/>
              <a:ext cx="374861" cy="28550"/>
              <a:chOff x="1270750" y="4981650"/>
              <a:chExt cx="374861" cy="28550"/>
            </a:xfrm>
          </p:grpSpPr>
          <p:sp>
            <p:nvSpPr>
              <p:cNvPr id="599" name="Google Shape;599;p15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1" name="Google Shape;601;p15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2" name="Google Shape;602;p15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604" name="Google Shape;604;p15"/>
            <p:cNvGrpSpPr/>
            <p:nvPr/>
          </p:nvGrpSpPr>
          <p:grpSpPr>
            <a:xfrm>
              <a:off x="1270750" y="4698413"/>
              <a:ext cx="374861" cy="28550"/>
              <a:chOff x="1270750" y="4981650"/>
              <a:chExt cx="374861" cy="28550"/>
            </a:xfrm>
          </p:grpSpPr>
          <p:sp>
            <p:nvSpPr>
              <p:cNvPr id="605" name="Google Shape;605;p15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6" name="Google Shape;606;p15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7" name="Google Shape;607;p15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610" name="Google Shape;610;p15"/>
          <p:cNvGrpSpPr/>
          <p:nvPr/>
        </p:nvGrpSpPr>
        <p:grpSpPr>
          <a:xfrm>
            <a:off x="316175" y="0"/>
            <a:ext cx="8827825" cy="5010200"/>
            <a:chOff x="316175" y="0"/>
            <a:chExt cx="8827825" cy="5010200"/>
          </a:xfrm>
        </p:grpSpPr>
        <p:sp>
          <p:nvSpPr>
            <p:cNvPr id="611" name="Google Shape;611;p15"/>
            <p:cNvSpPr/>
            <p:nvPr/>
          </p:nvSpPr>
          <p:spPr>
            <a:xfrm>
              <a:off x="4572000" y="0"/>
              <a:ext cx="4572000" cy="23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316175" y="4604000"/>
              <a:ext cx="406200" cy="4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6"/>
          <p:cNvSpPr/>
          <p:nvPr>
            <p:ph idx="2" type="pic"/>
          </p:nvPr>
        </p:nvSpPr>
        <p:spPr>
          <a:xfrm>
            <a:off x="3359550" y="1824125"/>
            <a:ext cx="2429100" cy="2779800"/>
          </a:xfrm>
          <a:prstGeom prst="rect">
            <a:avLst/>
          </a:prstGeom>
          <a:noFill/>
          <a:ln>
            <a:noFill/>
          </a:ln>
        </p:spPr>
      </p:sp>
      <p:sp>
        <p:nvSpPr>
          <p:cNvPr id="615" name="Google Shape;615;p16"/>
          <p:cNvSpPr/>
          <p:nvPr>
            <p:ph idx="3" type="pic"/>
          </p:nvPr>
        </p:nvSpPr>
        <p:spPr>
          <a:xfrm>
            <a:off x="724525" y="539500"/>
            <a:ext cx="24309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16"/>
          <p:cNvSpPr txBox="1"/>
          <p:nvPr>
            <p:ph type="title"/>
          </p:nvPr>
        </p:nvSpPr>
        <p:spPr>
          <a:xfrm>
            <a:off x="3359550" y="539500"/>
            <a:ext cx="506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7" name="Google Shape;617;p16"/>
          <p:cNvSpPr txBox="1"/>
          <p:nvPr>
            <p:ph idx="1" type="subTitle"/>
          </p:nvPr>
        </p:nvSpPr>
        <p:spPr>
          <a:xfrm>
            <a:off x="3359550" y="1177050"/>
            <a:ext cx="506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8" name="Google Shape;618;p16"/>
          <p:cNvSpPr/>
          <p:nvPr>
            <p:ph idx="4" type="pic"/>
          </p:nvPr>
        </p:nvSpPr>
        <p:spPr>
          <a:xfrm>
            <a:off x="5994576" y="1824125"/>
            <a:ext cx="2429100" cy="2779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19" name="Google Shape;619;p16"/>
          <p:cNvGrpSpPr/>
          <p:nvPr/>
        </p:nvGrpSpPr>
        <p:grpSpPr>
          <a:xfrm>
            <a:off x="0" y="4197700"/>
            <a:ext cx="8829875" cy="945800"/>
            <a:chOff x="0" y="4197700"/>
            <a:chExt cx="8829875" cy="945800"/>
          </a:xfrm>
        </p:grpSpPr>
        <p:sp>
          <p:nvSpPr>
            <p:cNvPr id="620" name="Google Shape;620;p16"/>
            <p:cNvSpPr/>
            <p:nvPr/>
          </p:nvSpPr>
          <p:spPr>
            <a:xfrm>
              <a:off x="0" y="4911600"/>
              <a:ext cx="4572000" cy="23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8423675" y="4197700"/>
              <a:ext cx="406200" cy="40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22" name="Google Shape;622;p16"/>
          <p:cNvGrpSpPr/>
          <p:nvPr/>
        </p:nvGrpSpPr>
        <p:grpSpPr>
          <a:xfrm>
            <a:off x="8421625" y="133300"/>
            <a:ext cx="374861" cy="406200"/>
            <a:chOff x="1270750" y="4604000"/>
            <a:chExt cx="374861" cy="406200"/>
          </a:xfrm>
        </p:grpSpPr>
        <p:grpSp>
          <p:nvGrpSpPr>
            <p:cNvPr id="623" name="Google Shape;623;p16"/>
            <p:cNvGrpSpPr/>
            <p:nvPr/>
          </p:nvGrpSpPr>
          <p:grpSpPr>
            <a:xfrm>
              <a:off x="1270750" y="4604000"/>
              <a:ext cx="374861" cy="28550"/>
              <a:chOff x="1270750" y="4604000"/>
              <a:chExt cx="374861" cy="28550"/>
            </a:xfrm>
          </p:grpSpPr>
          <p:sp>
            <p:nvSpPr>
              <p:cNvPr id="624" name="Google Shape;624;p16"/>
              <p:cNvSpPr/>
              <p:nvPr/>
            </p:nvSpPr>
            <p:spPr>
              <a:xfrm>
                <a:off x="1270750" y="46040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1357376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6" name="Google Shape;626;p16"/>
              <p:cNvSpPr/>
              <p:nvPr/>
            </p:nvSpPr>
            <p:spPr>
              <a:xfrm>
                <a:off x="1444451" y="460455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7" name="Google Shape;627;p16"/>
              <p:cNvSpPr/>
              <p:nvPr/>
            </p:nvSpPr>
            <p:spPr>
              <a:xfrm>
                <a:off x="1530535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8" name="Google Shape;628;p16"/>
              <p:cNvSpPr/>
              <p:nvPr/>
            </p:nvSpPr>
            <p:spPr>
              <a:xfrm>
                <a:off x="1617111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629" name="Google Shape;629;p16"/>
            <p:cNvGrpSpPr/>
            <p:nvPr/>
          </p:nvGrpSpPr>
          <p:grpSpPr>
            <a:xfrm>
              <a:off x="1270750" y="4981650"/>
              <a:ext cx="374861" cy="28550"/>
              <a:chOff x="1270750" y="4981650"/>
              <a:chExt cx="374861" cy="28550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2" name="Google Shape;632;p16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3" name="Google Shape;633;p16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635" name="Google Shape;635;p16"/>
            <p:cNvGrpSpPr/>
            <p:nvPr/>
          </p:nvGrpSpPr>
          <p:grpSpPr>
            <a:xfrm>
              <a:off x="1270750" y="4887238"/>
              <a:ext cx="374861" cy="28550"/>
              <a:chOff x="1270750" y="4981650"/>
              <a:chExt cx="374861" cy="28550"/>
            </a:xfrm>
          </p:grpSpPr>
          <p:sp>
            <p:nvSpPr>
              <p:cNvPr id="636" name="Google Shape;636;p16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641" name="Google Shape;641;p16"/>
            <p:cNvGrpSpPr/>
            <p:nvPr/>
          </p:nvGrpSpPr>
          <p:grpSpPr>
            <a:xfrm>
              <a:off x="1270750" y="4792825"/>
              <a:ext cx="374861" cy="28550"/>
              <a:chOff x="1270750" y="4981650"/>
              <a:chExt cx="374861" cy="28550"/>
            </a:xfrm>
          </p:grpSpPr>
          <p:sp>
            <p:nvSpPr>
              <p:cNvPr id="642" name="Google Shape;642;p16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647" name="Google Shape;647;p16"/>
            <p:cNvGrpSpPr/>
            <p:nvPr/>
          </p:nvGrpSpPr>
          <p:grpSpPr>
            <a:xfrm>
              <a:off x="1270750" y="4698413"/>
              <a:ext cx="374861" cy="28550"/>
              <a:chOff x="1270750" y="4981650"/>
              <a:chExt cx="374861" cy="28550"/>
            </a:xfrm>
          </p:grpSpPr>
          <p:sp>
            <p:nvSpPr>
              <p:cNvPr id="648" name="Google Shape;648;p16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5" name="Google Shape;655;p17"/>
          <p:cNvSpPr txBox="1"/>
          <p:nvPr>
            <p:ph idx="1" type="body"/>
          </p:nvPr>
        </p:nvSpPr>
        <p:spPr>
          <a:xfrm>
            <a:off x="722375" y="1187600"/>
            <a:ext cx="76992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656" name="Google Shape;656;p17"/>
          <p:cNvGrpSpPr/>
          <p:nvPr/>
        </p:nvGrpSpPr>
        <p:grpSpPr>
          <a:xfrm>
            <a:off x="316125" y="133300"/>
            <a:ext cx="8827875" cy="5010200"/>
            <a:chOff x="316125" y="133300"/>
            <a:chExt cx="8827875" cy="5010200"/>
          </a:xfrm>
        </p:grpSpPr>
        <p:sp>
          <p:nvSpPr>
            <p:cNvPr id="657" name="Google Shape;657;p17"/>
            <p:cNvSpPr/>
            <p:nvPr/>
          </p:nvSpPr>
          <p:spPr>
            <a:xfrm>
              <a:off x="4572000" y="4911600"/>
              <a:ext cx="4572000" cy="23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316125" y="133300"/>
              <a:ext cx="406200" cy="40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9" name="Google Shape;659;p17"/>
          <p:cNvGrpSpPr/>
          <p:nvPr/>
        </p:nvGrpSpPr>
        <p:grpSpPr>
          <a:xfrm>
            <a:off x="-1254825" y="539500"/>
            <a:ext cx="10051311" cy="4482125"/>
            <a:chOff x="-1254825" y="539500"/>
            <a:chExt cx="10051311" cy="4482125"/>
          </a:xfrm>
        </p:grpSpPr>
        <p:grpSp>
          <p:nvGrpSpPr>
            <p:cNvPr id="660" name="Google Shape;660;p17"/>
            <p:cNvGrpSpPr/>
            <p:nvPr/>
          </p:nvGrpSpPr>
          <p:grpSpPr>
            <a:xfrm>
              <a:off x="8421625" y="539500"/>
              <a:ext cx="374861" cy="406200"/>
              <a:chOff x="1270750" y="4604000"/>
              <a:chExt cx="374861" cy="406200"/>
            </a:xfrm>
          </p:grpSpPr>
          <p:grpSp>
            <p:nvGrpSpPr>
              <p:cNvPr id="661" name="Google Shape;661;p17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662" name="Google Shape;662;p17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667" name="Google Shape;667;p17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668" name="Google Shape;668;p17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673" name="Google Shape;673;p17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674" name="Google Shape;674;p17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679" name="Google Shape;679;p17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680" name="Google Shape;680;p17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685" name="Google Shape;685;p17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686" name="Google Shape;686;p17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691" name="Google Shape;691;p17"/>
            <p:cNvGrpSpPr/>
            <p:nvPr/>
          </p:nvGrpSpPr>
          <p:grpSpPr>
            <a:xfrm>
              <a:off x="-1254825" y="3192825"/>
              <a:ext cx="1828800" cy="1828800"/>
              <a:chOff x="8160150" y="2659825"/>
              <a:chExt cx="1828800" cy="1828800"/>
            </a:xfrm>
          </p:grpSpPr>
          <p:sp>
            <p:nvSpPr>
              <p:cNvPr id="692" name="Google Shape;692;p17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4" name="Google Shape;694;p17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7" name="Google Shape;697;p18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698" name="Google Shape;698;p18"/>
          <p:cNvGrpSpPr/>
          <p:nvPr/>
        </p:nvGrpSpPr>
        <p:grpSpPr>
          <a:xfrm>
            <a:off x="0" y="0"/>
            <a:ext cx="8827825" cy="945700"/>
            <a:chOff x="0" y="0"/>
            <a:chExt cx="8827825" cy="945700"/>
          </a:xfrm>
        </p:grpSpPr>
        <p:sp>
          <p:nvSpPr>
            <p:cNvPr id="699" name="Google Shape;699;p18"/>
            <p:cNvSpPr/>
            <p:nvPr/>
          </p:nvSpPr>
          <p:spPr>
            <a:xfrm>
              <a:off x="0" y="0"/>
              <a:ext cx="4572000" cy="23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8421625" y="539500"/>
              <a:ext cx="406200" cy="40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01" name="Google Shape;701;p18"/>
          <p:cNvGrpSpPr/>
          <p:nvPr/>
        </p:nvGrpSpPr>
        <p:grpSpPr>
          <a:xfrm>
            <a:off x="347525" y="4194050"/>
            <a:ext cx="374861" cy="406200"/>
            <a:chOff x="1270750" y="4604000"/>
            <a:chExt cx="374861" cy="406200"/>
          </a:xfrm>
        </p:grpSpPr>
        <p:grpSp>
          <p:nvGrpSpPr>
            <p:cNvPr id="702" name="Google Shape;702;p18"/>
            <p:cNvGrpSpPr/>
            <p:nvPr/>
          </p:nvGrpSpPr>
          <p:grpSpPr>
            <a:xfrm>
              <a:off x="1270750" y="4604000"/>
              <a:ext cx="374861" cy="28550"/>
              <a:chOff x="1270750" y="4604000"/>
              <a:chExt cx="374861" cy="28550"/>
            </a:xfrm>
          </p:grpSpPr>
          <p:sp>
            <p:nvSpPr>
              <p:cNvPr id="703" name="Google Shape;703;p18"/>
              <p:cNvSpPr/>
              <p:nvPr/>
            </p:nvSpPr>
            <p:spPr>
              <a:xfrm>
                <a:off x="1270750" y="46040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4" name="Google Shape;704;p18"/>
              <p:cNvSpPr/>
              <p:nvPr/>
            </p:nvSpPr>
            <p:spPr>
              <a:xfrm>
                <a:off x="1357376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>
                <a:off x="1444451" y="460455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>
                <a:off x="1530535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617111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708" name="Google Shape;708;p18"/>
            <p:cNvGrpSpPr/>
            <p:nvPr/>
          </p:nvGrpSpPr>
          <p:grpSpPr>
            <a:xfrm>
              <a:off x="1270750" y="4981650"/>
              <a:ext cx="374861" cy="28550"/>
              <a:chOff x="1270750" y="4981650"/>
              <a:chExt cx="374861" cy="28550"/>
            </a:xfrm>
          </p:grpSpPr>
          <p:sp>
            <p:nvSpPr>
              <p:cNvPr id="709" name="Google Shape;709;p18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1" name="Google Shape;711;p18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2" name="Google Shape;712;p18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714" name="Google Shape;714;p18"/>
            <p:cNvGrpSpPr/>
            <p:nvPr/>
          </p:nvGrpSpPr>
          <p:grpSpPr>
            <a:xfrm>
              <a:off x="1270750" y="4887238"/>
              <a:ext cx="374861" cy="28550"/>
              <a:chOff x="1270750" y="4981650"/>
              <a:chExt cx="374861" cy="28550"/>
            </a:xfrm>
          </p:grpSpPr>
          <p:sp>
            <p:nvSpPr>
              <p:cNvPr id="715" name="Google Shape;715;p18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6" name="Google Shape;716;p18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7" name="Google Shape;717;p18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8" name="Google Shape;718;p18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9" name="Google Shape;719;p18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720" name="Google Shape;720;p18"/>
            <p:cNvGrpSpPr/>
            <p:nvPr/>
          </p:nvGrpSpPr>
          <p:grpSpPr>
            <a:xfrm>
              <a:off x="1270750" y="4792825"/>
              <a:ext cx="374861" cy="28550"/>
              <a:chOff x="1270750" y="4981650"/>
              <a:chExt cx="374861" cy="28550"/>
            </a:xfrm>
          </p:grpSpPr>
          <p:sp>
            <p:nvSpPr>
              <p:cNvPr id="721" name="Google Shape;721;p18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2" name="Google Shape;722;p18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3" name="Google Shape;723;p18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4" name="Google Shape;724;p18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5" name="Google Shape;725;p18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726" name="Google Shape;726;p18"/>
            <p:cNvGrpSpPr/>
            <p:nvPr/>
          </p:nvGrpSpPr>
          <p:grpSpPr>
            <a:xfrm>
              <a:off x="1270750" y="4698413"/>
              <a:ext cx="374861" cy="28550"/>
              <a:chOff x="1270750" y="4981650"/>
              <a:chExt cx="374861" cy="28550"/>
            </a:xfrm>
          </p:grpSpPr>
          <p:sp>
            <p:nvSpPr>
              <p:cNvPr id="727" name="Google Shape;727;p18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8" name="Google Shape;728;p18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9" name="Google Shape;729;p18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30" name="Google Shape;730;p18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31" name="Google Shape;731;p18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9"/>
          <p:cNvSpPr txBox="1"/>
          <p:nvPr>
            <p:ph type="title"/>
          </p:nvPr>
        </p:nvSpPr>
        <p:spPr>
          <a:xfrm>
            <a:off x="1986300" y="720000"/>
            <a:ext cx="51714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34" name="Google Shape;734;p19"/>
          <p:cNvGrpSpPr/>
          <p:nvPr/>
        </p:nvGrpSpPr>
        <p:grpSpPr>
          <a:xfrm>
            <a:off x="-1106425" y="133300"/>
            <a:ext cx="9863086" cy="3556750"/>
            <a:chOff x="-1106425" y="133300"/>
            <a:chExt cx="9863086" cy="3556750"/>
          </a:xfrm>
        </p:grpSpPr>
        <p:grpSp>
          <p:nvGrpSpPr>
            <p:cNvPr id="735" name="Google Shape;735;p19"/>
            <p:cNvGrpSpPr/>
            <p:nvPr/>
          </p:nvGrpSpPr>
          <p:grpSpPr>
            <a:xfrm>
              <a:off x="-1106425" y="1861250"/>
              <a:ext cx="1828800" cy="1828800"/>
              <a:chOff x="8160150" y="2659825"/>
              <a:chExt cx="1828800" cy="1828800"/>
            </a:xfrm>
          </p:grpSpPr>
          <p:sp>
            <p:nvSpPr>
              <p:cNvPr id="736" name="Google Shape;736;p19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739" name="Google Shape;739;p19"/>
            <p:cNvGrpSpPr/>
            <p:nvPr/>
          </p:nvGrpSpPr>
          <p:grpSpPr>
            <a:xfrm>
              <a:off x="8381800" y="133300"/>
              <a:ext cx="374861" cy="406200"/>
              <a:chOff x="1270750" y="4604000"/>
              <a:chExt cx="374861" cy="406200"/>
            </a:xfrm>
          </p:grpSpPr>
          <p:grpSp>
            <p:nvGrpSpPr>
              <p:cNvPr id="740" name="Google Shape;740;p19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741" name="Google Shape;741;p19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42" name="Google Shape;742;p19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43" name="Google Shape;743;p19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44" name="Google Shape;744;p19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45" name="Google Shape;745;p19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746" name="Google Shape;746;p19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747" name="Google Shape;747;p19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48" name="Google Shape;748;p19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49" name="Google Shape;749;p19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50" name="Google Shape;750;p19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51" name="Google Shape;751;p19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752" name="Google Shape;752;p19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753" name="Google Shape;753;p19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54" name="Google Shape;754;p19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55" name="Google Shape;755;p19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57" name="Google Shape;757;p19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758" name="Google Shape;758;p19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759" name="Google Shape;759;p19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60" name="Google Shape;760;p19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61" name="Google Shape;761;p19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62" name="Google Shape;762;p19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63" name="Google Shape;763;p19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764" name="Google Shape;764;p19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765" name="Google Shape;765;p19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66" name="Google Shape;766;p19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67" name="Google Shape;767;p19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68" name="Google Shape;768;p19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69" name="Google Shape;769;p19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770" name="Google Shape;770;p19"/>
          <p:cNvGrpSpPr/>
          <p:nvPr/>
        </p:nvGrpSpPr>
        <p:grpSpPr>
          <a:xfrm>
            <a:off x="0" y="0"/>
            <a:ext cx="8827825" cy="4604000"/>
            <a:chOff x="0" y="0"/>
            <a:chExt cx="8827825" cy="4604000"/>
          </a:xfrm>
        </p:grpSpPr>
        <p:sp>
          <p:nvSpPr>
            <p:cNvPr id="771" name="Google Shape;771;p19"/>
            <p:cNvSpPr/>
            <p:nvPr/>
          </p:nvSpPr>
          <p:spPr>
            <a:xfrm>
              <a:off x="0" y="0"/>
              <a:ext cx="4572000" cy="23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8421625" y="4197800"/>
              <a:ext cx="406200" cy="40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0"/>
          <p:cNvSpPr txBox="1"/>
          <p:nvPr>
            <p:ph type="title"/>
          </p:nvPr>
        </p:nvSpPr>
        <p:spPr>
          <a:xfrm>
            <a:off x="2549400" y="1578300"/>
            <a:ext cx="4045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775" name="Google Shape;775;p20"/>
          <p:cNvSpPr txBox="1"/>
          <p:nvPr>
            <p:ph idx="1" type="subTitle"/>
          </p:nvPr>
        </p:nvSpPr>
        <p:spPr>
          <a:xfrm>
            <a:off x="2549400" y="233010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76" name="Google Shape;776;p20"/>
          <p:cNvGrpSpPr/>
          <p:nvPr/>
        </p:nvGrpSpPr>
        <p:grpSpPr>
          <a:xfrm>
            <a:off x="543625" y="-1289300"/>
            <a:ext cx="8252861" cy="6299500"/>
            <a:chOff x="543625" y="-1289300"/>
            <a:chExt cx="8252861" cy="6299500"/>
          </a:xfrm>
        </p:grpSpPr>
        <p:grpSp>
          <p:nvGrpSpPr>
            <p:cNvPr id="777" name="Google Shape;777;p20"/>
            <p:cNvGrpSpPr/>
            <p:nvPr/>
          </p:nvGrpSpPr>
          <p:grpSpPr>
            <a:xfrm>
              <a:off x="543625" y="-1289300"/>
              <a:ext cx="1828800" cy="1828800"/>
              <a:chOff x="8160150" y="2659825"/>
              <a:chExt cx="1828800" cy="1828800"/>
            </a:xfrm>
          </p:grpSpPr>
          <p:sp>
            <p:nvSpPr>
              <p:cNvPr id="778" name="Google Shape;778;p20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0" name="Google Shape;780;p20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781" name="Google Shape;781;p20"/>
            <p:cNvGrpSpPr/>
            <p:nvPr/>
          </p:nvGrpSpPr>
          <p:grpSpPr>
            <a:xfrm>
              <a:off x="8421625" y="4604000"/>
              <a:ext cx="374861" cy="406200"/>
              <a:chOff x="1270750" y="4604000"/>
              <a:chExt cx="374861" cy="406200"/>
            </a:xfrm>
          </p:grpSpPr>
          <p:grpSp>
            <p:nvGrpSpPr>
              <p:cNvPr id="782" name="Google Shape;782;p20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783" name="Google Shape;783;p20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84" name="Google Shape;784;p20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85" name="Google Shape;785;p20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86" name="Google Shape;786;p20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87" name="Google Shape;787;p20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788" name="Google Shape;788;p20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789" name="Google Shape;789;p20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90" name="Google Shape;790;p20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91" name="Google Shape;791;p20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92" name="Google Shape;792;p20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93" name="Google Shape;793;p20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794" name="Google Shape;794;p20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795" name="Google Shape;795;p20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96" name="Google Shape;796;p20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97" name="Google Shape;797;p20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98" name="Google Shape;798;p20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99" name="Google Shape;799;p20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00" name="Google Shape;800;p20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801" name="Google Shape;801;p20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02" name="Google Shape;802;p20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03" name="Google Shape;803;p20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04" name="Google Shape;804;p20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05" name="Google Shape;805;p20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06" name="Google Shape;806;p20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807" name="Google Shape;807;p20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08" name="Google Shape;808;p20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09" name="Google Shape;809;p20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10" name="Google Shape;810;p20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11" name="Google Shape;811;p20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812" name="Google Shape;812;p20"/>
          <p:cNvGrpSpPr/>
          <p:nvPr/>
        </p:nvGrpSpPr>
        <p:grpSpPr>
          <a:xfrm>
            <a:off x="0" y="539500"/>
            <a:ext cx="8827825" cy="4604000"/>
            <a:chOff x="0" y="539500"/>
            <a:chExt cx="8827825" cy="4604000"/>
          </a:xfrm>
        </p:grpSpPr>
        <p:sp>
          <p:nvSpPr>
            <p:cNvPr id="813" name="Google Shape;813;p20"/>
            <p:cNvSpPr/>
            <p:nvPr/>
          </p:nvSpPr>
          <p:spPr>
            <a:xfrm>
              <a:off x="0" y="4911600"/>
              <a:ext cx="4572000" cy="23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8421625" y="539500"/>
              <a:ext cx="406200" cy="4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2" type="title"/>
          </p:nvPr>
        </p:nvSpPr>
        <p:spPr>
          <a:xfrm>
            <a:off x="1434163" y="1299254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3"/>
          <p:cNvSpPr txBox="1"/>
          <p:nvPr>
            <p:ph idx="3" type="title"/>
          </p:nvPr>
        </p:nvSpPr>
        <p:spPr>
          <a:xfrm>
            <a:off x="3806064" y="1299254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3"/>
          <p:cNvSpPr txBox="1"/>
          <p:nvPr>
            <p:ph idx="4" type="title"/>
          </p:nvPr>
        </p:nvSpPr>
        <p:spPr>
          <a:xfrm>
            <a:off x="1434163" y="3115825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3"/>
          <p:cNvSpPr txBox="1"/>
          <p:nvPr>
            <p:ph idx="5" type="title"/>
          </p:nvPr>
        </p:nvSpPr>
        <p:spPr>
          <a:xfrm>
            <a:off x="3806064" y="3115825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1434138" y="2082747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6" type="subTitle"/>
          </p:nvPr>
        </p:nvSpPr>
        <p:spPr>
          <a:xfrm>
            <a:off x="3806037" y="2082750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7" type="subTitle"/>
          </p:nvPr>
        </p:nvSpPr>
        <p:spPr>
          <a:xfrm>
            <a:off x="1434138" y="3907672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8" type="subTitle"/>
          </p:nvPr>
        </p:nvSpPr>
        <p:spPr>
          <a:xfrm>
            <a:off x="3806037" y="3907675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0" name="Google Shape;60;p3"/>
          <p:cNvSpPr txBox="1"/>
          <p:nvPr>
            <p:ph idx="9" type="title"/>
          </p:nvPr>
        </p:nvSpPr>
        <p:spPr>
          <a:xfrm>
            <a:off x="6067037" y="1299254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3"/>
          <p:cNvSpPr txBox="1"/>
          <p:nvPr>
            <p:ph idx="13" type="title"/>
          </p:nvPr>
        </p:nvSpPr>
        <p:spPr>
          <a:xfrm>
            <a:off x="6067014" y="3115825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3"/>
          <p:cNvSpPr txBox="1"/>
          <p:nvPr>
            <p:ph idx="14" type="subTitle"/>
          </p:nvPr>
        </p:nvSpPr>
        <p:spPr>
          <a:xfrm>
            <a:off x="6066988" y="2082750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idx="15" type="subTitle"/>
          </p:nvPr>
        </p:nvSpPr>
        <p:spPr>
          <a:xfrm>
            <a:off x="6067002" y="3907675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64" name="Google Shape;64;p3"/>
          <p:cNvGrpSpPr/>
          <p:nvPr/>
        </p:nvGrpSpPr>
        <p:grpSpPr>
          <a:xfrm>
            <a:off x="316175" y="0"/>
            <a:ext cx="8827825" cy="5010200"/>
            <a:chOff x="316175" y="0"/>
            <a:chExt cx="8827825" cy="5010200"/>
          </a:xfrm>
        </p:grpSpPr>
        <p:sp>
          <p:nvSpPr>
            <p:cNvPr id="65" name="Google Shape;65;p3"/>
            <p:cNvSpPr/>
            <p:nvPr/>
          </p:nvSpPr>
          <p:spPr>
            <a:xfrm>
              <a:off x="4572000" y="0"/>
              <a:ext cx="4572000" cy="23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16175" y="4604000"/>
              <a:ext cx="406200" cy="4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7" name="Google Shape;67;p3"/>
          <p:cNvGrpSpPr/>
          <p:nvPr/>
        </p:nvGrpSpPr>
        <p:grpSpPr>
          <a:xfrm>
            <a:off x="-1106425" y="1524697"/>
            <a:ext cx="9918536" cy="3079303"/>
            <a:chOff x="-1106425" y="1524697"/>
            <a:chExt cx="9918536" cy="3079303"/>
          </a:xfrm>
        </p:grpSpPr>
        <p:grpSp>
          <p:nvGrpSpPr>
            <p:cNvPr id="68" name="Google Shape;68;p3"/>
            <p:cNvGrpSpPr/>
            <p:nvPr/>
          </p:nvGrpSpPr>
          <p:grpSpPr>
            <a:xfrm>
              <a:off x="8437250" y="4197800"/>
              <a:ext cx="374861" cy="406200"/>
              <a:chOff x="1270750" y="4604000"/>
              <a:chExt cx="374861" cy="406200"/>
            </a:xfrm>
          </p:grpSpPr>
          <p:grpSp>
            <p:nvGrpSpPr>
              <p:cNvPr id="69" name="Google Shape;69;p3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70" name="Google Shape;70;p3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75" name="Google Shape;75;p3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76" name="Google Shape;76;p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1" name="Google Shape;81;p3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82" name="Google Shape;82;p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7" name="Google Shape;87;p3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88" name="Google Shape;88;p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9" name="Google Shape;89;p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0" name="Google Shape;90;p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1" name="Google Shape;91;p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2" name="Google Shape;92;p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93" name="Google Shape;93;p3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94" name="Google Shape;94;p3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99" name="Google Shape;99;p3"/>
            <p:cNvGrpSpPr/>
            <p:nvPr/>
          </p:nvGrpSpPr>
          <p:grpSpPr>
            <a:xfrm>
              <a:off x="-1106425" y="1524697"/>
              <a:ext cx="1828800" cy="1828800"/>
              <a:chOff x="8160150" y="2659825"/>
              <a:chExt cx="1828800" cy="18288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1"/>
          <p:cNvSpPr txBox="1"/>
          <p:nvPr>
            <p:ph type="title"/>
          </p:nvPr>
        </p:nvSpPr>
        <p:spPr>
          <a:xfrm>
            <a:off x="722400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24"/>
          <p:cNvGrpSpPr/>
          <p:nvPr/>
        </p:nvGrpSpPr>
        <p:grpSpPr>
          <a:xfrm>
            <a:off x="1278250" y="539500"/>
            <a:ext cx="7518236" cy="5889550"/>
            <a:chOff x="1278250" y="539500"/>
            <a:chExt cx="7518236" cy="5889550"/>
          </a:xfrm>
        </p:grpSpPr>
        <p:grpSp>
          <p:nvGrpSpPr>
            <p:cNvPr id="821" name="Google Shape;821;p24"/>
            <p:cNvGrpSpPr/>
            <p:nvPr/>
          </p:nvGrpSpPr>
          <p:grpSpPr>
            <a:xfrm>
              <a:off x="8421625" y="539500"/>
              <a:ext cx="374861" cy="406200"/>
              <a:chOff x="1270750" y="4604000"/>
              <a:chExt cx="374861" cy="406200"/>
            </a:xfrm>
          </p:grpSpPr>
          <p:grpSp>
            <p:nvGrpSpPr>
              <p:cNvPr id="822" name="Google Shape;822;p24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823" name="Google Shape;823;p24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24" name="Google Shape;824;p24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25" name="Google Shape;825;p24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26" name="Google Shape;826;p24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27" name="Google Shape;827;p24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28" name="Google Shape;828;p24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829" name="Google Shape;829;p2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0" name="Google Shape;830;p2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1" name="Google Shape;831;p2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2" name="Google Shape;832;p2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3" name="Google Shape;833;p2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34" name="Google Shape;834;p24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835" name="Google Shape;835;p2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6" name="Google Shape;836;p2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7" name="Google Shape;837;p2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8" name="Google Shape;838;p2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39" name="Google Shape;839;p2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40" name="Google Shape;840;p24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841" name="Google Shape;841;p2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2" name="Google Shape;842;p2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3" name="Google Shape;843;p2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4" name="Google Shape;844;p2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5" name="Google Shape;845;p2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46" name="Google Shape;846;p24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847" name="Google Shape;847;p2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8" name="Google Shape;848;p2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9" name="Google Shape;849;p2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50" name="Google Shape;850;p2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51" name="Google Shape;851;p2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852" name="Google Shape;852;p24"/>
            <p:cNvGrpSpPr/>
            <p:nvPr/>
          </p:nvGrpSpPr>
          <p:grpSpPr>
            <a:xfrm>
              <a:off x="1278250" y="4600250"/>
              <a:ext cx="1828800" cy="1828800"/>
              <a:chOff x="8160150" y="2659825"/>
              <a:chExt cx="1828800" cy="1828800"/>
            </a:xfrm>
          </p:grpSpPr>
          <p:sp>
            <p:nvSpPr>
              <p:cNvPr id="853" name="Google Shape;853;p24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54" name="Google Shape;854;p24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55" name="Google Shape;855;p24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856" name="Google Shape;856;p24"/>
          <p:cNvGrpSpPr/>
          <p:nvPr/>
        </p:nvGrpSpPr>
        <p:grpSpPr>
          <a:xfrm>
            <a:off x="0" y="0"/>
            <a:ext cx="8827825" cy="5010200"/>
            <a:chOff x="0" y="0"/>
            <a:chExt cx="8827825" cy="5010200"/>
          </a:xfrm>
        </p:grpSpPr>
        <p:sp>
          <p:nvSpPr>
            <p:cNvPr id="857" name="Google Shape;857;p24"/>
            <p:cNvSpPr/>
            <p:nvPr/>
          </p:nvSpPr>
          <p:spPr>
            <a:xfrm>
              <a:off x="0" y="0"/>
              <a:ext cx="4572000" cy="23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8421625" y="4604000"/>
              <a:ext cx="406200" cy="4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_1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25"/>
          <p:cNvGrpSpPr/>
          <p:nvPr/>
        </p:nvGrpSpPr>
        <p:grpSpPr>
          <a:xfrm>
            <a:off x="-1151825" y="539500"/>
            <a:ext cx="1874211" cy="3914575"/>
            <a:chOff x="-1151825" y="539500"/>
            <a:chExt cx="1874211" cy="3914575"/>
          </a:xfrm>
        </p:grpSpPr>
        <p:grpSp>
          <p:nvGrpSpPr>
            <p:cNvPr id="861" name="Google Shape;861;p25"/>
            <p:cNvGrpSpPr/>
            <p:nvPr/>
          </p:nvGrpSpPr>
          <p:grpSpPr>
            <a:xfrm>
              <a:off x="347525" y="539500"/>
              <a:ext cx="374861" cy="406200"/>
              <a:chOff x="1270750" y="4604000"/>
              <a:chExt cx="374861" cy="406200"/>
            </a:xfrm>
          </p:grpSpPr>
          <p:grpSp>
            <p:nvGrpSpPr>
              <p:cNvPr id="862" name="Google Shape;862;p25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863" name="Google Shape;863;p25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64" name="Google Shape;864;p25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65" name="Google Shape;865;p25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66" name="Google Shape;866;p25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67" name="Google Shape;867;p25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68" name="Google Shape;868;p25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869" name="Google Shape;869;p25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0" name="Google Shape;870;p25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1" name="Google Shape;871;p25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2" name="Google Shape;872;p25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3" name="Google Shape;873;p25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74" name="Google Shape;874;p25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875" name="Google Shape;875;p25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6" name="Google Shape;876;p25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7" name="Google Shape;877;p25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8" name="Google Shape;878;p25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9" name="Google Shape;879;p25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80" name="Google Shape;880;p25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881" name="Google Shape;881;p25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2" name="Google Shape;882;p25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3" name="Google Shape;883;p25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4" name="Google Shape;884;p25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5" name="Google Shape;885;p25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886" name="Google Shape;886;p25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887" name="Google Shape;887;p25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8" name="Google Shape;888;p25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9" name="Google Shape;889;p25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90" name="Google Shape;890;p25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91" name="Google Shape;891;p25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892" name="Google Shape;892;p25"/>
            <p:cNvGrpSpPr/>
            <p:nvPr/>
          </p:nvGrpSpPr>
          <p:grpSpPr>
            <a:xfrm>
              <a:off x="-1151825" y="2625275"/>
              <a:ext cx="1828800" cy="1828800"/>
              <a:chOff x="8160150" y="2659825"/>
              <a:chExt cx="1828800" cy="1828800"/>
            </a:xfrm>
          </p:grpSpPr>
          <p:sp>
            <p:nvSpPr>
              <p:cNvPr id="893" name="Google Shape;893;p25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94" name="Google Shape;894;p25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896" name="Google Shape;896;p25"/>
          <p:cNvGrpSpPr/>
          <p:nvPr/>
        </p:nvGrpSpPr>
        <p:grpSpPr>
          <a:xfrm>
            <a:off x="4572000" y="133300"/>
            <a:ext cx="4572000" cy="5010200"/>
            <a:chOff x="4572000" y="133300"/>
            <a:chExt cx="4572000" cy="5010200"/>
          </a:xfrm>
        </p:grpSpPr>
        <p:sp>
          <p:nvSpPr>
            <p:cNvPr id="897" name="Google Shape;897;p25"/>
            <p:cNvSpPr/>
            <p:nvPr/>
          </p:nvSpPr>
          <p:spPr>
            <a:xfrm>
              <a:off x="4572000" y="4911600"/>
              <a:ext cx="4572000" cy="23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8421625" y="133300"/>
              <a:ext cx="406200" cy="40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2917050" y="2344638"/>
            <a:ext cx="38151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4"/>
          <p:cNvSpPr txBox="1"/>
          <p:nvPr>
            <p:ph idx="2" type="title"/>
          </p:nvPr>
        </p:nvSpPr>
        <p:spPr>
          <a:xfrm>
            <a:off x="2917062" y="1297063"/>
            <a:ext cx="1632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grpSp>
        <p:nvGrpSpPr>
          <p:cNvPr id="106" name="Google Shape;106;p4"/>
          <p:cNvGrpSpPr/>
          <p:nvPr/>
        </p:nvGrpSpPr>
        <p:grpSpPr>
          <a:xfrm>
            <a:off x="0" y="0"/>
            <a:ext cx="8827825" cy="4604000"/>
            <a:chOff x="0" y="0"/>
            <a:chExt cx="8827825" cy="4604000"/>
          </a:xfrm>
        </p:grpSpPr>
        <p:sp>
          <p:nvSpPr>
            <p:cNvPr id="107" name="Google Shape;107;p4"/>
            <p:cNvSpPr/>
            <p:nvPr/>
          </p:nvSpPr>
          <p:spPr>
            <a:xfrm>
              <a:off x="0" y="0"/>
              <a:ext cx="4572000" cy="23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8421625" y="4197800"/>
              <a:ext cx="406200" cy="40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347525" y="282200"/>
            <a:ext cx="9830325" cy="4728000"/>
            <a:chOff x="347525" y="282200"/>
            <a:chExt cx="9830325" cy="4728000"/>
          </a:xfrm>
        </p:grpSpPr>
        <p:grpSp>
          <p:nvGrpSpPr>
            <p:cNvPr id="110" name="Google Shape;110;p4"/>
            <p:cNvGrpSpPr/>
            <p:nvPr/>
          </p:nvGrpSpPr>
          <p:grpSpPr>
            <a:xfrm>
              <a:off x="347525" y="4604000"/>
              <a:ext cx="374861" cy="406200"/>
              <a:chOff x="1270750" y="4604000"/>
              <a:chExt cx="374861" cy="406200"/>
            </a:xfrm>
          </p:grpSpPr>
          <p:grpSp>
            <p:nvGrpSpPr>
              <p:cNvPr id="111" name="Google Shape;111;p4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112" name="Google Shape;112;p4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6" name="Google Shape;116;p4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117" name="Google Shape;117;p4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118" name="Google Shape;118;p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9" name="Google Shape;119;p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20" name="Google Shape;120;p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21" name="Google Shape;121;p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22" name="Google Shape;122;p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123" name="Google Shape;123;p4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124" name="Google Shape;124;p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25" name="Google Shape;125;p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27" name="Google Shape;127;p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28" name="Google Shape;128;p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129" name="Google Shape;129;p4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130" name="Google Shape;130;p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1" name="Google Shape;131;p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2" name="Google Shape;132;p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3" name="Google Shape;133;p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4" name="Google Shape;134;p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135" name="Google Shape;135;p4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136" name="Google Shape;136;p4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7" name="Google Shape;137;p4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8" name="Google Shape;138;p4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39" name="Google Shape;139;p4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141" name="Google Shape;141;p4"/>
            <p:cNvGrpSpPr/>
            <p:nvPr/>
          </p:nvGrpSpPr>
          <p:grpSpPr>
            <a:xfrm>
              <a:off x="8349050" y="282200"/>
              <a:ext cx="1828800" cy="1828800"/>
              <a:chOff x="8160150" y="2659825"/>
              <a:chExt cx="1828800" cy="1828800"/>
            </a:xfrm>
          </p:grpSpPr>
          <p:sp>
            <p:nvSpPr>
              <p:cNvPr id="142" name="Google Shape;142;p4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722375" y="539500"/>
            <a:ext cx="4143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722375" y="2017175"/>
            <a:ext cx="4143000" cy="17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8" name="Google Shape;148;p5"/>
          <p:cNvSpPr/>
          <p:nvPr>
            <p:ph idx="2" type="pic"/>
          </p:nvPr>
        </p:nvSpPr>
        <p:spPr>
          <a:xfrm>
            <a:off x="5474725" y="539500"/>
            <a:ext cx="29490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9" name="Google Shape;149;p5"/>
          <p:cNvGrpSpPr/>
          <p:nvPr/>
        </p:nvGrpSpPr>
        <p:grpSpPr>
          <a:xfrm>
            <a:off x="347525" y="539500"/>
            <a:ext cx="374861" cy="406200"/>
            <a:chOff x="1270750" y="4604000"/>
            <a:chExt cx="374861" cy="406200"/>
          </a:xfrm>
        </p:grpSpPr>
        <p:grpSp>
          <p:nvGrpSpPr>
            <p:cNvPr id="150" name="Google Shape;150;p5"/>
            <p:cNvGrpSpPr/>
            <p:nvPr/>
          </p:nvGrpSpPr>
          <p:grpSpPr>
            <a:xfrm>
              <a:off x="1270750" y="4604000"/>
              <a:ext cx="374861" cy="28550"/>
              <a:chOff x="1270750" y="4604000"/>
              <a:chExt cx="374861" cy="2855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1270750" y="46040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357376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444451" y="460455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1530535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617111" y="46040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>
              <a:off x="1270750" y="4981650"/>
              <a:ext cx="374861" cy="28550"/>
              <a:chOff x="1270750" y="4981650"/>
              <a:chExt cx="374861" cy="2855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>
              <a:off x="1270750" y="4887238"/>
              <a:ext cx="374861" cy="28550"/>
              <a:chOff x="1270750" y="4981650"/>
              <a:chExt cx="374861" cy="2855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1270750" y="4792825"/>
              <a:ext cx="374861" cy="28550"/>
              <a:chOff x="1270750" y="4981650"/>
              <a:chExt cx="374861" cy="2855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74" name="Google Shape;174;p5"/>
            <p:cNvGrpSpPr/>
            <p:nvPr/>
          </p:nvGrpSpPr>
          <p:grpSpPr>
            <a:xfrm>
              <a:off x="1270750" y="4698413"/>
              <a:ext cx="374861" cy="28550"/>
              <a:chOff x="1270750" y="4981650"/>
              <a:chExt cx="374861" cy="28550"/>
            </a:xfrm>
          </p:grpSpPr>
          <p:sp>
            <p:nvSpPr>
              <p:cNvPr id="175" name="Google Shape;175;p5"/>
              <p:cNvSpPr/>
              <p:nvPr/>
            </p:nvSpPr>
            <p:spPr>
              <a:xfrm>
                <a:off x="1270750" y="498165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1357376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1444451" y="4982200"/>
                <a:ext cx="27600" cy="2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1530535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1617111" y="4981700"/>
                <a:ext cx="28500" cy="28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180" name="Google Shape;180;p5"/>
          <p:cNvGrpSpPr/>
          <p:nvPr/>
        </p:nvGrpSpPr>
        <p:grpSpPr>
          <a:xfrm>
            <a:off x="0" y="4604000"/>
            <a:ext cx="8827775" cy="539500"/>
            <a:chOff x="0" y="4604000"/>
            <a:chExt cx="8827775" cy="539500"/>
          </a:xfrm>
        </p:grpSpPr>
        <p:sp>
          <p:nvSpPr>
            <p:cNvPr id="181" name="Google Shape;181;p5"/>
            <p:cNvSpPr/>
            <p:nvPr/>
          </p:nvSpPr>
          <p:spPr>
            <a:xfrm>
              <a:off x="0" y="4911600"/>
              <a:ext cx="4572000" cy="23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8421575" y="4604000"/>
              <a:ext cx="406200" cy="40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6"/>
          <p:cNvSpPr txBox="1"/>
          <p:nvPr>
            <p:ph idx="1" type="subTitle"/>
          </p:nvPr>
        </p:nvSpPr>
        <p:spPr>
          <a:xfrm>
            <a:off x="1153388" y="2789175"/>
            <a:ext cx="31284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6"/>
          <p:cNvSpPr txBox="1"/>
          <p:nvPr>
            <p:ph idx="2" type="subTitle"/>
          </p:nvPr>
        </p:nvSpPr>
        <p:spPr>
          <a:xfrm>
            <a:off x="4862213" y="2789175"/>
            <a:ext cx="31284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6"/>
          <p:cNvSpPr txBox="1"/>
          <p:nvPr>
            <p:ph idx="3" type="subTitle"/>
          </p:nvPr>
        </p:nvSpPr>
        <p:spPr>
          <a:xfrm>
            <a:off x="1153388" y="2457400"/>
            <a:ext cx="3128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88" name="Google Shape;188;p6"/>
          <p:cNvSpPr txBox="1"/>
          <p:nvPr>
            <p:ph idx="4" type="subTitle"/>
          </p:nvPr>
        </p:nvSpPr>
        <p:spPr>
          <a:xfrm>
            <a:off x="4862213" y="2457400"/>
            <a:ext cx="3128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189" name="Google Shape;189;p6"/>
          <p:cNvGrpSpPr/>
          <p:nvPr/>
        </p:nvGrpSpPr>
        <p:grpSpPr>
          <a:xfrm>
            <a:off x="-1106425" y="539500"/>
            <a:ext cx="9902911" cy="2628675"/>
            <a:chOff x="-1106425" y="539500"/>
            <a:chExt cx="9902911" cy="2628675"/>
          </a:xfrm>
        </p:grpSpPr>
        <p:grpSp>
          <p:nvGrpSpPr>
            <p:cNvPr id="190" name="Google Shape;190;p6"/>
            <p:cNvGrpSpPr/>
            <p:nvPr/>
          </p:nvGrpSpPr>
          <p:grpSpPr>
            <a:xfrm>
              <a:off x="-1106425" y="1339375"/>
              <a:ext cx="1828800" cy="1828800"/>
              <a:chOff x="8160150" y="2659825"/>
              <a:chExt cx="1828800" cy="1828800"/>
            </a:xfrm>
          </p:grpSpPr>
          <p:sp>
            <p:nvSpPr>
              <p:cNvPr id="191" name="Google Shape;191;p6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8421625" y="539500"/>
              <a:ext cx="374861" cy="406200"/>
              <a:chOff x="1270750" y="4604000"/>
              <a:chExt cx="374861" cy="406200"/>
            </a:xfrm>
          </p:grpSpPr>
          <p:grpSp>
            <p:nvGrpSpPr>
              <p:cNvPr id="195" name="Google Shape;195;p6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196" name="Google Shape;196;p6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97" name="Google Shape;197;p6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98" name="Google Shape;198;p6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99" name="Google Shape;199;p6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0" name="Google Shape;200;p6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01" name="Google Shape;201;p6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202" name="Google Shape;202;p6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3" name="Google Shape;203;p6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4" name="Google Shape;204;p6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5" name="Google Shape;205;p6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6" name="Google Shape;206;p6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07" name="Google Shape;207;p6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208" name="Google Shape;208;p6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9" name="Google Shape;209;p6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0" name="Google Shape;210;p6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1" name="Google Shape;211;p6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7" name="Google Shape;217;p6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18" name="Google Shape;218;p6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19" name="Google Shape;219;p6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220" name="Google Shape;220;p6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21" name="Google Shape;221;p6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22" name="Google Shape;222;p6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23" name="Google Shape;223;p6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24" name="Google Shape;224;p6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sp>
        <p:nvSpPr>
          <p:cNvPr id="225" name="Google Shape;225;p6"/>
          <p:cNvSpPr/>
          <p:nvPr/>
        </p:nvSpPr>
        <p:spPr>
          <a:xfrm>
            <a:off x="4572000" y="4911600"/>
            <a:ext cx="4572000" cy="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7"/>
          <p:cNvSpPr txBox="1"/>
          <p:nvPr>
            <p:ph idx="1" type="subTitle"/>
          </p:nvPr>
        </p:nvSpPr>
        <p:spPr>
          <a:xfrm>
            <a:off x="780009" y="2735925"/>
            <a:ext cx="23004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" name="Google Shape;229;p7"/>
          <p:cNvSpPr txBox="1"/>
          <p:nvPr>
            <p:ph idx="2" type="subTitle"/>
          </p:nvPr>
        </p:nvSpPr>
        <p:spPr>
          <a:xfrm>
            <a:off x="3421798" y="2735925"/>
            <a:ext cx="23004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7"/>
          <p:cNvSpPr txBox="1"/>
          <p:nvPr>
            <p:ph idx="3" type="subTitle"/>
          </p:nvPr>
        </p:nvSpPr>
        <p:spPr>
          <a:xfrm>
            <a:off x="6063559" y="2735925"/>
            <a:ext cx="23004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" name="Google Shape;231;p7"/>
          <p:cNvSpPr txBox="1"/>
          <p:nvPr>
            <p:ph idx="4" type="subTitle"/>
          </p:nvPr>
        </p:nvSpPr>
        <p:spPr>
          <a:xfrm>
            <a:off x="3421802" y="2402300"/>
            <a:ext cx="2300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2" name="Google Shape;232;p7"/>
          <p:cNvSpPr txBox="1"/>
          <p:nvPr>
            <p:ph idx="5" type="subTitle"/>
          </p:nvPr>
        </p:nvSpPr>
        <p:spPr>
          <a:xfrm>
            <a:off x="6063591" y="2402300"/>
            <a:ext cx="2300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3" name="Google Shape;233;p7"/>
          <p:cNvSpPr txBox="1"/>
          <p:nvPr>
            <p:ph idx="6" type="subTitle"/>
          </p:nvPr>
        </p:nvSpPr>
        <p:spPr>
          <a:xfrm>
            <a:off x="780009" y="2402300"/>
            <a:ext cx="2300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234" name="Google Shape;234;p7"/>
          <p:cNvGrpSpPr/>
          <p:nvPr/>
        </p:nvGrpSpPr>
        <p:grpSpPr>
          <a:xfrm>
            <a:off x="347525" y="2520375"/>
            <a:ext cx="9903125" cy="2489825"/>
            <a:chOff x="347525" y="2520375"/>
            <a:chExt cx="9903125" cy="2489825"/>
          </a:xfrm>
        </p:grpSpPr>
        <p:grpSp>
          <p:nvGrpSpPr>
            <p:cNvPr id="235" name="Google Shape;235;p7"/>
            <p:cNvGrpSpPr/>
            <p:nvPr/>
          </p:nvGrpSpPr>
          <p:grpSpPr>
            <a:xfrm>
              <a:off x="8421850" y="2520375"/>
              <a:ext cx="1828800" cy="1828800"/>
              <a:chOff x="8160150" y="2659825"/>
              <a:chExt cx="1828800" cy="1828800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239" name="Google Shape;239;p7"/>
            <p:cNvGrpSpPr/>
            <p:nvPr/>
          </p:nvGrpSpPr>
          <p:grpSpPr>
            <a:xfrm>
              <a:off x="347525" y="4604000"/>
              <a:ext cx="374861" cy="406200"/>
              <a:chOff x="1270750" y="4604000"/>
              <a:chExt cx="374861" cy="406200"/>
            </a:xfrm>
          </p:grpSpPr>
          <p:grpSp>
            <p:nvGrpSpPr>
              <p:cNvPr id="240" name="Google Shape;240;p7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241" name="Google Shape;241;p7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2" name="Google Shape;242;p7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3" name="Google Shape;243;p7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4" name="Google Shape;244;p7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5" name="Google Shape;245;p7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46" name="Google Shape;246;p7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247" name="Google Shape;247;p7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8" name="Google Shape;248;p7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9" name="Google Shape;249;p7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50" name="Google Shape;250;p7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51" name="Google Shape;251;p7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52" name="Google Shape;252;p7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253" name="Google Shape;253;p7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54" name="Google Shape;254;p7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55" name="Google Shape;255;p7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56" name="Google Shape;256;p7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57" name="Google Shape;257;p7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58" name="Google Shape;258;p7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259" name="Google Shape;259;p7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1" name="Google Shape;261;p7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2" name="Google Shape;262;p7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64" name="Google Shape;264;p7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265" name="Google Shape;265;p7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7" name="Google Shape;267;p7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sp>
        <p:nvSpPr>
          <p:cNvPr id="270" name="Google Shape;270;p7"/>
          <p:cNvSpPr/>
          <p:nvPr/>
        </p:nvSpPr>
        <p:spPr>
          <a:xfrm>
            <a:off x="4572000" y="0"/>
            <a:ext cx="4572000" cy="23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8"/>
          <p:cNvSpPr txBox="1"/>
          <p:nvPr>
            <p:ph idx="1" type="subTitle"/>
          </p:nvPr>
        </p:nvSpPr>
        <p:spPr>
          <a:xfrm>
            <a:off x="1376312" y="1828375"/>
            <a:ext cx="3049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4" name="Google Shape;274;p8"/>
          <p:cNvSpPr txBox="1"/>
          <p:nvPr>
            <p:ph idx="2" type="subTitle"/>
          </p:nvPr>
        </p:nvSpPr>
        <p:spPr>
          <a:xfrm>
            <a:off x="5368444" y="1828375"/>
            <a:ext cx="3049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" name="Google Shape;275;p8"/>
          <p:cNvSpPr txBox="1"/>
          <p:nvPr>
            <p:ph idx="3" type="subTitle"/>
          </p:nvPr>
        </p:nvSpPr>
        <p:spPr>
          <a:xfrm>
            <a:off x="5368448" y="1494750"/>
            <a:ext cx="3049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76" name="Google Shape;276;p8"/>
          <p:cNvSpPr txBox="1"/>
          <p:nvPr>
            <p:ph idx="4" type="subTitle"/>
          </p:nvPr>
        </p:nvSpPr>
        <p:spPr>
          <a:xfrm>
            <a:off x="1376287" y="1494750"/>
            <a:ext cx="3049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77" name="Google Shape;277;p8"/>
          <p:cNvSpPr txBox="1"/>
          <p:nvPr>
            <p:ph idx="5" type="subTitle"/>
          </p:nvPr>
        </p:nvSpPr>
        <p:spPr>
          <a:xfrm>
            <a:off x="1376312" y="3528750"/>
            <a:ext cx="3049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8"/>
          <p:cNvSpPr txBox="1"/>
          <p:nvPr>
            <p:ph idx="6" type="subTitle"/>
          </p:nvPr>
        </p:nvSpPr>
        <p:spPr>
          <a:xfrm>
            <a:off x="5368444" y="3528750"/>
            <a:ext cx="3049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8"/>
          <p:cNvSpPr txBox="1"/>
          <p:nvPr>
            <p:ph idx="7" type="subTitle"/>
          </p:nvPr>
        </p:nvSpPr>
        <p:spPr>
          <a:xfrm>
            <a:off x="5368448" y="3195125"/>
            <a:ext cx="3049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80" name="Google Shape;280;p8"/>
          <p:cNvSpPr txBox="1"/>
          <p:nvPr>
            <p:ph idx="8" type="subTitle"/>
          </p:nvPr>
        </p:nvSpPr>
        <p:spPr>
          <a:xfrm>
            <a:off x="1376287" y="3195125"/>
            <a:ext cx="3049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81" name="Google Shape;281;p8"/>
          <p:cNvSpPr/>
          <p:nvPr/>
        </p:nvSpPr>
        <p:spPr>
          <a:xfrm>
            <a:off x="0" y="4911600"/>
            <a:ext cx="4572000" cy="23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2" name="Google Shape;282;p8"/>
          <p:cNvGrpSpPr/>
          <p:nvPr/>
        </p:nvGrpSpPr>
        <p:grpSpPr>
          <a:xfrm>
            <a:off x="4805925" y="-1289300"/>
            <a:ext cx="3986586" cy="5893300"/>
            <a:chOff x="4805925" y="-1289300"/>
            <a:chExt cx="3986586" cy="5893300"/>
          </a:xfrm>
        </p:grpSpPr>
        <p:grpSp>
          <p:nvGrpSpPr>
            <p:cNvPr id="283" name="Google Shape;283;p8"/>
            <p:cNvGrpSpPr/>
            <p:nvPr/>
          </p:nvGrpSpPr>
          <p:grpSpPr>
            <a:xfrm>
              <a:off x="4805925" y="-1289300"/>
              <a:ext cx="1828800" cy="1828800"/>
              <a:chOff x="8160150" y="2659825"/>
              <a:chExt cx="1828800" cy="1828800"/>
            </a:xfrm>
          </p:grpSpPr>
          <p:sp>
            <p:nvSpPr>
              <p:cNvPr id="284" name="Google Shape;284;p8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287" name="Google Shape;287;p8"/>
            <p:cNvGrpSpPr/>
            <p:nvPr/>
          </p:nvGrpSpPr>
          <p:grpSpPr>
            <a:xfrm>
              <a:off x="8417650" y="4197800"/>
              <a:ext cx="374861" cy="406200"/>
              <a:chOff x="1270750" y="4604000"/>
              <a:chExt cx="374861" cy="406200"/>
            </a:xfrm>
          </p:grpSpPr>
          <p:grpSp>
            <p:nvGrpSpPr>
              <p:cNvPr id="288" name="Google Shape;288;p8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289" name="Google Shape;289;p8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90" name="Google Shape;290;p8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91" name="Google Shape;291;p8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92" name="Google Shape;292;p8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93" name="Google Shape;293;p8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294" name="Google Shape;294;p8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295" name="Google Shape;295;p8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96" name="Google Shape;296;p8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97" name="Google Shape;297;p8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98" name="Google Shape;298;p8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99" name="Google Shape;299;p8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00" name="Google Shape;300;p8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301" name="Google Shape;301;p8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2" name="Google Shape;302;p8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3" name="Google Shape;303;p8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4" name="Google Shape;304;p8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5" name="Google Shape;305;p8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06" name="Google Shape;306;p8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307" name="Google Shape;307;p8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8" name="Google Shape;308;p8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9" name="Google Shape;309;p8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0" name="Google Shape;310;p8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12" name="Google Shape;312;p8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313" name="Google Shape;313;p8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4" name="Google Shape;314;p8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5" name="Google Shape;315;p8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6" name="Google Shape;316;p8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7" name="Google Shape;317;p8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9"/>
          <p:cNvSpPr txBox="1"/>
          <p:nvPr>
            <p:ph idx="1" type="subTitle"/>
          </p:nvPr>
        </p:nvSpPr>
        <p:spPr>
          <a:xfrm>
            <a:off x="722259" y="1761125"/>
            <a:ext cx="2415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1" name="Google Shape;321;p9"/>
          <p:cNvSpPr txBox="1"/>
          <p:nvPr>
            <p:ph idx="2" type="subTitle"/>
          </p:nvPr>
        </p:nvSpPr>
        <p:spPr>
          <a:xfrm>
            <a:off x="3364048" y="1761125"/>
            <a:ext cx="2415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2" name="Google Shape;322;p9"/>
          <p:cNvSpPr txBox="1"/>
          <p:nvPr>
            <p:ph idx="3" type="subTitle"/>
          </p:nvPr>
        </p:nvSpPr>
        <p:spPr>
          <a:xfrm>
            <a:off x="6005809" y="1761125"/>
            <a:ext cx="2415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3" name="Google Shape;323;p9"/>
          <p:cNvSpPr txBox="1"/>
          <p:nvPr>
            <p:ph idx="4" type="subTitle"/>
          </p:nvPr>
        </p:nvSpPr>
        <p:spPr>
          <a:xfrm>
            <a:off x="3364052" y="1427500"/>
            <a:ext cx="2415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4" name="Google Shape;324;p9"/>
          <p:cNvSpPr txBox="1"/>
          <p:nvPr>
            <p:ph idx="5" type="subTitle"/>
          </p:nvPr>
        </p:nvSpPr>
        <p:spPr>
          <a:xfrm>
            <a:off x="6005841" y="1427500"/>
            <a:ext cx="2415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5" name="Google Shape;325;p9"/>
          <p:cNvSpPr txBox="1"/>
          <p:nvPr>
            <p:ph idx="6" type="subTitle"/>
          </p:nvPr>
        </p:nvSpPr>
        <p:spPr>
          <a:xfrm>
            <a:off x="722259" y="1427500"/>
            <a:ext cx="2415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6" name="Google Shape;326;p9"/>
          <p:cNvSpPr txBox="1"/>
          <p:nvPr>
            <p:ph idx="7" type="subTitle"/>
          </p:nvPr>
        </p:nvSpPr>
        <p:spPr>
          <a:xfrm>
            <a:off x="722259" y="3558300"/>
            <a:ext cx="2415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" name="Google Shape;327;p9"/>
          <p:cNvSpPr txBox="1"/>
          <p:nvPr>
            <p:ph idx="8" type="subTitle"/>
          </p:nvPr>
        </p:nvSpPr>
        <p:spPr>
          <a:xfrm>
            <a:off x="3364048" y="3558300"/>
            <a:ext cx="2415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8" name="Google Shape;328;p9"/>
          <p:cNvSpPr txBox="1"/>
          <p:nvPr>
            <p:ph idx="9" type="subTitle"/>
          </p:nvPr>
        </p:nvSpPr>
        <p:spPr>
          <a:xfrm>
            <a:off x="6005809" y="3558300"/>
            <a:ext cx="2415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9" name="Google Shape;329;p9"/>
          <p:cNvSpPr txBox="1"/>
          <p:nvPr>
            <p:ph idx="13" type="subTitle"/>
          </p:nvPr>
        </p:nvSpPr>
        <p:spPr>
          <a:xfrm>
            <a:off x="3364052" y="3224675"/>
            <a:ext cx="2415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30" name="Google Shape;330;p9"/>
          <p:cNvSpPr txBox="1"/>
          <p:nvPr>
            <p:ph idx="14" type="subTitle"/>
          </p:nvPr>
        </p:nvSpPr>
        <p:spPr>
          <a:xfrm>
            <a:off x="6005841" y="3224675"/>
            <a:ext cx="2415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31" name="Google Shape;331;p9"/>
          <p:cNvSpPr txBox="1"/>
          <p:nvPr>
            <p:ph idx="15" type="subTitle"/>
          </p:nvPr>
        </p:nvSpPr>
        <p:spPr>
          <a:xfrm>
            <a:off x="722259" y="3224675"/>
            <a:ext cx="2415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332" name="Google Shape;332;p9"/>
          <p:cNvGrpSpPr/>
          <p:nvPr/>
        </p:nvGrpSpPr>
        <p:grpSpPr>
          <a:xfrm>
            <a:off x="0" y="0"/>
            <a:ext cx="4572000" cy="4604000"/>
            <a:chOff x="0" y="0"/>
            <a:chExt cx="4572000" cy="4604000"/>
          </a:xfrm>
        </p:grpSpPr>
        <p:sp>
          <p:nvSpPr>
            <p:cNvPr id="333" name="Google Shape;333;p9"/>
            <p:cNvSpPr/>
            <p:nvPr/>
          </p:nvSpPr>
          <p:spPr>
            <a:xfrm>
              <a:off x="0" y="0"/>
              <a:ext cx="4572000" cy="23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316175" y="4197800"/>
              <a:ext cx="406200" cy="4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35" name="Google Shape;335;p9"/>
          <p:cNvGrpSpPr/>
          <p:nvPr/>
        </p:nvGrpSpPr>
        <p:grpSpPr>
          <a:xfrm>
            <a:off x="2180125" y="539500"/>
            <a:ext cx="6616361" cy="5893300"/>
            <a:chOff x="2180125" y="539500"/>
            <a:chExt cx="6616361" cy="5893300"/>
          </a:xfrm>
        </p:grpSpPr>
        <p:grpSp>
          <p:nvGrpSpPr>
            <p:cNvPr id="336" name="Google Shape;336;p9"/>
            <p:cNvGrpSpPr/>
            <p:nvPr/>
          </p:nvGrpSpPr>
          <p:grpSpPr>
            <a:xfrm>
              <a:off x="2180125" y="4604000"/>
              <a:ext cx="1828800" cy="1828800"/>
              <a:chOff x="8160150" y="2659825"/>
              <a:chExt cx="1828800" cy="1828800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340" name="Google Shape;340;p9"/>
            <p:cNvGrpSpPr/>
            <p:nvPr/>
          </p:nvGrpSpPr>
          <p:grpSpPr>
            <a:xfrm>
              <a:off x="8421625" y="539500"/>
              <a:ext cx="374861" cy="406200"/>
              <a:chOff x="1270750" y="4604000"/>
              <a:chExt cx="374861" cy="406200"/>
            </a:xfrm>
          </p:grpSpPr>
          <p:grpSp>
            <p:nvGrpSpPr>
              <p:cNvPr id="341" name="Google Shape;341;p9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342" name="Google Shape;342;p9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43" name="Google Shape;343;p9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44" name="Google Shape;344;p9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45" name="Google Shape;345;p9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46" name="Google Shape;346;p9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47" name="Google Shape;347;p9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348" name="Google Shape;348;p9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49" name="Google Shape;349;p9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50" name="Google Shape;350;p9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51" name="Google Shape;351;p9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52" name="Google Shape;352;p9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53" name="Google Shape;353;p9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354" name="Google Shape;354;p9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55" name="Google Shape;355;p9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56" name="Google Shape;356;p9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57" name="Google Shape;357;p9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58" name="Google Shape;358;p9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59" name="Google Shape;359;p9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360" name="Google Shape;360;p9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61" name="Google Shape;361;p9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62" name="Google Shape;362;p9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63" name="Google Shape;363;p9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64" name="Google Shape;364;p9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65" name="Google Shape;365;p9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366" name="Google Shape;366;p9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67" name="Google Shape;367;p9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68" name="Google Shape;368;p9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69" name="Google Shape;369;p9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70" name="Google Shape;370;p9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"/>
          <p:cNvSpPr txBox="1"/>
          <p:nvPr>
            <p:ph type="title"/>
          </p:nvPr>
        </p:nvSpPr>
        <p:spPr>
          <a:xfrm>
            <a:off x="1644300" y="2825611"/>
            <a:ext cx="585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10"/>
          <p:cNvSpPr txBox="1"/>
          <p:nvPr>
            <p:ph idx="1" type="subTitle"/>
          </p:nvPr>
        </p:nvSpPr>
        <p:spPr>
          <a:xfrm>
            <a:off x="1644300" y="1642475"/>
            <a:ext cx="58554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374" name="Google Shape;374;p10"/>
          <p:cNvGrpSpPr/>
          <p:nvPr/>
        </p:nvGrpSpPr>
        <p:grpSpPr>
          <a:xfrm>
            <a:off x="347525" y="597800"/>
            <a:ext cx="9593650" cy="4412400"/>
            <a:chOff x="347525" y="597800"/>
            <a:chExt cx="9593650" cy="4412400"/>
          </a:xfrm>
        </p:grpSpPr>
        <p:grpSp>
          <p:nvGrpSpPr>
            <p:cNvPr id="375" name="Google Shape;375;p10"/>
            <p:cNvGrpSpPr/>
            <p:nvPr/>
          </p:nvGrpSpPr>
          <p:grpSpPr>
            <a:xfrm>
              <a:off x="8112375" y="597800"/>
              <a:ext cx="1828800" cy="1828800"/>
              <a:chOff x="8160150" y="2659825"/>
              <a:chExt cx="1828800" cy="1828800"/>
            </a:xfrm>
          </p:grpSpPr>
          <p:sp>
            <p:nvSpPr>
              <p:cNvPr id="376" name="Google Shape;376;p10"/>
              <p:cNvSpPr/>
              <p:nvPr/>
            </p:nvSpPr>
            <p:spPr>
              <a:xfrm>
                <a:off x="8160150" y="2659825"/>
                <a:ext cx="1828800" cy="182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77" name="Google Shape;377;p10"/>
              <p:cNvSpPr/>
              <p:nvPr/>
            </p:nvSpPr>
            <p:spPr>
              <a:xfrm>
                <a:off x="8388750" y="2888425"/>
                <a:ext cx="1371600" cy="1371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78" name="Google Shape;378;p10"/>
              <p:cNvSpPr/>
              <p:nvPr/>
            </p:nvSpPr>
            <p:spPr>
              <a:xfrm>
                <a:off x="8617350" y="3117025"/>
                <a:ext cx="914400" cy="91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379" name="Google Shape;379;p10"/>
            <p:cNvGrpSpPr/>
            <p:nvPr/>
          </p:nvGrpSpPr>
          <p:grpSpPr>
            <a:xfrm>
              <a:off x="347525" y="4604000"/>
              <a:ext cx="374861" cy="406200"/>
              <a:chOff x="1270750" y="4604000"/>
              <a:chExt cx="374861" cy="406200"/>
            </a:xfrm>
          </p:grpSpPr>
          <p:grpSp>
            <p:nvGrpSpPr>
              <p:cNvPr id="380" name="Google Shape;380;p10"/>
              <p:cNvGrpSpPr/>
              <p:nvPr/>
            </p:nvGrpSpPr>
            <p:grpSpPr>
              <a:xfrm>
                <a:off x="1270750" y="4604000"/>
                <a:ext cx="374861" cy="28550"/>
                <a:chOff x="1270750" y="4604000"/>
                <a:chExt cx="374861" cy="28550"/>
              </a:xfrm>
            </p:grpSpPr>
            <p:sp>
              <p:nvSpPr>
                <p:cNvPr id="381" name="Google Shape;381;p10"/>
                <p:cNvSpPr/>
                <p:nvPr/>
              </p:nvSpPr>
              <p:spPr>
                <a:xfrm>
                  <a:off x="1270750" y="46040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82" name="Google Shape;382;p10"/>
                <p:cNvSpPr/>
                <p:nvPr/>
              </p:nvSpPr>
              <p:spPr>
                <a:xfrm>
                  <a:off x="1357376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83" name="Google Shape;383;p10"/>
                <p:cNvSpPr/>
                <p:nvPr/>
              </p:nvSpPr>
              <p:spPr>
                <a:xfrm>
                  <a:off x="1444451" y="460455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84" name="Google Shape;384;p10"/>
                <p:cNvSpPr/>
                <p:nvPr/>
              </p:nvSpPr>
              <p:spPr>
                <a:xfrm>
                  <a:off x="1530535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85" name="Google Shape;385;p10"/>
                <p:cNvSpPr/>
                <p:nvPr/>
              </p:nvSpPr>
              <p:spPr>
                <a:xfrm>
                  <a:off x="1617111" y="46040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86" name="Google Shape;386;p10"/>
              <p:cNvGrpSpPr/>
              <p:nvPr/>
            </p:nvGrpSpPr>
            <p:grpSpPr>
              <a:xfrm>
                <a:off x="1270750" y="4981650"/>
                <a:ext cx="374861" cy="28550"/>
                <a:chOff x="1270750" y="4981650"/>
                <a:chExt cx="374861" cy="28550"/>
              </a:xfrm>
            </p:grpSpPr>
            <p:sp>
              <p:nvSpPr>
                <p:cNvPr id="387" name="Google Shape;387;p10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88" name="Google Shape;388;p10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89" name="Google Shape;389;p10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90" name="Google Shape;390;p10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91" name="Google Shape;391;p10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92" name="Google Shape;392;p10"/>
              <p:cNvGrpSpPr/>
              <p:nvPr/>
            </p:nvGrpSpPr>
            <p:grpSpPr>
              <a:xfrm>
                <a:off x="1270750" y="4887238"/>
                <a:ext cx="374861" cy="28550"/>
                <a:chOff x="1270750" y="4981650"/>
                <a:chExt cx="374861" cy="28550"/>
              </a:xfrm>
            </p:grpSpPr>
            <p:sp>
              <p:nvSpPr>
                <p:cNvPr id="393" name="Google Shape;393;p10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94" name="Google Shape;394;p10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95" name="Google Shape;395;p10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96" name="Google Shape;396;p10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97" name="Google Shape;397;p10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398" name="Google Shape;398;p10"/>
              <p:cNvGrpSpPr/>
              <p:nvPr/>
            </p:nvGrpSpPr>
            <p:grpSpPr>
              <a:xfrm>
                <a:off x="1270750" y="4792825"/>
                <a:ext cx="374861" cy="28550"/>
                <a:chOff x="1270750" y="4981650"/>
                <a:chExt cx="374861" cy="28550"/>
              </a:xfrm>
            </p:grpSpPr>
            <p:sp>
              <p:nvSpPr>
                <p:cNvPr id="399" name="Google Shape;399;p10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0" name="Google Shape;400;p10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1" name="Google Shape;401;p10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2" name="Google Shape;402;p10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3" name="Google Shape;403;p10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404" name="Google Shape;404;p10"/>
              <p:cNvGrpSpPr/>
              <p:nvPr/>
            </p:nvGrpSpPr>
            <p:grpSpPr>
              <a:xfrm>
                <a:off x="1270750" y="4698413"/>
                <a:ext cx="374861" cy="28550"/>
                <a:chOff x="1270750" y="4981650"/>
                <a:chExt cx="374861" cy="28550"/>
              </a:xfrm>
            </p:grpSpPr>
            <p:sp>
              <p:nvSpPr>
                <p:cNvPr id="405" name="Google Shape;405;p10"/>
                <p:cNvSpPr/>
                <p:nvPr/>
              </p:nvSpPr>
              <p:spPr>
                <a:xfrm>
                  <a:off x="1270750" y="498165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6" name="Google Shape;406;p10"/>
                <p:cNvSpPr/>
                <p:nvPr/>
              </p:nvSpPr>
              <p:spPr>
                <a:xfrm>
                  <a:off x="1357376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7" name="Google Shape;407;p10"/>
                <p:cNvSpPr/>
                <p:nvPr/>
              </p:nvSpPr>
              <p:spPr>
                <a:xfrm>
                  <a:off x="1444451" y="4982200"/>
                  <a:ext cx="27600" cy="2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8" name="Google Shape;408;p10"/>
                <p:cNvSpPr/>
                <p:nvPr/>
              </p:nvSpPr>
              <p:spPr>
                <a:xfrm>
                  <a:off x="1530535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09" name="Google Shape;409;p10"/>
                <p:cNvSpPr/>
                <p:nvPr/>
              </p:nvSpPr>
              <p:spPr>
                <a:xfrm>
                  <a:off x="1617111" y="4981700"/>
                  <a:ext cx="28500" cy="285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410" name="Google Shape;410;p10"/>
          <p:cNvGrpSpPr/>
          <p:nvPr/>
        </p:nvGrpSpPr>
        <p:grpSpPr>
          <a:xfrm>
            <a:off x="316175" y="539500"/>
            <a:ext cx="8827825" cy="4604000"/>
            <a:chOff x="316175" y="539500"/>
            <a:chExt cx="8827825" cy="4604000"/>
          </a:xfrm>
        </p:grpSpPr>
        <p:sp>
          <p:nvSpPr>
            <p:cNvPr id="411" name="Google Shape;411;p10"/>
            <p:cNvSpPr/>
            <p:nvPr/>
          </p:nvSpPr>
          <p:spPr>
            <a:xfrm>
              <a:off x="4572000" y="4911600"/>
              <a:ext cx="4572000" cy="23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316175" y="539500"/>
              <a:ext cx="406200" cy="40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b="1" i="0" sz="28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b="1" i="0" sz="28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b="1" i="0" sz="28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b="1" i="0" sz="28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b="1" i="0" sz="28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b="1" i="0" sz="28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b="1" i="0" sz="28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b="1" i="0" sz="28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b="1" i="0" sz="28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6"/>
          <p:cNvSpPr txBox="1"/>
          <p:nvPr>
            <p:ph type="ctrTitle"/>
          </p:nvPr>
        </p:nvSpPr>
        <p:spPr>
          <a:xfrm>
            <a:off x="1350150" y="544875"/>
            <a:ext cx="64437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Project presentation and justification</a:t>
            </a:r>
            <a:endParaRPr sz="3600"/>
          </a:p>
        </p:txBody>
      </p:sp>
      <p:sp>
        <p:nvSpPr>
          <p:cNvPr id="904" name="Google Shape;904;p26"/>
          <p:cNvSpPr txBox="1"/>
          <p:nvPr>
            <p:ph idx="1" type="subTitle"/>
          </p:nvPr>
        </p:nvSpPr>
        <p:spPr>
          <a:xfrm>
            <a:off x="1350150" y="2127150"/>
            <a:ext cx="6443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CollabSphere - A Remote Team Collaboration Platform</a:t>
            </a: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1468375" y="2029575"/>
            <a:ext cx="2455800" cy="975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26"/>
          <p:cNvSpPr txBox="1"/>
          <p:nvPr/>
        </p:nvSpPr>
        <p:spPr>
          <a:xfrm>
            <a:off x="1350150" y="3491900"/>
            <a:ext cx="6443700" cy="1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Team-8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Praneet Avhad (ID: 40279347)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Vaibhav Diwan (ID: 40279252)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Soham Sakaria (ID: 40275636)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Gaurav Sharma (ID: 40284996)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Yashesh Sorathia (ID: 40267022)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5"/>
          <p:cNvSpPr txBox="1"/>
          <p:nvPr>
            <p:ph type="title"/>
          </p:nvPr>
        </p:nvSpPr>
        <p:spPr>
          <a:xfrm>
            <a:off x="344650" y="1007425"/>
            <a:ext cx="7953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Development in Phases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●"/>
            </a:pPr>
            <a:r>
              <a:rPr b="0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 with planning, design, and testing to ensure a solid foundation.</a:t>
            </a:r>
            <a:endParaRPr b="0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●"/>
            </a:pPr>
            <a:r>
              <a:rPr b="0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Deploy in a production environment with training and support for users.</a:t>
            </a:r>
            <a:endParaRPr b="0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User-Centric Development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●"/>
            </a:pPr>
            <a:r>
              <a:rPr b="0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Gather user feedback continuously to shape the platform.</a:t>
            </a:r>
            <a:endParaRPr b="0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●"/>
            </a:pPr>
            <a:r>
              <a:rPr b="0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Make iterative updates to improve usability and functionality.</a:t>
            </a:r>
            <a:endParaRPr b="0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35"/>
          <p:cNvSpPr txBox="1"/>
          <p:nvPr>
            <p:ph idx="2" type="title"/>
          </p:nvPr>
        </p:nvSpPr>
        <p:spPr>
          <a:xfrm>
            <a:off x="433025" y="324925"/>
            <a:ext cx="65223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Feasibility Report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6"/>
          <p:cNvSpPr txBox="1"/>
          <p:nvPr>
            <p:ph type="title"/>
          </p:nvPr>
        </p:nvSpPr>
        <p:spPr>
          <a:xfrm>
            <a:off x="2917049" y="2344638"/>
            <a:ext cx="5163575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Solution</a:t>
            </a:r>
            <a:br>
              <a:rPr lang="en"/>
            </a:br>
            <a:r>
              <a:rPr lang="en"/>
              <a:t>Highlights</a:t>
            </a:r>
            <a:endParaRPr/>
          </a:p>
        </p:txBody>
      </p:sp>
      <p:sp>
        <p:nvSpPr>
          <p:cNvPr id="998" name="Google Shape;998;p36"/>
          <p:cNvSpPr txBox="1"/>
          <p:nvPr>
            <p:ph idx="2" type="title"/>
          </p:nvPr>
        </p:nvSpPr>
        <p:spPr>
          <a:xfrm>
            <a:off x="2917062" y="1297063"/>
            <a:ext cx="1632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99" name="Google Shape;999;p36"/>
          <p:cNvSpPr/>
          <p:nvPr/>
        </p:nvSpPr>
        <p:spPr>
          <a:xfrm>
            <a:off x="3104675" y="2179375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7"/>
          <p:cNvSpPr txBox="1"/>
          <p:nvPr>
            <p:ph type="title"/>
          </p:nvPr>
        </p:nvSpPr>
        <p:spPr>
          <a:xfrm>
            <a:off x="707000" y="1131225"/>
            <a:ext cx="76800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All-in-One, Customizable Collaboration Hub</a:t>
            </a:r>
            <a:endParaRPr sz="1000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Unified Communication</a:t>
            </a:r>
            <a:b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Real-time and asynchronous messaging to keep teams aligned across time zones.</a:t>
            </a:r>
            <a:endParaRPr b="0"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Integrated Ticket Management</a:t>
            </a:r>
            <a:b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Track, assign, and resolve tasks and issues with ease—no task left behind.</a:t>
            </a:r>
            <a:endParaRPr b="0"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Customizable Workflows</a:t>
            </a:r>
            <a:b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Optimize workflows to align with team needs, ensuring seamless project execution and efficient task management</a:t>
            </a:r>
            <a:endParaRPr b="0"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Automation &amp; Third-Party Integrations</a:t>
            </a:r>
            <a:b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Automate tasks and integrate with tools like GitHub and Zapier for seamless productivity.</a:t>
            </a:r>
            <a:endParaRPr b="0"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Collaborative Document Editing</a:t>
            </a:r>
            <a:b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Real-time editing, version control, and cloud storage ensure teams always work with the latest files.</a:t>
            </a:r>
            <a:endParaRPr b="0"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Analytics &amp; Reporting</a:t>
            </a:r>
            <a:b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Gain actionable insights into team performance and project progress with customizable reports.</a:t>
            </a:r>
            <a:endParaRPr b="0"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Mobile Accessibility</a:t>
            </a:r>
            <a:br>
              <a:rPr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lang="en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Stay connected and productive with a fully-featured mobile app—anytime, anywhere.</a:t>
            </a:r>
            <a:endParaRPr b="0" sz="1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37"/>
          <p:cNvSpPr txBox="1"/>
          <p:nvPr>
            <p:ph idx="2" type="title"/>
          </p:nvPr>
        </p:nvSpPr>
        <p:spPr>
          <a:xfrm>
            <a:off x="150225" y="1087000"/>
            <a:ext cx="7503000" cy="1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 Unique Selling Points of Our Collaboration Platform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6" name="Google Shape;1006;p37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6715800" y="371175"/>
            <a:ext cx="2298575" cy="1344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8"/>
          <p:cNvSpPr txBox="1"/>
          <p:nvPr>
            <p:ph type="title"/>
          </p:nvPr>
        </p:nvSpPr>
        <p:spPr>
          <a:xfrm>
            <a:off x="2917049" y="2344638"/>
            <a:ext cx="5163575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012" name="Google Shape;1012;p38"/>
          <p:cNvSpPr txBox="1"/>
          <p:nvPr>
            <p:ph idx="2" type="title"/>
          </p:nvPr>
        </p:nvSpPr>
        <p:spPr>
          <a:xfrm>
            <a:off x="2917062" y="1297063"/>
            <a:ext cx="1632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3104675" y="2179375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9"/>
          <p:cNvSpPr txBox="1"/>
          <p:nvPr>
            <p:ph type="title"/>
          </p:nvPr>
        </p:nvSpPr>
        <p:spPr>
          <a:xfrm>
            <a:off x="556775" y="1104700"/>
            <a:ext cx="3642900" cy="3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Timeline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18 months with 10 key deliverables.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 Phases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Initiation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Research &amp; Requirement Analysis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Platform Design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Frontend &amp; Backend Development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Integration &amp; Enhancements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 &amp; Quality Assurance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Documentation &amp; Training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Monitoring &amp; Feedback Collection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</a:pP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Maintenance &amp; Optimization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39"/>
          <p:cNvSpPr txBox="1"/>
          <p:nvPr>
            <p:ph idx="2" type="title"/>
          </p:nvPr>
        </p:nvSpPr>
        <p:spPr>
          <a:xfrm>
            <a:off x="424175" y="174700"/>
            <a:ext cx="44718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0" name="Google Shape;1020;p39"/>
          <p:cNvSpPr txBox="1"/>
          <p:nvPr/>
        </p:nvSpPr>
        <p:spPr>
          <a:xfrm>
            <a:off x="4693575" y="1104700"/>
            <a:ext cx="36429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Milestones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Project Kickoff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Requirement Analysis Completion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Design Phase Completion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Development Completion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Deployment and Maintenance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Resource Allocation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Human Resources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 Project Managers, Developers, QA Engineers, Designers.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Technical Tools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 Development frameworks, testing platforms, and cloud resources.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375" y="756225"/>
            <a:ext cx="57340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1"/>
          <p:cNvSpPr txBox="1"/>
          <p:nvPr>
            <p:ph type="title"/>
          </p:nvPr>
        </p:nvSpPr>
        <p:spPr>
          <a:xfrm>
            <a:off x="2917049" y="2344638"/>
            <a:ext cx="5163575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1031" name="Google Shape;1031;p41"/>
          <p:cNvSpPr txBox="1"/>
          <p:nvPr>
            <p:ph idx="2" type="title"/>
          </p:nvPr>
        </p:nvSpPr>
        <p:spPr>
          <a:xfrm>
            <a:off x="2917062" y="1297063"/>
            <a:ext cx="1632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32" name="Google Shape;1032;p41"/>
          <p:cNvSpPr/>
          <p:nvPr/>
        </p:nvSpPr>
        <p:spPr>
          <a:xfrm>
            <a:off x="3104675" y="2179375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2"/>
          <p:cNvSpPr txBox="1"/>
          <p:nvPr>
            <p:ph type="title"/>
          </p:nvPr>
        </p:nvSpPr>
        <p:spPr>
          <a:xfrm>
            <a:off x="556775" y="1104700"/>
            <a:ext cx="77244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Risk Management Overview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Technical Risks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Integration challenges with third-party applications (e.g., Github, Zapier), data security concerns, and scalability issues.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Operational Risks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User adoption resistance, system downtime, and customization complexities.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Economic Risks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Rising development costs and lower-than-expected ROI.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Strategies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Enhanced Security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Encryption, MFA, compliance audits.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 Training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Guides, training programs, feedback loops.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Scalable Cloud Solutions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Seamless handling of user demand.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Maintenance &amp; Backups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Minimize downtime with regular updates.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Budget Planning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Contingency funds for unforeseen costs.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Performance Tracking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Ensure ROI with productivity metrics.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42"/>
          <p:cNvSpPr txBox="1"/>
          <p:nvPr>
            <p:ph idx="2" type="title"/>
          </p:nvPr>
        </p:nvSpPr>
        <p:spPr>
          <a:xfrm>
            <a:off x="271775" y="174700"/>
            <a:ext cx="44718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Risk Analysis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3"/>
          <p:cNvSpPr txBox="1"/>
          <p:nvPr>
            <p:ph type="title"/>
          </p:nvPr>
        </p:nvSpPr>
        <p:spPr>
          <a:xfrm>
            <a:off x="2917049" y="2344638"/>
            <a:ext cx="5163575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Budget Analysis</a:t>
            </a:r>
            <a:endParaRPr/>
          </a:p>
        </p:txBody>
      </p:sp>
      <p:sp>
        <p:nvSpPr>
          <p:cNvPr id="1044" name="Google Shape;1044;p43"/>
          <p:cNvSpPr txBox="1"/>
          <p:nvPr>
            <p:ph idx="2" type="title"/>
          </p:nvPr>
        </p:nvSpPr>
        <p:spPr>
          <a:xfrm>
            <a:off x="2917062" y="1297063"/>
            <a:ext cx="1632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045" name="Google Shape;1045;p43"/>
          <p:cNvSpPr/>
          <p:nvPr/>
        </p:nvSpPr>
        <p:spPr>
          <a:xfrm>
            <a:off x="3104675" y="2179375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Google Shape;10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725" y="1832949"/>
            <a:ext cx="6276248" cy="324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44"/>
          <p:cNvSpPr txBox="1"/>
          <p:nvPr>
            <p:ph type="title"/>
          </p:nvPr>
        </p:nvSpPr>
        <p:spPr>
          <a:xfrm>
            <a:off x="722375" y="335400"/>
            <a:ext cx="7016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Budget Overview</a:t>
            </a:r>
            <a:endParaRPr sz="2800"/>
          </a:p>
        </p:txBody>
      </p:sp>
      <p:sp>
        <p:nvSpPr>
          <p:cNvPr id="1052" name="Google Shape;1052;p44"/>
          <p:cNvSpPr/>
          <p:nvPr/>
        </p:nvSpPr>
        <p:spPr>
          <a:xfrm>
            <a:off x="852575" y="1008763"/>
            <a:ext cx="1367400" cy="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44"/>
          <p:cNvSpPr txBox="1"/>
          <p:nvPr/>
        </p:nvSpPr>
        <p:spPr>
          <a:xfrm>
            <a:off x="1142150" y="1161813"/>
            <a:ext cx="716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After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thorough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evaluation of our idea, the estimated budget for the product is CA$596,722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12" name="Google Shape;912;p27"/>
          <p:cNvSpPr txBox="1"/>
          <p:nvPr>
            <p:ph idx="2" type="title"/>
          </p:nvPr>
        </p:nvSpPr>
        <p:spPr>
          <a:xfrm>
            <a:off x="1225834" y="1299254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3" name="Google Shape;913;p27"/>
          <p:cNvSpPr txBox="1"/>
          <p:nvPr>
            <p:ph idx="3" type="title"/>
          </p:nvPr>
        </p:nvSpPr>
        <p:spPr>
          <a:xfrm>
            <a:off x="3091569" y="1299254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4" name="Google Shape;914;p27"/>
          <p:cNvSpPr txBox="1"/>
          <p:nvPr>
            <p:ph idx="4" type="title"/>
          </p:nvPr>
        </p:nvSpPr>
        <p:spPr>
          <a:xfrm>
            <a:off x="6933969" y="1283381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15" name="Google Shape;915;p27"/>
          <p:cNvSpPr txBox="1"/>
          <p:nvPr>
            <p:ph idx="1" type="subTitle"/>
          </p:nvPr>
        </p:nvSpPr>
        <p:spPr>
          <a:xfrm>
            <a:off x="1225809" y="2082747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Introduction</a:t>
            </a:r>
            <a:endParaRPr sz="1400"/>
          </a:p>
        </p:txBody>
      </p:sp>
      <p:sp>
        <p:nvSpPr>
          <p:cNvPr id="916" name="Google Shape;916;p27"/>
          <p:cNvSpPr txBox="1"/>
          <p:nvPr>
            <p:ph idx="6" type="subTitle"/>
          </p:nvPr>
        </p:nvSpPr>
        <p:spPr>
          <a:xfrm>
            <a:off x="3091542" y="2082750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Market Analysis</a:t>
            </a:r>
            <a:endParaRPr sz="1400"/>
          </a:p>
        </p:txBody>
      </p:sp>
      <p:sp>
        <p:nvSpPr>
          <p:cNvPr id="917" name="Google Shape;917;p27"/>
          <p:cNvSpPr txBox="1"/>
          <p:nvPr>
            <p:ph idx="7" type="subTitle"/>
          </p:nvPr>
        </p:nvSpPr>
        <p:spPr>
          <a:xfrm>
            <a:off x="6933944" y="2075228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Solution</a:t>
            </a:r>
            <a:endParaRPr sz="1400"/>
          </a:p>
        </p:txBody>
      </p:sp>
      <p:sp>
        <p:nvSpPr>
          <p:cNvPr id="918" name="Google Shape;918;p27"/>
          <p:cNvSpPr/>
          <p:nvPr/>
        </p:nvSpPr>
        <p:spPr>
          <a:xfrm>
            <a:off x="1325021" y="1889650"/>
            <a:ext cx="637200" cy="1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27"/>
          <p:cNvSpPr/>
          <p:nvPr/>
        </p:nvSpPr>
        <p:spPr>
          <a:xfrm>
            <a:off x="7033156" y="1884281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27"/>
          <p:cNvSpPr/>
          <p:nvPr/>
        </p:nvSpPr>
        <p:spPr>
          <a:xfrm>
            <a:off x="3192305" y="1889650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1" name="Google Shape;921;p27"/>
          <p:cNvSpPr txBox="1"/>
          <p:nvPr>
            <p:ph idx="9" type="title"/>
          </p:nvPr>
        </p:nvSpPr>
        <p:spPr>
          <a:xfrm>
            <a:off x="4957275" y="1299254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2" name="Google Shape;922;p27"/>
          <p:cNvSpPr txBox="1"/>
          <p:nvPr>
            <p:ph idx="14" type="subTitle"/>
          </p:nvPr>
        </p:nvSpPr>
        <p:spPr>
          <a:xfrm>
            <a:off x="4957226" y="2082750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/>
              <a:t>Feasibility</a:t>
            </a:r>
            <a:endParaRPr sz="1400"/>
          </a:p>
        </p:txBody>
      </p:sp>
      <p:sp>
        <p:nvSpPr>
          <p:cNvPr id="923" name="Google Shape;923;p27"/>
          <p:cNvSpPr/>
          <p:nvPr/>
        </p:nvSpPr>
        <p:spPr>
          <a:xfrm>
            <a:off x="5068263" y="1889650"/>
            <a:ext cx="637200" cy="12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4" name="Google Shape;924;p27"/>
          <p:cNvSpPr txBox="1"/>
          <p:nvPr/>
        </p:nvSpPr>
        <p:spPr>
          <a:xfrm>
            <a:off x="1225783" y="3072742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05</a:t>
            </a:r>
            <a:endParaRPr/>
          </a:p>
        </p:txBody>
      </p:sp>
      <p:sp>
        <p:nvSpPr>
          <p:cNvPr id="925" name="Google Shape;925;p27"/>
          <p:cNvSpPr txBox="1"/>
          <p:nvPr/>
        </p:nvSpPr>
        <p:spPr>
          <a:xfrm>
            <a:off x="3091518" y="3072742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06</a:t>
            </a:r>
            <a:endParaRPr/>
          </a:p>
        </p:txBody>
      </p:sp>
      <p:sp>
        <p:nvSpPr>
          <p:cNvPr id="926" name="Google Shape;926;p27"/>
          <p:cNvSpPr txBox="1"/>
          <p:nvPr/>
        </p:nvSpPr>
        <p:spPr>
          <a:xfrm>
            <a:off x="6933918" y="3056869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08</a:t>
            </a:r>
            <a:endParaRPr/>
          </a:p>
        </p:txBody>
      </p:sp>
      <p:sp>
        <p:nvSpPr>
          <p:cNvPr id="927" name="Google Shape;927;p27"/>
          <p:cNvSpPr txBox="1"/>
          <p:nvPr/>
        </p:nvSpPr>
        <p:spPr>
          <a:xfrm>
            <a:off x="1225752" y="3856225"/>
            <a:ext cx="1284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rona One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Project plan</a:t>
            </a:r>
            <a:endParaRPr/>
          </a:p>
        </p:txBody>
      </p:sp>
      <p:sp>
        <p:nvSpPr>
          <p:cNvPr id="928" name="Google Shape;928;p27"/>
          <p:cNvSpPr txBox="1"/>
          <p:nvPr/>
        </p:nvSpPr>
        <p:spPr>
          <a:xfrm>
            <a:off x="3091491" y="3856238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rona One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Risk Analysis</a:t>
            </a:r>
            <a:endParaRPr/>
          </a:p>
        </p:txBody>
      </p:sp>
      <p:sp>
        <p:nvSpPr>
          <p:cNvPr id="929" name="Google Shape;929;p27"/>
          <p:cNvSpPr txBox="1"/>
          <p:nvPr/>
        </p:nvSpPr>
        <p:spPr>
          <a:xfrm>
            <a:off x="6933893" y="3848716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rona One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Conclusion</a:t>
            </a:r>
            <a:endParaRPr/>
          </a:p>
        </p:txBody>
      </p:sp>
      <p:sp>
        <p:nvSpPr>
          <p:cNvPr id="930" name="Google Shape;930;p27"/>
          <p:cNvSpPr/>
          <p:nvPr/>
        </p:nvSpPr>
        <p:spPr>
          <a:xfrm>
            <a:off x="1324970" y="3663138"/>
            <a:ext cx="637200" cy="1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27"/>
          <p:cNvSpPr/>
          <p:nvPr/>
        </p:nvSpPr>
        <p:spPr>
          <a:xfrm>
            <a:off x="7033105" y="3657769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27"/>
          <p:cNvSpPr/>
          <p:nvPr/>
        </p:nvSpPr>
        <p:spPr>
          <a:xfrm>
            <a:off x="3192254" y="3663138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27"/>
          <p:cNvSpPr txBox="1"/>
          <p:nvPr/>
        </p:nvSpPr>
        <p:spPr>
          <a:xfrm>
            <a:off x="4957224" y="3072742"/>
            <a:ext cx="10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07</a:t>
            </a:r>
            <a:endParaRPr/>
          </a:p>
        </p:txBody>
      </p:sp>
      <p:sp>
        <p:nvSpPr>
          <p:cNvPr id="934" name="Google Shape;934;p27"/>
          <p:cNvSpPr txBox="1"/>
          <p:nvPr/>
        </p:nvSpPr>
        <p:spPr>
          <a:xfrm>
            <a:off x="4957175" y="3856238"/>
            <a:ext cx="1642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rona One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Budget overview</a:t>
            </a:r>
            <a:endParaRPr/>
          </a:p>
        </p:txBody>
      </p:sp>
      <p:sp>
        <p:nvSpPr>
          <p:cNvPr id="935" name="Google Shape;935;p27"/>
          <p:cNvSpPr/>
          <p:nvPr/>
        </p:nvSpPr>
        <p:spPr>
          <a:xfrm>
            <a:off x="5068212" y="3663138"/>
            <a:ext cx="637200" cy="12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5"/>
          <p:cNvSpPr txBox="1"/>
          <p:nvPr>
            <p:ph type="title"/>
          </p:nvPr>
        </p:nvSpPr>
        <p:spPr>
          <a:xfrm>
            <a:off x="2917049" y="2344638"/>
            <a:ext cx="5163575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9" name="Google Shape;1059;p45"/>
          <p:cNvSpPr txBox="1"/>
          <p:nvPr>
            <p:ph idx="2" type="title"/>
          </p:nvPr>
        </p:nvSpPr>
        <p:spPr>
          <a:xfrm>
            <a:off x="2917062" y="1297063"/>
            <a:ext cx="1632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060" name="Google Shape;1060;p45"/>
          <p:cNvSpPr/>
          <p:nvPr/>
        </p:nvSpPr>
        <p:spPr>
          <a:xfrm>
            <a:off x="3104675" y="2179375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6"/>
          <p:cNvSpPr txBox="1"/>
          <p:nvPr>
            <p:ph idx="1" type="body"/>
          </p:nvPr>
        </p:nvSpPr>
        <p:spPr>
          <a:xfrm>
            <a:off x="722375" y="1383575"/>
            <a:ext cx="69402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In today's increasingly interconnected and remote-driven work environment, our platform stands as a game-changer, addressing critical gaps in team collaboration and project management. It offers a unified, streamlined solution for modern remote teams.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Our thorough market analysis highlights a rising demand for centralized collaboration tools, with research showing that fragmented workflows and communication tools result in a </a:t>
            </a:r>
            <a:r>
              <a:rPr b="1" lang="en">
                <a:solidFill>
                  <a:srgbClr val="000000"/>
                </a:solidFill>
              </a:rPr>
              <a:t>30% drop in team productivity</a:t>
            </a:r>
            <a:r>
              <a:rPr lang="en">
                <a:solidFill>
                  <a:srgbClr val="000000"/>
                </a:solidFill>
              </a:rPr>
              <a:t> on average.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By embracing this platform, we not only streamline how teams communicate and manage tasks but also set a new benchmark for collaboration technology in the remote work era.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/>
          </a:p>
        </p:txBody>
      </p:sp>
      <p:sp>
        <p:nvSpPr>
          <p:cNvPr id="1066" name="Google Shape;1066;p46"/>
          <p:cNvSpPr txBox="1"/>
          <p:nvPr>
            <p:ph type="title"/>
          </p:nvPr>
        </p:nvSpPr>
        <p:spPr>
          <a:xfrm>
            <a:off x="722375" y="539500"/>
            <a:ext cx="4143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067" name="Google Shape;1067;p46"/>
          <p:cNvGrpSpPr/>
          <p:nvPr/>
        </p:nvGrpSpPr>
        <p:grpSpPr>
          <a:xfrm>
            <a:off x="5164300" y="-713303"/>
            <a:ext cx="1828800" cy="1828800"/>
            <a:chOff x="8160150" y="2659825"/>
            <a:chExt cx="1828800" cy="1828800"/>
          </a:xfrm>
        </p:grpSpPr>
        <p:sp>
          <p:nvSpPr>
            <p:cNvPr id="1068" name="Google Shape;1068;p46"/>
            <p:cNvSpPr/>
            <p:nvPr/>
          </p:nvSpPr>
          <p:spPr>
            <a:xfrm>
              <a:off x="8160150" y="2659825"/>
              <a:ext cx="1828800" cy="182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8388750" y="2888425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8617350" y="3117025"/>
              <a:ext cx="914400" cy="914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71" name="Google Shape;1071;p46"/>
          <p:cNvSpPr/>
          <p:nvPr/>
        </p:nvSpPr>
        <p:spPr>
          <a:xfrm>
            <a:off x="844075" y="1069825"/>
            <a:ext cx="1367400" cy="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p47"/>
          <p:cNvGrpSpPr/>
          <p:nvPr/>
        </p:nvGrpSpPr>
        <p:grpSpPr>
          <a:xfrm>
            <a:off x="7507225" y="2977350"/>
            <a:ext cx="1828800" cy="1828800"/>
            <a:chOff x="8160150" y="2659825"/>
            <a:chExt cx="1828800" cy="1828800"/>
          </a:xfrm>
        </p:grpSpPr>
        <p:sp>
          <p:nvSpPr>
            <p:cNvPr id="1077" name="Google Shape;1077;p47"/>
            <p:cNvSpPr/>
            <p:nvPr/>
          </p:nvSpPr>
          <p:spPr>
            <a:xfrm>
              <a:off x="8160150" y="2659825"/>
              <a:ext cx="1828800" cy="182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8388750" y="2888425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8617350" y="3117025"/>
              <a:ext cx="914400" cy="914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80" name="Google Shape;1080;p47"/>
          <p:cNvSpPr txBox="1"/>
          <p:nvPr/>
        </p:nvSpPr>
        <p:spPr>
          <a:xfrm>
            <a:off x="1677048" y="1186410"/>
            <a:ext cx="5789904" cy="8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</a:pPr>
            <a:r>
              <a:rPr b="1" i="0" lang="en" sz="54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THANK YOU</a:t>
            </a:r>
            <a:endParaRPr b="1" i="0" sz="5400" u="none" cap="none" strike="noStrik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81" name="Google Shape;1081;p47"/>
          <p:cNvSpPr txBox="1"/>
          <p:nvPr/>
        </p:nvSpPr>
        <p:spPr>
          <a:xfrm>
            <a:off x="1799619" y="2207312"/>
            <a:ext cx="3881271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are open to questions and discussions!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8"/>
          <p:cNvSpPr txBox="1"/>
          <p:nvPr>
            <p:ph type="title"/>
          </p:nvPr>
        </p:nvSpPr>
        <p:spPr>
          <a:xfrm>
            <a:off x="2917049" y="2344638"/>
            <a:ext cx="5163575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1" name="Google Shape;941;p28"/>
          <p:cNvSpPr txBox="1"/>
          <p:nvPr>
            <p:ph idx="2" type="title"/>
          </p:nvPr>
        </p:nvSpPr>
        <p:spPr>
          <a:xfrm>
            <a:off x="2917062" y="1297063"/>
            <a:ext cx="1632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42" name="Google Shape;942;p28"/>
          <p:cNvSpPr/>
          <p:nvPr/>
        </p:nvSpPr>
        <p:spPr>
          <a:xfrm>
            <a:off x="3104675" y="2179375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9"/>
          <p:cNvSpPr txBox="1"/>
          <p:nvPr>
            <p:ph type="title"/>
          </p:nvPr>
        </p:nvSpPr>
        <p:spPr>
          <a:xfrm>
            <a:off x="1644300" y="2825611"/>
            <a:ext cx="585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—Steve Jobs</a:t>
            </a:r>
            <a:endParaRPr/>
          </a:p>
        </p:txBody>
      </p:sp>
      <p:sp>
        <p:nvSpPr>
          <p:cNvPr id="948" name="Google Shape;948;p29"/>
          <p:cNvSpPr txBox="1"/>
          <p:nvPr>
            <p:ph idx="1" type="subTitle"/>
          </p:nvPr>
        </p:nvSpPr>
        <p:spPr>
          <a:xfrm>
            <a:off x="1644300" y="1642475"/>
            <a:ext cx="58554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D2C"/>
                </a:solidFill>
              </a:rPr>
              <a:t>“You cannot mandate productivity, you must provide the tools to let people become their best.”</a:t>
            </a:r>
            <a:endParaRPr/>
          </a:p>
        </p:txBody>
      </p:sp>
      <p:sp>
        <p:nvSpPr>
          <p:cNvPr id="949" name="Google Shape;949;p29"/>
          <p:cNvSpPr/>
          <p:nvPr/>
        </p:nvSpPr>
        <p:spPr>
          <a:xfrm>
            <a:off x="4935896" y="3379800"/>
            <a:ext cx="2455800" cy="12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0"/>
          <p:cNvSpPr txBox="1"/>
          <p:nvPr>
            <p:ph idx="1" type="body"/>
          </p:nvPr>
        </p:nvSpPr>
        <p:spPr>
          <a:xfrm>
            <a:off x="722375" y="1383575"/>
            <a:ext cx="69402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 in Remote Team Collaboration: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Globalized work environments face coordination issues across time zones.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Fragmented communication leads to scattered conversations and inefficiencies.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Lack of integrated tools reduces productivity and delays task resolution.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 of Existing Platforms: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 centralized system for ticket management and task tracking.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Manual task creation increases overhead and risk of human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/>
              <a:t>Comprehensive Collaboration Platform</a:t>
            </a:r>
            <a:r>
              <a:rPr lang="en"/>
              <a:t>: A centralized solution integrating communication, task management, and automation to address inefficiencies in remote team workflows.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/>
              <a:t>Enhanced Team Productivity</a:t>
            </a:r>
            <a:r>
              <a:rPr lang="en"/>
              <a:t>: By combining real-time and asynchronous communication with customizable workflows, the platform bridges gaps caused by fragmented tools and processes, ensuring seamless coordination.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55" name="Google Shape;955;p30"/>
          <p:cNvSpPr txBox="1"/>
          <p:nvPr>
            <p:ph type="title"/>
          </p:nvPr>
        </p:nvSpPr>
        <p:spPr>
          <a:xfrm>
            <a:off x="722375" y="539500"/>
            <a:ext cx="4143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956" name="Google Shape;956;p30"/>
          <p:cNvGrpSpPr/>
          <p:nvPr/>
        </p:nvGrpSpPr>
        <p:grpSpPr>
          <a:xfrm>
            <a:off x="5164300" y="-713303"/>
            <a:ext cx="1828800" cy="1828800"/>
            <a:chOff x="8160150" y="2659825"/>
            <a:chExt cx="1828800" cy="1828800"/>
          </a:xfrm>
        </p:grpSpPr>
        <p:sp>
          <p:nvSpPr>
            <p:cNvPr id="957" name="Google Shape;957;p30"/>
            <p:cNvSpPr/>
            <p:nvPr/>
          </p:nvSpPr>
          <p:spPr>
            <a:xfrm>
              <a:off x="8160150" y="2659825"/>
              <a:ext cx="1828800" cy="182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8388750" y="2888425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8617350" y="3117025"/>
              <a:ext cx="914400" cy="914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60" name="Google Shape;960;p30"/>
          <p:cNvSpPr/>
          <p:nvPr/>
        </p:nvSpPr>
        <p:spPr>
          <a:xfrm>
            <a:off x="844075" y="1069825"/>
            <a:ext cx="1367400" cy="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1"/>
          <p:cNvSpPr txBox="1"/>
          <p:nvPr>
            <p:ph type="title"/>
          </p:nvPr>
        </p:nvSpPr>
        <p:spPr>
          <a:xfrm>
            <a:off x="2917049" y="2344638"/>
            <a:ext cx="5163575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Market </a:t>
            </a:r>
            <a:br>
              <a:rPr lang="en"/>
            </a:br>
            <a:r>
              <a:rPr lang="en"/>
              <a:t>Analysis</a:t>
            </a:r>
            <a:endParaRPr/>
          </a:p>
        </p:txBody>
      </p:sp>
      <p:sp>
        <p:nvSpPr>
          <p:cNvPr id="966" name="Google Shape;966;p31"/>
          <p:cNvSpPr txBox="1"/>
          <p:nvPr>
            <p:ph idx="2" type="title"/>
          </p:nvPr>
        </p:nvSpPr>
        <p:spPr>
          <a:xfrm>
            <a:off x="2917062" y="1297063"/>
            <a:ext cx="1632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7" name="Google Shape;967;p31"/>
          <p:cNvSpPr/>
          <p:nvPr/>
        </p:nvSpPr>
        <p:spPr>
          <a:xfrm>
            <a:off x="3104675" y="2179375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2"/>
          <p:cNvSpPr txBox="1"/>
          <p:nvPr>
            <p:ph type="title"/>
          </p:nvPr>
        </p:nvSpPr>
        <p:spPr>
          <a:xfrm>
            <a:off x="344650" y="1007425"/>
            <a:ext cx="79539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 Adoption Rates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Over 80% of Fortune 1000 companies adopted remote collaboration tools during the pandemic.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Target Segments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Remote teams, government agencies, and SMEs demand secure, scalable, and customizable solutions.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Critical Challenges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Poor communication leads to increased stress (52%) and project delays (44%), highlighting unmet needs.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Psychographic Trends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75% of virtual workers find collaboration tools enhance effectiveness, and 62% are considering remote roles.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Customization &amp; Automation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Strong demand for workflow automation and adaptable tools to fit diverse processes.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Diverse Use Cases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Solutions must cater to different workflows like Agile, Waterfall, and custom team structures.</a:t>
            </a:r>
            <a:endParaRPr b="0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Growth Potential</a:t>
            </a:r>
            <a:r>
              <a:rPr b="0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Rising reliance on platforms like Zoom and Slack indicates significant market opportunities for innovative collaborative tools.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32"/>
          <p:cNvSpPr txBox="1"/>
          <p:nvPr>
            <p:ph idx="2" type="title"/>
          </p:nvPr>
        </p:nvSpPr>
        <p:spPr>
          <a:xfrm>
            <a:off x="433025" y="324925"/>
            <a:ext cx="65223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Market Analysis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3"/>
          <p:cNvSpPr txBox="1"/>
          <p:nvPr>
            <p:ph type="title"/>
          </p:nvPr>
        </p:nvSpPr>
        <p:spPr>
          <a:xfrm>
            <a:off x="2917049" y="2344638"/>
            <a:ext cx="5163575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Feasibility</a:t>
            </a:r>
            <a:endParaRPr/>
          </a:p>
        </p:txBody>
      </p:sp>
      <p:sp>
        <p:nvSpPr>
          <p:cNvPr id="979" name="Google Shape;979;p33"/>
          <p:cNvSpPr txBox="1"/>
          <p:nvPr>
            <p:ph idx="2" type="title"/>
          </p:nvPr>
        </p:nvSpPr>
        <p:spPr>
          <a:xfrm>
            <a:off x="2917062" y="1297063"/>
            <a:ext cx="1632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80" name="Google Shape;980;p33"/>
          <p:cNvSpPr/>
          <p:nvPr/>
        </p:nvSpPr>
        <p:spPr>
          <a:xfrm>
            <a:off x="3104675" y="2179375"/>
            <a:ext cx="6372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4"/>
          <p:cNvSpPr txBox="1"/>
          <p:nvPr>
            <p:ph type="title"/>
          </p:nvPr>
        </p:nvSpPr>
        <p:spPr>
          <a:xfrm>
            <a:off x="344650" y="906100"/>
            <a:ext cx="7953900" cy="3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Technical Feasibility: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●"/>
            </a:pPr>
            <a:r>
              <a:rPr b="0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Technologies like React, Node.js, and cloud infrastructure support the platform's development.</a:t>
            </a:r>
            <a:endParaRPr b="0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●"/>
            </a:pPr>
            <a:r>
              <a:rPr b="0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Security and scalability can be ensured using proven frameworks and best practices.</a:t>
            </a:r>
            <a:endParaRPr b="0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Operational Feasibility: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●"/>
            </a:pPr>
            <a:r>
              <a:rPr b="0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platform enhances workflows and addresses collaboration challenges for remote teams.</a:t>
            </a:r>
            <a:endParaRPr b="0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●"/>
            </a:pPr>
            <a:r>
              <a:rPr b="0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Training programs and integration strategies tackle potential user resistance.</a:t>
            </a:r>
            <a:endParaRPr b="0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Economic Feasibility: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●"/>
            </a:pPr>
            <a:r>
              <a:rPr b="0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 market demand with projected growth in the remote collaboration sector.</a:t>
            </a:r>
            <a:endParaRPr b="0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●"/>
            </a:pPr>
            <a:r>
              <a:rPr b="0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Positive ROI expected within 2–3 years through subscription-based revenue.</a:t>
            </a:r>
            <a:endParaRPr b="0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●"/>
            </a:pPr>
            <a:r>
              <a:rPr b="0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Secure funding through venture capital and angel investors.</a:t>
            </a:r>
            <a:endParaRPr b="0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34"/>
          <p:cNvSpPr txBox="1"/>
          <p:nvPr>
            <p:ph idx="2" type="title"/>
          </p:nvPr>
        </p:nvSpPr>
        <p:spPr>
          <a:xfrm>
            <a:off x="433025" y="223600"/>
            <a:ext cx="65223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</a:t>
            </a:r>
            <a:r>
              <a:rPr lang="en" sz="2800"/>
              <a:t>easibility</a:t>
            </a:r>
            <a:r>
              <a:rPr lang="en" sz="2800"/>
              <a:t> Report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Status Update Meeting by Slidesgo">
  <a:themeElements>
    <a:clrScheme name="Simple Light">
      <a:dk1>
        <a:srgbClr val="2E2D2C"/>
      </a:dk1>
      <a:lt1>
        <a:srgbClr val="FDFCF5"/>
      </a:lt1>
      <a:dk2>
        <a:srgbClr val="DC6256"/>
      </a:dk2>
      <a:lt2>
        <a:srgbClr val="D9B759"/>
      </a:lt2>
      <a:accent1>
        <a:srgbClr val="9DC1A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D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