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9" r:id="rId3"/>
    <p:sldId id="280" r:id="rId4"/>
    <p:sldId id="270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0E27"/>
    <a:srgbClr val="180C23"/>
    <a:srgbClr val="160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954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ABA92-FC6D-47F9-AA19-35BEE83886E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389C07CD-42F8-420D-94EC-7ACE4EA1A3E1}">
      <dgm:prSet phldrT="[Text]"/>
      <dgm:spPr/>
      <dgm:t>
        <a:bodyPr/>
        <a:lstStyle/>
        <a:p>
          <a:r>
            <a:rPr lang="en-US" dirty="0"/>
            <a:t>Deliver Quick Wins</a:t>
          </a:r>
          <a:endParaRPr lang="en-AE" dirty="0"/>
        </a:p>
      </dgm:t>
    </dgm:pt>
    <dgm:pt modelId="{28DEEC8B-384E-4045-8471-5BA8AE6E0559}" type="parTrans" cxnId="{8FEEFFE9-73AE-4991-8120-6D447C87A7C8}">
      <dgm:prSet/>
      <dgm:spPr/>
      <dgm:t>
        <a:bodyPr/>
        <a:lstStyle/>
        <a:p>
          <a:endParaRPr lang="en-AE"/>
        </a:p>
      </dgm:t>
    </dgm:pt>
    <dgm:pt modelId="{7EDC1FA4-0B32-49DA-8A3F-C31868C61CA5}" type="sibTrans" cxnId="{8FEEFFE9-73AE-4991-8120-6D447C87A7C8}">
      <dgm:prSet/>
      <dgm:spPr/>
      <dgm:t>
        <a:bodyPr/>
        <a:lstStyle/>
        <a:p>
          <a:endParaRPr lang="en-AE"/>
        </a:p>
      </dgm:t>
    </dgm:pt>
    <dgm:pt modelId="{06FCB829-61DC-46BF-B487-4D0FB9EB2B4B}">
      <dgm:prSet/>
      <dgm:spPr/>
      <dgm:t>
        <a:bodyPr/>
        <a:lstStyle/>
        <a:p>
          <a:r>
            <a:rPr lang="en-US" dirty="0"/>
            <a:t>Identify 1–2 high-impact forms or workflows to complete in first 2–3 weeks</a:t>
          </a:r>
          <a:endParaRPr lang="en-AE" dirty="0"/>
        </a:p>
      </dgm:t>
    </dgm:pt>
    <dgm:pt modelId="{3A8404EC-2B91-4CED-B4BD-12AED629B972}" type="parTrans" cxnId="{220C8FCD-F9ED-4A4C-8510-34D6C7F63CE5}">
      <dgm:prSet/>
      <dgm:spPr/>
      <dgm:t>
        <a:bodyPr/>
        <a:lstStyle/>
        <a:p>
          <a:endParaRPr lang="en-AE"/>
        </a:p>
      </dgm:t>
    </dgm:pt>
    <dgm:pt modelId="{C3912FFA-DD2F-4E1C-BBCF-A1670AA186EE}" type="sibTrans" cxnId="{220C8FCD-F9ED-4A4C-8510-34D6C7F63CE5}">
      <dgm:prSet/>
      <dgm:spPr/>
      <dgm:t>
        <a:bodyPr/>
        <a:lstStyle/>
        <a:p>
          <a:endParaRPr lang="en-AE"/>
        </a:p>
      </dgm:t>
    </dgm:pt>
    <dgm:pt modelId="{9C20431B-C163-4F69-A7C5-E476D50ED93E}">
      <dgm:prSet/>
      <dgm:spPr/>
      <dgm:t>
        <a:bodyPr/>
        <a:lstStyle/>
        <a:p>
          <a:r>
            <a:rPr lang="en-US" dirty="0"/>
            <a:t>Use working demos to show tangible progress early</a:t>
          </a:r>
          <a:endParaRPr lang="en-AE" dirty="0"/>
        </a:p>
      </dgm:t>
    </dgm:pt>
    <dgm:pt modelId="{586A530F-D924-4143-90BB-59106ABD6BC3}" type="parTrans" cxnId="{791DE188-06C2-4E40-B07C-874A318ED660}">
      <dgm:prSet/>
      <dgm:spPr/>
      <dgm:t>
        <a:bodyPr/>
        <a:lstStyle/>
        <a:p>
          <a:endParaRPr lang="en-AE"/>
        </a:p>
      </dgm:t>
    </dgm:pt>
    <dgm:pt modelId="{D520BF95-F3CC-4E22-B2E9-3F81F0A1D05E}" type="sibTrans" cxnId="{791DE188-06C2-4E40-B07C-874A318ED660}">
      <dgm:prSet/>
      <dgm:spPr/>
      <dgm:t>
        <a:bodyPr/>
        <a:lstStyle/>
        <a:p>
          <a:endParaRPr lang="en-AE"/>
        </a:p>
      </dgm:t>
    </dgm:pt>
    <dgm:pt modelId="{EA786200-DE4B-4634-8952-B66F20B388A3}">
      <dgm:prSet/>
      <dgm:spPr/>
      <dgm:t>
        <a:bodyPr/>
        <a:lstStyle/>
        <a:p>
          <a:r>
            <a:rPr lang="en-US" dirty="0"/>
            <a:t>Prioritize areas with visible bottlenecks or user pain</a:t>
          </a:r>
          <a:endParaRPr lang="en-AE" dirty="0"/>
        </a:p>
      </dgm:t>
    </dgm:pt>
    <dgm:pt modelId="{1C6E206F-A410-4655-A667-3E611579AE15}" type="parTrans" cxnId="{62C1543A-0972-47F1-9769-94B9E7E73D28}">
      <dgm:prSet/>
      <dgm:spPr/>
      <dgm:t>
        <a:bodyPr/>
        <a:lstStyle/>
        <a:p>
          <a:endParaRPr lang="en-AE"/>
        </a:p>
      </dgm:t>
    </dgm:pt>
    <dgm:pt modelId="{E5CC0206-8CF8-4FD4-A41D-32568B3F65DC}" type="sibTrans" cxnId="{62C1543A-0972-47F1-9769-94B9E7E73D28}">
      <dgm:prSet/>
      <dgm:spPr/>
      <dgm:t>
        <a:bodyPr/>
        <a:lstStyle/>
        <a:p>
          <a:endParaRPr lang="en-AE"/>
        </a:p>
      </dgm:t>
    </dgm:pt>
    <dgm:pt modelId="{138DA5F9-5D3D-4D06-86EF-BC8DF151D1D1}">
      <dgm:prSet/>
      <dgm:spPr/>
      <dgm:t>
        <a:bodyPr/>
        <a:lstStyle/>
        <a:p>
          <a:r>
            <a:rPr lang="en-US" dirty="0"/>
            <a:t>Proactive &amp; Transparent Communication</a:t>
          </a:r>
          <a:endParaRPr lang="en-AE" dirty="0"/>
        </a:p>
      </dgm:t>
    </dgm:pt>
    <dgm:pt modelId="{B558A7AE-B8EE-4A8B-9A1C-55532F76B15B}" type="parTrans" cxnId="{BE4350EE-53B4-4B50-ACB3-22EAF3CF83AE}">
      <dgm:prSet/>
      <dgm:spPr/>
      <dgm:t>
        <a:bodyPr/>
        <a:lstStyle/>
        <a:p>
          <a:endParaRPr lang="en-AE"/>
        </a:p>
      </dgm:t>
    </dgm:pt>
    <dgm:pt modelId="{D72A8F91-3F2F-4664-9FEA-BE008D833C0B}" type="sibTrans" cxnId="{BE4350EE-53B4-4B50-ACB3-22EAF3CF83AE}">
      <dgm:prSet/>
      <dgm:spPr/>
      <dgm:t>
        <a:bodyPr/>
        <a:lstStyle/>
        <a:p>
          <a:endParaRPr lang="en-AE"/>
        </a:p>
      </dgm:t>
    </dgm:pt>
    <dgm:pt modelId="{29DBB31E-6912-4FDE-8274-F6591F630FEB}">
      <dgm:prSet/>
      <dgm:spPr/>
      <dgm:t>
        <a:bodyPr/>
        <a:lstStyle/>
        <a:p>
          <a:r>
            <a:rPr lang="en-US" dirty="0"/>
            <a:t>Set a cadence of weekly status reports and bi-weekly demos</a:t>
          </a:r>
          <a:endParaRPr lang="en-AE" dirty="0"/>
        </a:p>
      </dgm:t>
    </dgm:pt>
    <dgm:pt modelId="{6FC8F0EF-C7D9-4230-B0E5-524EC46ACB21}" type="parTrans" cxnId="{41245858-1046-493A-9F1D-9E587262A463}">
      <dgm:prSet/>
      <dgm:spPr/>
      <dgm:t>
        <a:bodyPr/>
        <a:lstStyle/>
        <a:p>
          <a:endParaRPr lang="en-AE"/>
        </a:p>
      </dgm:t>
    </dgm:pt>
    <dgm:pt modelId="{5227B4C4-6ADD-488D-8B9E-5B805AD3DFDC}" type="sibTrans" cxnId="{41245858-1046-493A-9F1D-9E587262A463}">
      <dgm:prSet/>
      <dgm:spPr/>
      <dgm:t>
        <a:bodyPr/>
        <a:lstStyle/>
        <a:p>
          <a:endParaRPr lang="en-AE"/>
        </a:p>
      </dgm:t>
    </dgm:pt>
    <dgm:pt modelId="{187B5E7E-7BA3-41DC-82F7-EC6073E0D47D}">
      <dgm:prSet/>
      <dgm:spPr/>
      <dgm:t>
        <a:bodyPr/>
        <a:lstStyle/>
        <a:p>
          <a:r>
            <a:rPr lang="en-US" dirty="0"/>
            <a:t>Share progress dashboards with delivery %, risks, and invoices</a:t>
          </a:r>
          <a:endParaRPr lang="en-AE" dirty="0"/>
        </a:p>
      </dgm:t>
    </dgm:pt>
    <dgm:pt modelId="{F959D0A2-A178-45CA-BF15-CA8B01ABDA6A}" type="parTrans" cxnId="{BB4E232C-69EB-4322-BD13-4D2745CCCF72}">
      <dgm:prSet/>
      <dgm:spPr/>
      <dgm:t>
        <a:bodyPr/>
        <a:lstStyle/>
        <a:p>
          <a:endParaRPr lang="en-AE"/>
        </a:p>
      </dgm:t>
    </dgm:pt>
    <dgm:pt modelId="{4B825167-A01C-45B2-A083-63B545030EAB}" type="sibTrans" cxnId="{BB4E232C-69EB-4322-BD13-4D2745CCCF72}">
      <dgm:prSet/>
      <dgm:spPr/>
      <dgm:t>
        <a:bodyPr/>
        <a:lstStyle/>
        <a:p>
          <a:endParaRPr lang="en-AE"/>
        </a:p>
      </dgm:t>
    </dgm:pt>
    <dgm:pt modelId="{8192249C-C99E-421E-865A-9DA9211A1467}">
      <dgm:prSet/>
      <dgm:spPr/>
      <dgm:t>
        <a:bodyPr/>
        <a:lstStyle/>
        <a:p>
          <a:r>
            <a:rPr lang="en-US" dirty="0"/>
            <a:t>Keep stakeholders looped in, even on delays — show control</a:t>
          </a:r>
          <a:endParaRPr lang="en-AE" dirty="0"/>
        </a:p>
      </dgm:t>
    </dgm:pt>
    <dgm:pt modelId="{8D10D146-5CE2-4EAC-A3C8-96A2136DE913}" type="parTrans" cxnId="{70A08AA5-5032-42C0-A428-1BC28E5E4DCA}">
      <dgm:prSet/>
      <dgm:spPr/>
      <dgm:t>
        <a:bodyPr/>
        <a:lstStyle/>
        <a:p>
          <a:endParaRPr lang="en-AE"/>
        </a:p>
      </dgm:t>
    </dgm:pt>
    <dgm:pt modelId="{FD6A3C5D-08F2-44CC-9B2D-5058BBBD6A9B}" type="sibTrans" cxnId="{70A08AA5-5032-42C0-A428-1BC28E5E4DCA}">
      <dgm:prSet/>
      <dgm:spPr/>
      <dgm:t>
        <a:bodyPr/>
        <a:lstStyle/>
        <a:p>
          <a:endParaRPr lang="en-AE"/>
        </a:p>
      </dgm:t>
    </dgm:pt>
    <dgm:pt modelId="{7C75F615-A923-4A6C-9ABC-494D66229225}">
      <dgm:prSet/>
      <dgm:spPr/>
      <dgm:t>
        <a:bodyPr/>
        <a:lstStyle/>
        <a:p>
          <a:r>
            <a:rPr lang="en-US" dirty="0"/>
            <a:t>Establish a Partnership Mindset</a:t>
          </a:r>
          <a:endParaRPr lang="en-AE" dirty="0"/>
        </a:p>
      </dgm:t>
    </dgm:pt>
    <dgm:pt modelId="{F4C61866-12F2-4AB1-B048-980D0F30155B}" type="parTrans" cxnId="{B4DE6D87-ADF5-4B7D-94D5-96684D0E3A30}">
      <dgm:prSet/>
      <dgm:spPr/>
      <dgm:t>
        <a:bodyPr/>
        <a:lstStyle/>
        <a:p>
          <a:endParaRPr lang="en-AE"/>
        </a:p>
      </dgm:t>
    </dgm:pt>
    <dgm:pt modelId="{D3BA3DEC-3F94-4274-978B-C31F9783C91E}" type="sibTrans" cxnId="{B4DE6D87-ADF5-4B7D-94D5-96684D0E3A30}">
      <dgm:prSet/>
      <dgm:spPr/>
      <dgm:t>
        <a:bodyPr/>
        <a:lstStyle/>
        <a:p>
          <a:endParaRPr lang="en-AE"/>
        </a:p>
      </dgm:t>
    </dgm:pt>
    <dgm:pt modelId="{ADBC802C-B0EF-4801-8A6C-007B048115F8}">
      <dgm:prSet/>
      <dgm:spPr/>
      <dgm:t>
        <a:bodyPr/>
        <a:lstStyle/>
        <a:p>
          <a:r>
            <a:rPr lang="en-US" dirty="0"/>
            <a:t>Position the project as “our” success, not just delivery</a:t>
          </a:r>
          <a:endParaRPr lang="en-AE" dirty="0"/>
        </a:p>
      </dgm:t>
    </dgm:pt>
    <dgm:pt modelId="{AE564ACF-44F1-4546-8E0B-E1BCF3E01D1A}" type="parTrans" cxnId="{890AAA19-C933-4AE9-A906-31157FCB7A14}">
      <dgm:prSet/>
      <dgm:spPr/>
      <dgm:t>
        <a:bodyPr/>
        <a:lstStyle/>
        <a:p>
          <a:endParaRPr lang="en-AE"/>
        </a:p>
      </dgm:t>
    </dgm:pt>
    <dgm:pt modelId="{4B97A4C7-939D-41FB-B32D-479D3FE1D35A}" type="sibTrans" cxnId="{890AAA19-C933-4AE9-A906-31157FCB7A14}">
      <dgm:prSet/>
      <dgm:spPr/>
      <dgm:t>
        <a:bodyPr/>
        <a:lstStyle/>
        <a:p>
          <a:endParaRPr lang="en-AE"/>
        </a:p>
      </dgm:t>
    </dgm:pt>
    <dgm:pt modelId="{C2917589-D98A-4B8E-B9D0-F986C60E4641}">
      <dgm:prSet/>
      <dgm:spPr/>
      <dgm:t>
        <a:bodyPr/>
        <a:lstStyle/>
        <a:p>
          <a:r>
            <a:rPr lang="en-US" dirty="0"/>
            <a:t>Use discovery conversations to understand their “why” — not just “what”</a:t>
          </a:r>
          <a:endParaRPr lang="en-AE" dirty="0"/>
        </a:p>
      </dgm:t>
    </dgm:pt>
    <dgm:pt modelId="{EEDD7C1B-6217-416F-8C3E-CAD4C37EF9DD}" type="parTrans" cxnId="{629314D1-CBC2-46D4-B0C8-9278C8E43FA2}">
      <dgm:prSet/>
      <dgm:spPr/>
      <dgm:t>
        <a:bodyPr/>
        <a:lstStyle/>
        <a:p>
          <a:endParaRPr lang="en-AE"/>
        </a:p>
      </dgm:t>
    </dgm:pt>
    <dgm:pt modelId="{F7C64A8B-6143-4ABF-B4BE-44DE534E9951}" type="sibTrans" cxnId="{629314D1-CBC2-46D4-B0C8-9278C8E43FA2}">
      <dgm:prSet/>
      <dgm:spPr/>
      <dgm:t>
        <a:bodyPr/>
        <a:lstStyle/>
        <a:p>
          <a:endParaRPr lang="en-AE"/>
        </a:p>
      </dgm:t>
    </dgm:pt>
    <dgm:pt modelId="{790219CD-AEEF-4141-B592-BD392C26E6BA}">
      <dgm:prSet/>
      <dgm:spPr/>
      <dgm:t>
        <a:bodyPr/>
        <a:lstStyle/>
        <a:p>
          <a:r>
            <a:rPr lang="en-US" dirty="0"/>
            <a:t>Anticipate questions, offer solutions proactively</a:t>
          </a:r>
          <a:endParaRPr lang="en-AE" dirty="0"/>
        </a:p>
      </dgm:t>
    </dgm:pt>
    <dgm:pt modelId="{A69731BA-8473-4B11-BAD4-2FF87E67AB60}" type="parTrans" cxnId="{17787728-E4AC-4DB6-B197-46F56DA8B62E}">
      <dgm:prSet/>
      <dgm:spPr/>
      <dgm:t>
        <a:bodyPr/>
        <a:lstStyle/>
        <a:p>
          <a:endParaRPr lang="en-AE"/>
        </a:p>
      </dgm:t>
    </dgm:pt>
    <dgm:pt modelId="{BD4FF319-9725-474E-93C5-BBB400D1F97D}" type="sibTrans" cxnId="{17787728-E4AC-4DB6-B197-46F56DA8B62E}">
      <dgm:prSet/>
      <dgm:spPr/>
      <dgm:t>
        <a:bodyPr/>
        <a:lstStyle/>
        <a:p>
          <a:endParaRPr lang="en-AE"/>
        </a:p>
      </dgm:t>
    </dgm:pt>
    <dgm:pt modelId="{F33D60EF-6A7A-4DB0-83CF-084B136AB1E4}">
      <dgm:prSet/>
      <dgm:spPr/>
      <dgm:t>
        <a:bodyPr/>
        <a:lstStyle/>
        <a:p>
          <a:r>
            <a:rPr lang="en-US" dirty="0"/>
            <a:t>Put the Right Faces Forward</a:t>
          </a:r>
          <a:endParaRPr lang="en-AE" dirty="0"/>
        </a:p>
      </dgm:t>
    </dgm:pt>
    <dgm:pt modelId="{FC363593-33D8-48BB-B0D4-19DE1D8C0E81}" type="parTrans" cxnId="{69762AC7-C9D1-45E3-8201-17272906A97D}">
      <dgm:prSet/>
      <dgm:spPr/>
      <dgm:t>
        <a:bodyPr/>
        <a:lstStyle/>
        <a:p>
          <a:endParaRPr lang="en-AE"/>
        </a:p>
      </dgm:t>
    </dgm:pt>
    <dgm:pt modelId="{165A91FC-0267-47B8-AB3F-46E77809FB27}" type="sibTrans" cxnId="{69762AC7-C9D1-45E3-8201-17272906A97D}">
      <dgm:prSet/>
      <dgm:spPr/>
      <dgm:t>
        <a:bodyPr/>
        <a:lstStyle/>
        <a:p>
          <a:endParaRPr lang="en-AE"/>
        </a:p>
      </dgm:t>
    </dgm:pt>
    <dgm:pt modelId="{637E0DDF-636E-4690-8E2A-C6713DF83A6E}">
      <dgm:prSet/>
      <dgm:spPr/>
      <dgm:t>
        <a:bodyPr/>
        <a:lstStyle/>
        <a:p>
          <a:r>
            <a:rPr lang="en-US" dirty="0"/>
            <a:t>Assign a dedicated SPOC to the client for consistency</a:t>
          </a:r>
          <a:endParaRPr lang="en-AE" dirty="0"/>
        </a:p>
      </dgm:t>
    </dgm:pt>
    <dgm:pt modelId="{BCA7CF41-410F-49AC-AF41-1AEC58B598EC}" type="parTrans" cxnId="{2C257A45-6CFB-48C5-96B6-A0619763C77A}">
      <dgm:prSet/>
      <dgm:spPr/>
      <dgm:t>
        <a:bodyPr/>
        <a:lstStyle/>
        <a:p>
          <a:endParaRPr lang="en-AE"/>
        </a:p>
      </dgm:t>
    </dgm:pt>
    <dgm:pt modelId="{45785E77-6A31-4711-B3DE-07038CB03F81}" type="sibTrans" cxnId="{2C257A45-6CFB-48C5-96B6-A0619763C77A}">
      <dgm:prSet/>
      <dgm:spPr/>
      <dgm:t>
        <a:bodyPr/>
        <a:lstStyle/>
        <a:p>
          <a:endParaRPr lang="en-AE"/>
        </a:p>
      </dgm:t>
    </dgm:pt>
    <dgm:pt modelId="{6E6945BD-AA33-4BD5-A821-7BCFBE88A692}">
      <dgm:prSet/>
      <dgm:spPr/>
      <dgm:t>
        <a:bodyPr/>
        <a:lstStyle/>
        <a:p>
          <a:r>
            <a:rPr lang="en-US" dirty="0"/>
            <a:t>Bring in SMEs for specific sessions (e.g., Power Platform expert)</a:t>
          </a:r>
          <a:endParaRPr lang="en-AE" dirty="0"/>
        </a:p>
      </dgm:t>
    </dgm:pt>
    <dgm:pt modelId="{7A4DD054-4D50-4367-BA9C-8EEBF074C3B4}" type="parTrans" cxnId="{34C71514-B9D9-44D0-84E6-5569D45624DC}">
      <dgm:prSet/>
      <dgm:spPr/>
      <dgm:t>
        <a:bodyPr/>
        <a:lstStyle/>
        <a:p>
          <a:endParaRPr lang="en-AE"/>
        </a:p>
      </dgm:t>
    </dgm:pt>
    <dgm:pt modelId="{56040356-0338-4F6C-A0D3-1007B89E09E3}" type="sibTrans" cxnId="{34C71514-B9D9-44D0-84E6-5569D45624DC}">
      <dgm:prSet/>
      <dgm:spPr/>
      <dgm:t>
        <a:bodyPr/>
        <a:lstStyle/>
        <a:p>
          <a:endParaRPr lang="en-AE"/>
        </a:p>
      </dgm:t>
    </dgm:pt>
    <dgm:pt modelId="{EEB96396-BA1D-4BC9-A0AC-D7E90A8C75B0}">
      <dgm:prSet/>
      <dgm:spPr/>
      <dgm:t>
        <a:bodyPr/>
        <a:lstStyle/>
        <a:p>
          <a:r>
            <a:rPr lang="en-US" dirty="0"/>
            <a:t>Let leadership meet your delivery lead early to show commitment</a:t>
          </a:r>
          <a:endParaRPr lang="en-AE" dirty="0"/>
        </a:p>
      </dgm:t>
    </dgm:pt>
    <dgm:pt modelId="{43897C46-39EC-4ADB-AE8C-209C46122DEF}" type="parTrans" cxnId="{9FDFE9F2-E4F5-4B97-B8B5-CA3FAC686E28}">
      <dgm:prSet/>
      <dgm:spPr/>
      <dgm:t>
        <a:bodyPr/>
        <a:lstStyle/>
        <a:p>
          <a:endParaRPr lang="en-AE"/>
        </a:p>
      </dgm:t>
    </dgm:pt>
    <dgm:pt modelId="{89467694-C51F-40E1-9670-054D5EF286DC}" type="sibTrans" cxnId="{9FDFE9F2-E4F5-4B97-B8B5-CA3FAC686E28}">
      <dgm:prSet/>
      <dgm:spPr/>
      <dgm:t>
        <a:bodyPr/>
        <a:lstStyle/>
        <a:p>
          <a:endParaRPr lang="en-AE"/>
        </a:p>
      </dgm:t>
    </dgm:pt>
    <dgm:pt modelId="{50DFE3F4-27A3-48F9-AC59-6901E2BD66AF}" type="pres">
      <dgm:prSet presAssocID="{AF4ABA92-FC6D-47F9-AA19-35BEE83886E3}" presName="vert0" presStyleCnt="0">
        <dgm:presLayoutVars>
          <dgm:dir/>
          <dgm:animOne val="branch"/>
          <dgm:animLvl val="lvl"/>
        </dgm:presLayoutVars>
      </dgm:prSet>
      <dgm:spPr/>
    </dgm:pt>
    <dgm:pt modelId="{528558AE-DA78-46C2-BEAE-D2C758AD2AFA}" type="pres">
      <dgm:prSet presAssocID="{389C07CD-42F8-420D-94EC-7ACE4EA1A3E1}" presName="thickLine" presStyleLbl="alignNode1" presStyleIdx="0" presStyleCnt="4"/>
      <dgm:spPr/>
    </dgm:pt>
    <dgm:pt modelId="{75F02385-3002-4D26-8381-41B76F847CE0}" type="pres">
      <dgm:prSet presAssocID="{389C07CD-42F8-420D-94EC-7ACE4EA1A3E1}" presName="horz1" presStyleCnt="0"/>
      <dgm:spPr/>
    </dgm:pt>
    <dgm:pt modelId="{AFCF1529-687E-4E03-A4A3-31326488DE21}" type="pres">
      <dgm:prSet presAssocID="{389C07CD-42F8-420D-94EC-7ACE4EA1A3E1}" presName="tx1" presStyleLbl="revTx" presStyleIdx="0" presStyleCnt="16"/>
      <dgm:spPr/>
    </dgm:pt>
    <dgm:pt modelId="{62270D81-E76D-460F-A69F-37909A36FA5A}" type="pres">
      <dgm:prSet presAssocID="{389C07CD-42F8-420D-94EC-7ACE4EA1A3E1}" presName="vert1" presStyleCnt="0"/>
      <dgm:spPr/>
    </dgm:pt>
    <dgm:pt modelId="{1DA8F5FC-AB5A-4B6B-97BD-46A875CA0D0A}" type="pres">
      <dgm:prSet presAssocID="{06FCB829-61DC-46BF-B487-4D0FB9EB2B4B}" presName="vertSpace2a" presStyleCnt="0"/>
      <dgm:spPr/>
    </dgm:pt>
    <dgm:pt modelId="{E27BBB72-E795-4779-905A-17AA6891C515}" type="pres">
      <dgm:prSet presAssocID="{06FCB829-61DC-46BF-B487-4D0FB9EB2B4B}" presName="horz2" presStyleCnt="0"/>
      <dgm:spPr/>
    </dgm:pt>
    <dgm:pt modelId="{B7DFDF24-7572-41D0-88CA-D6D040EEED7E}" type="pres">
      <dgm:prSet presAssocID="{06FCB829-61DC-46BF-B487-4D0FB9EB2B4B}" presName="horzSpace2" presStyleCnt="0"/>
      <dgm:spPr/>
    </dgm:pt>
    <dgm:pt modelId="{5B1DD789-E6E0-4D8F-811C-DB501ADC90AF}" type="pres">
      <dgm:prSet presAssocID="{06FCB829-61DC-46BF-B487-4D0FB9EB2B4B}" presName="tx2" presStyleLbl="revTx" presStyleIdx="1" presStyleCnt="16"/>
      <dgm:spPr/>
    </dgm:pt>
    <dgm:pt modelId="{EB6C6E94-0E84-4385-9CEB-C963261208AC}" type="pres">
      <dgm:prSet presAssocID="{06FCB829-61DC-46BF-B487-4D0FB9EB2B4B}" presName="vert2" presStyleCnt="0"/>
      <dgm:spPr/>
    </dgm:pt>
    <dgm:pt modelId="{820A1075-9C06-4B96-9DAA-2F14F06527DF}" type="pres">
      <dgm:prSet presAssocID="{06FCB829-61DC-46BF-B487-4D0FB9EB2B4B}" presName="thinLine2b" presStyleLbl="callout" presStyleIdx="0" presStyleCnt="12"/>
      <dgm:spPr/>
    </dgm:pt>
    <dgm:pt modelId="{648DDEAB-7A9B-4285-9C16-40852C19D3CB}" type="pres">
      <dgm:prSet presAssocID="{06FCB829-61DC-46BF-B487-4D0FB9EB2B4B}" presName="vertSpace2b" presStyleCnt="0"/>
      <dgm:spPr/>
    </dgm:pt>
    <dgm:pt modelId="{AC7FD71E-1793-4FC4-8B3C-D26624EA2C94}" type="pres">
      <dgm:prSet presAssocID="{9C20431B-C163-4F69-A7C5-E476D50ED93E}" presName="horz2" presStyleCnt="0"/>
      <dgm:spPr/>
    </dgm:pt>
    <dgm:pt modelId="{21B62C3D-09D6-4D76-808D-401DCA10A1DB}" type="pres">
      <dgm:prSet presAssocID="{9C20431B-C163-4F69-A7C5-E476D50ED93E}" presName="horzSpace2" presStyleCnt="0"/>
      <dgm:spPr/>
    </dgm:pt>
    <dgm:pt modelId="{589A28C6-1EDE-4940-8035-61045EFAB0BF}" type="pres">
      <dgm:prSet presAssocID="{9C20431B-C163-4F69-A7C5-E476D50ED93E}" presName="tx2" presStyleLbl="revTx" presStyleIdx="2" presStyleCnt="16"/>
      <dgm:spPr/>
    </dgm:pt>
    <dgm:pt modelId="{8B9EC223-6A21-4FBA-8DEC-4A18043643C8}" type="pres">
      <dgm:prSet presAssocID="{9C20431B-C163-4F69-A7C5-E476D50ED93E}" presName="vert2" presStyleCnt="0"/>
      <dgm:spPr/>
    </dgm:pt>
    <dgm:pt modelId="{38327F66-0193-4198-8797-05DC2A26BFDD}" type="pres">
      <dgm:prSet presAssocID="{9C20431B-C163-4F69-A7C5-E476D50ED93E}" presName="thinLine2b" presStyleLbl="callout" presStyleIdx="1" presStyleCnt="12"/>
      <dgm:spPr/>
    </dgm:pt>
    <dgm:pt modelId="{B662F4F0-8673-4A0D-AB32-CB55BF68A4E0}" type="pres">
      <dgm:prSet presAssocID="{9C20431B-C163-4F69-A7C5-E476D50ED93E}" presName="vertSpace2b" presStyleCnt="0"/>
      <dgm:spPr/>
    </dgm:pt>
    <dgm:pt modelId="{2402B7C7-583C-462E-B09F-1859FDA830E0}" type="pres">
      <dgm:prSet presAssocID="{EA786200-DE4B-4634-8952-B66F20B388A3}" presName="horz2" presStyleCnt="0"/>
      <dgm:spPr/>
    </dgm:pt>
    <dgm:pt modelId="{56D169D9-1376-47E2-9144-9E7A7071F1E5}" type="pres">
      <dgm:prSet presAssocID="{EA786200-DE4B-4634-8952-B66F20B388A3}" presName="horzSpace2" presStyleCnt="0"/>
      <dgm:spPr/>
    </dgm:pt>
    <dgm:pt modelId="{1A38E5E9-AF9B-440E-886A-6DBC5443D1EA}" type="pres">
      <dgm:prSet presAssocID="{EA786200-DE4B-4634-8952-B66F20B388A3}" presName="tx2" presStyleLbl="revTx" presStyleIdx="3" presStyleCnt="16"/>
      <dgm:spPr/>
    </dgm:pt>
    <dgm:pt modelId="{069C75F0-51D2-4E8C-8035-8545690E0211}" type="pres">
      <dgm:prSet presAssocID="{EA786200-DE4B-4634-8952-B66F20B388A3}" presName="vert2" presStyleCnt="0"/>
      <dgm:spPr/>
    </dgm:pt>
    <dgm:pt modelId="{3C79900D-239E-499D-9C93-A88F33D5E7E3}" type="pres">
      <dgm:prSet presAssocID="{EA786200-DE4B-4634-8952-B66F20B388A3}" presName="thinLine2b" presStyleLbl="callout" presStyleIdx="2" presStyleCnt="12"/>
      <dgm:spPr/>
    </dgm:pt>
    <dgm:pt modelId="{A4C6E439-4A6B-44C0-82EE-8F4411A3837A}" type="pres">
      <dgm:prSet presAssocID="{EA786200-DE4B-4634-8952-B66F20B388A3}" presName="vertSpace2b" presStyleCnt="0"/>
      <dgm:spPr/>
    </dgm:pt>
    <dgm:pt modelId="{5EB5B9B8-7687-4BED-BE16-245CB37AFFE2}" type="pres">
      <dgm:prSet presAssocID="{138DA5F9-5D3D-4D06-86EF-BC8DF151D1D1}" presName="thickLine" presStyleLbl="alignNode1" presStyleIdx="1" presStyleCnt="4"/>
      <dgm:spPr/>
    </dgm:pt>
    <dgm:pt modelId="{E6811F37-BAD3-4772-A64E-A49245C144AA}" type="pres">
      <dgm:prSet presAssocID="{138DA5F9-5D3D-4D06-86EF-BC8DF151D1D1}" presName="horz1" presStyleCnt="0"/>
      <dgm:spPr/>
    </dgm:pt>
    <dgm:pt modelId="{70625063-C314-4AD8-B57B-869986D0255F}" type="pres">
      <dgm:prSet presAssocID="{138DA5F9-5D3D-4D06-86EF-BC8DF151D1D1}" presName="tx1" presStyleLbl="revTx" presStyleIdx="4" presStyleCnt="16"/>
      <dgm:spPr/>
    </dgm:pt>
    <dgm:pt modelId="{692B1DB7-20DA-498B-8489-78AEFFF219CE}" type="pres">
      <dgm:prSet presAssocID="{138DA5F9-5D3D-4D06-86EF-BC8DF151D1D1}" presName="vert1" presStyleCnt="0"/>
      <dgm:spPr/>
    </dgm:pt>
    <dgm:pt modelId="{F11F5A17-776C-4163-8BE4-C07E4DC8013A}" type="pres">
      <dgm:prSet presAssocID="{29DBB31E-6912-4FDE-8274-F6591F630FEB}" presName="vertSpace2a" presStyleCnt="0"/>
      <dgm:spPr/>
    </dgm:pt>
    <dgm:pt modelId="{8C341765-B801-4749-96AE-80F1B79F5CC8}" type="pres">
      <dgm:prSet presAssocID="{29DBB31E-6912-4FDE-8274-F6591F630FEB}" presName="horz2" presStyleCnt="0"/>
      <dgm:spPr/>
    </dgm:pt>
    <dgm:pt modelId="{4217E7FE-2CF3-4A66-B541-66317690B0D2}" type="pres">
      <dgm:prSet presAssocID="{29DBB31E-6912-4FDE-8274-F6591F630FEB}" presName="horzSpace2" presStyleCnt="0"/>
      <dgm:spPr/>
    </dgm:pt>
    <dgm:pt modelId="{11771BB0-A8EB-4F1F-AA30-3D93F2177EF5}" type="pres">
      <dgm:prSet presAssocID="{29DBB31E-6912-4FDE-8274-F6591F630FEB}" presName="tx2" presStyleLbl="revTx" presStyleIdx="5" presStyleCnt="16"/>
      <dgm:spPr/>
    </dgm:pt>
    <dgm:pt modelId="{8F3A3E84-258D-4DD6-B800-139307824EAC}" type="pres">
      <dgm:prSet presAssocID="{29DBB31E-6912-4FDE-8274-F6591F630FEB}" presName="vert2" presStyleCnt="0"/>
      <dgm:spPr/>
    </dgm:pt>
    <dgm:pt modelId="{DC3C516D-5141-4CD4-A5EF-85F048AFB215}" type="pres">
      <dgm:prSet presAssocID="{29DBB31E-6912-4FDE-8274-F6591F630FEB}" presName="thinLine2b" presStyleLbl="callout" presStyleIdx="3" presStyleCnt="12"/>
      <dgm:spPr/>
    </dgm:pt>
    <dgm:pt modelId="{9C61BCED-5BC3-402C-ABE0-800689C9348E}" type="pres">
      <dgm:prSet presAssocID="{29DBB31E-6912-4FDE-8274-F6591F630FEB}" presName="vertSpace2b" presStyleCnt="0"/>
      <dgm:spPr/>
    </dgm:pt>
    <dgm:pt modelId="{7E1E4043-D25F-4064-8AAB-6BA7D8E378B3}" type="pres">
      <dgm:prSet presAssocID="{187B5E7E-7BA3-41DC-82F7-EC6073E0D47D}" presName="horz2" presStyleCnt="0"/>
      <dgm:spPr/>
    </dgm:pt>
    <dgm:pt modelId="{D4326ADF-AA39-4943-A044-48BD75F63122}" type="pres">
      <dgm:prSet presAssocID="{187B5E7E-7BA3-41DC-82F7-EC6073E0D47D}" presName="horzSpace2" presStyleCnt="0"/>
      <dgm:spPr/>
    </dgm:pt>
    <dgm:pt modelId="{DB552C33-32EA-4C34-97E7-F25B21CFEAA8}" type="pres">
      <dgm:prSet presAssocID="{187B5E7E-7BA3-41DC-82F7-EC6073E0D47D}" presName="tx2" presStyleLbl="revTx" presStyleIdx="6" presStyleCnt="16"/>
      <dgm:spPr/>
    </dgm:pt>
    <dgm:pt modelId="{384D03E5-145A-4E4D-9F18-0A8BA86AC47E}" type="pres">
      <dgm:prSet presAssocID="{187B5E7E-7BA3-41DC-82F7-EC6073E0D47D}" presName="vert2" presStyleCnt="0"/>
      <dgm:spPr/>
    </dgm:pt>
    <dgm:pt modelId="{7E9A6E1A-FD03-4188-8D6B-87B76F7DB6E0}" type="pres">
      <dgm:prSet presAssocID="{187B5E7E-7BA3-41DC-82F7-EC6073E0D47D}" presName="thinLine2b" presStyleLbl="callout" presStyleIdx="4" presStyleCnt="12"/>
      <dgm:spPr/>
    </dgm:pt>
    <dgm:pt modelId="{742A42E8-2B9E-4D95-87F6-BB52558C075F}" type="pres">
      <dgm:prSet presAssocID="{187B5E7E-7BA3-41DC-82F7-EC6073E0D47D}" presName="vertSpace2b" presStyleCnt="0"/>
      <dgm:spPr/>
    </dgm:pt>
    <dgm:pt modelId="{8D6ABCCE-C29E-4E52-8980-D8D5648B7C7C}" type="pres">
      <dgm:prSet presAssocID="{8192249C-C99E-421E-865A-9DA9211A1467}" presName="horz2" presStyleCnt="0"/>
      <dgm:spPr/>
    </dgm:pt>
    <dgm:pt modelId="{D74CCEFA-18B0-4E49-AF70-19A53BFD2829}" type="pres">
      <dgm:prSet presAssocID="{8192249C-C99E-421E-865A-9DA9211A1467}" presName="horzSpace2" presStyleCnt="0"/>
      <dgm:spPr/>
    </dgm:pt>
    <dgm:pt modelId="{300AC7EB-5321-496B-8E09-665AE930B651}" type="pres">
      <dgm:prSet presAssocID="{8192249C-C99E-421E-865A-9DA9211A1467}" presName="tx2" presStyleLbl="revTx" presStyleIdx="7" presStyleCnt="16"/>
      <dgm:spPr/>
    </dgm:pt>
    <dgm:pt modelId="{F8B29B84-75AE-4F4F-AE49-509ED53F801B}" type="pres">
      <dgm:prSet presAssocID="{8192249C-C99E-421E-865A-9DA9211A1467}" presName="vert2" presStyleCnt="0"/>
      <dgm:spPr/>
    </dgm:pt>
    <dgm:pt modelId="{930E8A87-9BF9-4C4F-BF4E-B589685C8C39}" type="pres">
      <dgm:prSet presAssocID="{8192249C-C99E-421E-865A-9DA9211A1467}" presName="thinLine2b" presStyleLbl="callout" presStyleIdx="5" presStyleCnt="12"/>
      <dgm:spPr/>
    </dgm:pt>
    <dgm:pt modelId="{F909309E-CAE8-4E59-BE83-0EE36E76E145}" type="pres">
      <dgm:prSet presAssocID="{8192249C-C99E-421E-865A-9DA9211A1467}" presName="vertSpace2b" presStyleCnt="0"/>
      <dgm:spPr/>
    </dgm:pt>
    <dgm:pt modelId="{6BC3D81F-089E-4D5D-A1C1-C2F52943F0E5}" type="pres">
      <dgm:prSet presAssocID="{7C75F615-A923-4A6C-9ABC-494D66229225}" presName="thickLine" presStyleLbl="alignNode1" presStyleIdx="2" presStyleCnt="4"/>
      <dgm:spPr/>
    </dgm:pt>
    <dgm:pt modelId="{2B6D89DF-2916-494B-BA53-AA6E81BD1C82}" type="pres">
      <dgm:prSet presAssocID="{7C75F615-A923-4A6C-9ABC-494D66229225}" presName="horz1" presStyleCnt="0"/>
      <dgm:spPr/>
    </dgm:pt>
    <dgm:pt modelId="{238B4E0B-E88C-4AA8-8978-C747928E0A4C}" type="pres">
      <dgm:prSet presAssocID="{7C75F615-A923-4A6C-9ABC-494D66229225}" presName="tx1" presStyleLbl="revTx" presStyleIdx="8" presStyleCnt="16"/>
      <dgm:spPr/>
    </dgm:pt>
    <dgm:pt modelId="{7A79437C-BD0D-4B17-BA98-5598CAEAB7E1}" type="pres">
      <dgm:prSet presAssocID="{7C75F615-A923-4A6C-9ABC-494D66229225}" presName="vert1" presStyleCnt="0"/>
      <dgm:spPr/>
    </dgm:pt>
    <dgm:pt modelId="{EA42D65D-C11C-4009-88B4-687C449B8DD0}" type="pres">
      <dgm:prSet presAssocID="{ADBC802C-B0EF-4801-8A6C-007B048115F8}" presName="vertSpace2a" presStyleCnt="0"/>
      <dgm:spPr/>
    </dgm:pt>
    <dgm:pt modelId="{6F92F5CE-154B-4921-814A-48A74D4CA269}" type="pres">
      <dgm:prSet presAssocID="{ADBC802C-B0EF-4801-8A6C-007B048115F8}" presName="horz2" presStyleCnt="0"/>
      <dgm:spPr/>
    </dgm:pt>
    <dgm:pt modelId="{61592803-0BF0-419B-AC24-5ED21128C3F4}" type="pres">
      <dgm:prSet presAssocID="{ADBC802C-B0EF-4801-8A6C-007B048115F8}" presName="horzSpace2" presStyleCnt="0"/>
      <dgm:spPr/>
    </dgm:pt>
    <dgm:pt modelId="{6246A695-7868-4BB5-B5FC-F8482C5F015B}" type="pres">
      <dgm:prSet presAssocID="{ADBC802C-B0EF-4801-8A6C-007B048115F8}" presName="tx2" presStyleLbl="revTx" presStyleIdx="9" presStyleCnt="16"/>
      <dgm:spPr/>
    </dgm:pt>
    <dgm:pt modelId="{014AEBFE-F1D3-4E50-8FC5-19D77BCAE977}" type="pres">
      <dgm:prSet presAssocID="{ADBC802C-B0EF-4801-8A6C-007B048115F8}" presName="vert2" presStyleCnt="0"/>
      <dgm:spPr/>
    </dgm:pt>
    <dgm:pt modelId="{54F042F1-D1D7-4462-A2EB-B7ED77B58F36}" type="pres">
      <dgm:prSet presAssocID="{ADBC802C-B0EF-4801-8A6C-007B048115F8}" presName="thinLine2b" presStyleLbl="callout" presStyleIdx="6" presStyleCnt="12"/>
      <dgm:spPr/>
    </dgm:pt>
    <dgm:pt modelId="{7EA5D0E5-3E79-44AA-8283-EFD549691F56}" type="pres">
      <dgm:prSet presAssocID="{ADBC802C-B0EF-4801-8A6C-007B048115F8}" presName="vertSpace2b" presStyleCnt="0"/>
      <dgm:spPr/>
    </dgm:pt>
    <dgm:pt modelId="{4354C1CC-B82D-4BDD-AA2A-F1C793107392}" type="pres">
      <dgm:prSet presAssocID="{C2917589-D98A-4B8E-B9D0-F986C60E4641}" presName="horz2" presStyleCnt="0"/>
      <dgm:spPr/>
    </dgm:pt>
    <dgm:pt modelId="{D423C9FE-6F82-4601-B82C-DE034BBCA07E}" type="pres">
      <dgm:prSet presAssocID="{C2917589-D98A-4B8E-B9D0-F986C60E4641}" presName="horzSpace2" presStyleCnt="0"/>
      <dgm:spPr/>
    </dgm:pt>
    <dgm:pt modelId="{8B2E11DD-1380-41BA-943D-8872E9CCA234}" type="pres">
      <dgm:prSet presAssocID="{C2917589-D98A-4B8E-B9D0-F986C60E4641}" presName="tx2" presStyleLbl="revTx" presStyleIdx="10" presStyleCnt="16"/>
      <dgm:spPr/>
    </dgm:pt>
    <dgm:pt modelId="{86E3C877-81AD-4957-90EA-8E7BBB0BF702}" type="pres">
      <dgm:prSet presAssocID="{C2917589-D98A-4B8E-B9D0-F986C60E4641}" presName="vert2" presStyleCnt="0"/>
      <dgm:spPr/>
    </dgm:pt>
    <dgm:pt modelId="{B598A5DE-2D16-4E25-94F3-12E6998D3391}" type="pres">
      <dgm:prSet presAssocID="{C2917589-D98A-4B8E-B9D0-F986C60E4641}" presName="thinLine2b" presStyleLbl="callout" presStyleIdx="7" presStyleCnt="12"/>
      <dgm:spPr/>
    </dgm:pt>
    <dgm:pt modelId="{CC54BEC4-CCE6-4B7E-B92C-DFEA62F38E20}" type="pres">
      <dgm:prSet presAssocID="{C2917589-D98A-4B8E-B9D0-F986C60E4641}" presName="vertSpace2b" presStyleCnt="0"/>
      <dgm:spPr/>
    </dgm:pt>
    <dgm:pt modelId="{D30DB0D8-717D-497A-A479-7C4DB94446B8}" type="pres">
      <dgm:prSet presAssocID="{790219CD-AEEF-4141-B592-BD392C26E6BA}" presName="horz2" presStyleCnt="0"/>
      <dgm:spPr/>
    </dgm:pt>
    <dgm:pt modelId="{FF364FB6-17BA-4D7C-BC47-AB51833F5C61}" type="pres">
      <dgm:prSet presAssocID="{790219CD-AEEF-4141-B592-BD392C26E6BA}" presName="horzSpace2" presStyleCnt="0"/>
      <dgm:spPr/>
    </dgm:pt>
    <dgm:pt modelId="{6013C55A-92CD-46AD-9074-9ECC8FC6F1F7}" type="pres">
      <dgm:prSet presAssocID="{790219CD-AEEF-4141-B592-BD392C26E6BA}" presName="tx2" presStyleLbl="revTx" presStyleIdx="11" presStyleCnt="16"/>
      <dgm:spPr/>
    </dgm:pt>
    <dgm:pt modelId="{0DBE812B-2376-4A37-94D5-8FB7485C603D}" type="pres">
      <dgm:prSet presAssocID="{790219CD-AEEF-4141-B592-BD392C26E6BA}" presName="vert2" presStyleCnt="0"/>
      <dgm:spPr/>
    </dgm:pt>
    <dgm:pt modelId="{1F689027-E820-4A75-86DA-FE858B89733D}" type="pres">
      <dgm:prSet presAssocID="{790219CD-AEEF-4141-B592-BD392C26E6BA}" presName="thinLine2b" presStyleLbl="callout" presStyleIdx="8" presStyleCnt="12"/>
      <dgm:spPr/>
    </dgm:pt>
    <dgm:pt modelId="{F3531746-08BD-4851-BF87-03DCC9499ED3}" type="pres">
      <dgm:prSet presAssocID="{790219CD-AEEF-4141-B592-BD392C26E6BA}" presName="vertSpace2b" presStyleCnt="0"/>
      <dgm:spPr/>
    </dgm:pt>
    <dgm:pt modelId="{299DF451-0406-4BD5-9AFA-8EC7011AA430}" type="pres">
      <dgm:prSet presAssocID="{F33D60EF-6A7A-4DB0-83CF-084B136AB1E4}" presName="thickLine" presStyleLbl="alignNode1" presStyleIdx="3" presStyleCnt="4"/>
      <dgm:spPr/>
    </dgm:pt>
    <dgm:pt modelId="{EDBBC3F8-025A-4A89-83C1-AAD7E8A0AD26}" type="pres">
      <dgm:prSet presAssocID="{F33D60EF-6A7A-4DB0-83CF-084B136AB1E4}" presName="horz1" presStyleCnt="0"/>
      <dgm:spPr/>
    </dgm:pt>
    <dgm:pt modelId="{2D87A8A5-B69F-4559-B8D1-FDC8BF1977D2}" type="pres">
      <dgm:prSet presAssocID="{F33D60EF-6A7A-4DB0-83CF-084B136AB1E4}" presName="tx1" presStyleLbl="revTx" presStyleIdx="12" presStyleCnt="16"/>
      <dgm:spPr/>
    </dgm:pt>
    <dgm:pt modelId="{C877B1C7-191D-47B5-8A54-D9DF16C4CCE2}" type="pres">
      <dgm:prSet presAssocID="{F33D60EF-6A7A-4DB0-83CF-084B136AB1E4}" presName="vert1" presStyleCnt="0"/>
      <dgm:spPr/>
    </dgm:pt>
    <dgm:pt modelId="{8334A49F-155D-4B29-B991-12F4EACF5040}" type="pres">
      <dgm:prSet presAssocID="{637E0DDF-636E-4690-8E2A-C6713DF83A6E}" presName="vertSpace2a" presStyleCnt="0"/>
      <dgm:spPr/>
    </dgm:pt>
    <dgm:pt modelId="{1AD49701-0E07-4AB2-95DB-40D246D2AB7A}" type="pres">
      <dgm:prSet presAssocID="{637E0DDF-636E-4690-8E2A-C6713DF83A6E}" presName="horz2" presStyleCnt="0"/>
      <dgm:spPr/>
    </dgm:pt>
    <dgm:pt modelId="{EF62AE20-C916-4F13-A1D0-325BAAF5F507}" type="pres">
      <dgm:prSet presAssocID="{637E0DDF-636E-4690-8E2A-C6713DF83A6E}" presName="horzSpace2" presStyleCnt="0"/>
      <dgm:spPr/>
    </dgm:pt>
    <dgm:pt modelId="{D9B7A431-CA7B-4545-ACB9-C92E96F12009}" type="pres">
      <dgm:prSet presAssocID="{637E0DDF-636E-4690-8E2A-C6713DF83A6E}" presName="tx2" presStyleLbl="revTx" presStyleIdx="13" presStyleCnt="16"/>
      <dgm:spPr/>
    </dgm:pt>
    <dgm:pt modelId="{0ADB4456-74FB-4BE2-BED2-D74B84F44A8B}" type="pres">
      <dgm:prSet presAssocID="{637E0DDF-636E-4690-8E2A-C6713DF83A6E}" presName="vert2" presStyleCnt="0"/>
      <dgm:spPr/>
    </dgm:pt>
    <dgm:pt modelId="{4BE80987-1287-4D48-8A9B-3D27C2EF7761}" type="pres">
      <dgm:prSet presAssocID="{637E0DDF-636E-4690-8E2A-C6713DF83A6E}" presName="thinLine2b" presStyleLbl="callout" presStyleIdx="9" presStyleCnt="12"/>
      <dgm:spPr/>
    </dgm:pt>
    <dgm:pt modelId="{A665748A-DE5A-449B-8911-91E508D011CE}" type="pres">
      <dgm:prSet presAssocID="{637E0DDF-636E-4690-8E2A-C6713DF83A6E}" presName="vertSpace2b" presStyleCnt="0"/>
      <dgm:spPr/>
    </dgm:pt>
    <dgm:pt modelId="{0218363C-82F5-4289-AC50-B2CDB56AC220}" type="pres">
      <dgm:prSet presAssocID="{6E6945BD-AA33-4BD5-A821-7BCFBE88A692}" presName="horz2" presStyleCnt="0"/>
      <dgm:spPr/>
    </dgm:pt>
    <dgm:pt modelId="{FB19275A-7AEB-493F-9F56-3955B15636E3}" type="pres">
      <dgm:prSet presAssocID="{6E6945BD-AA33-4BD5-A821-7BCFBE88A692}" presName="horzSpace2" presStyleCnt="0"/>
      <dgm:spPr/>
    </dgm:pt>
    <dgm:pt modelId="{12EA5EC4-DA9A-48C5-A2CA-603E690F7B39}" type="pres">
      <dgm:prSet presAssocID="{6E6945BD-AA33-4BD5-A821-7BCFBE88A692}" presName="tx2" presStyleLbl="revTx" presStyleIdx="14" presStyleCnt="16"/>
      <dgm:spPr/>
    </dgm:pt>
    <dgm:pt modelId="{AA4DE13A-C42A-4D82-8C3A-79AF6E8BBEC3}" type="pres">
      <dgm:prSet presAssocID="{6E6945BD-AA33-4BD5-A821-7BCFBE88A692}" presName="vert2" presStyleCnt="0"/>
      <dgm:spPr/>
    </dgm:pt>
    <dgm:pt modelId="{546826C7-BE47-4A50-848D-CCD0B4472CEC}" type="pres">
      <dgm:prSet presAssocID="{6E6945BD-AA33-4BD5-A821-7BCFBE88A692}" presName="thinLine2b" presStyleLbl="callout" presStyleIdx="10" presStyleCnt="12"/>
      <dgm:spPr/>
    </dgm:pt>
    <dgm:pt modelId="{9A060EFD-8066-4CE1-83AA-B980BFA552D8}" type="pres">
      <dgm:prSet presAssocID="{6E6945BD-AA33-4BD5-A821-7BCFBE88A692}" presName="vertSpace2b" presStyleCnt="0"/>
      <dgm:spPr/>
    </dgm:pt>
    <dgm:pt modelId="{D7076033-77D3-4AA9-8B2E-6C03A2726046}" type="pres">
      <dgm:prSet presAssocID="{EEB96396-BA1D-4BC9-A0AC-D7E90A8C75B0}" presName="horz2" presStyleCnt="0"/>
      <dgm:spPr/>
    </dgm:pt>
    <dgm:pt modelId="{28A74A78-9EE2-49DF-BD84-257060756EA4}" type="pres">
      <dgm:prSet presAssocID="{EEB96396-BA1D-4BC9-A0AC-D7E90A8C75B0}" presName="horzSpace2" presStyleCnt="0"/>
      <dgm:spPr/>
    </dgm:pt>
    <dgm:pt modelId="{B54B5570-471A-454F-BC35-26CD3AC9D697}" type="pres">
      <dgm:prSet presAssocID="{EEB96396-BA1D-4BC9-A0AC-D7E90A8C75B0}" presName="tx2" presStyleLbl="revTx" presStyleIdx="15" presStyleCnt="16"/>
      <dgm:spPr/>
    </dgm:pt>
    <dgm:pt modelId="{8D8A2717-45E2-4E50-A1CB-B39B97555FDE}" type="pres">
      <dgm:prSet presAssocID="{EEB96396-BA1D-4BC9-A0AC-D7E90A8C75B0}" presName="vert2" presStyleCnt="0"/>
      <dgm:spPr/>
    </dgm:pt>
    <dgm:pt modelId="{9051CD71-B545-40AE-AD75-91D56A399760}" type="pres">
      <dgm:prSet presAssocID="{EEB96396-BA1D-4BC9-A0AC-D7E90A8C75B0}" presName="thinLine2b" presStyleLbl="callout" presStyleIdx="11" presStyleCnt="12"/>
      <dgm:spPr/>
    </dgm:pt>
    <dgm:pt modelId="{78470E93-6C62-489E-AE4A-431F60D43B6B}" type="pres">
      <dgm:prSet presAssocID="{EEB96396-BA1D-4BC9-A0AC-D7E90A8C75B0}" presName="vertSpace2b" presStyleCnt="0"/>
      <dgm:spPr/>
    </dgm:pt>
  </dgm:ptLst>
  <dgm:cxnLst>
    <dgm:cxn modelId="{9D31DE03-3756-4F44-B7CB-7A92C78DCC3E}" type="presOf" srcId="{C2917589-D98A-4B8E-B9D0-F986C60E4641}" destId="{8B2E11DD-1380-41BA-943D-8872E9CCA234}" srcOrd="0" destOrd="0" presId="urn:microsoft.com/office/officeart/2008/layout/LinedList"/>
    <dgm:cxn modelId="{40A32A0A-E4AD-446B-BC0C-A79B4F2C5ABA}" type="presOf" srcId="{9C20431B-C163-4F69-A7C5-E476D50ED93E}" destId="{589A28C6-1EDE-4940-8035-61045EFAB0BF}" srcOrd="0" destOrd="0" presId="urn:microsoft.com/office/officeart/2008/layout/LinedList"/>
    <dgm:cxn modelId="{34C71514-B9D9-44D0-84E6-5569D45624DC}" srcId="{F33D60EF-6A7A-4DB0-83CF-084B136AB1E4}" destId="{6E6945BD-AA33-4BD5-A821-7BCFBE88A692}" srcOrd="1" destOrd="0" parTransId="{7A4DD054-4D50-4367-BA9C-8EEBF074C3B4}" sibTransId="{56040356-0338-4F6C-A0D3-1007B89E09E3}"/>
    <dgm:cxn modelId="{890AAA19-C933-4AE9-A906-31157FCB7A14}" srcId="{7C75F615-A923-4A6C-9ABC-494D66229225}" destId="{ADBC802C-B0EF-4801-8A6C-007B048115F8}" srcOrd="0" destOrd="0" parTransId="{AE564ACF-44F1-4546-8E0B-E1BCF3E01D1A}" sibTransId="{4B97A4C7-939D-41FB-B32D-479D3FE1D35A}"/>
    <dgm:cxn modelId="{DB35E91E-800F-4296-857E-DAA88752668C}" type="presOf" srcId="{138DA5F9-5D3D-4D06-86EF-BC8DF151D1D1}" destId="{70625063-C314-4AD8-B57B-869986D0255F}" srcOrd="0" destOrd="0" presId="urn:microsoft.com/office/officeart/2008/layout/LinedList"/>
    <dgm:cxn modelId="{17787728-E4AC-4DB6-B197-46F56DA8B62E}" srcId="{7C75F615-A923-4A6C-9ABC-494D66229225}" destId="{790219CD-AEEF-4141-B592-BD392C26E6BA}" srcOrd="2" destOrd="0" parTransId="{A69731BA-8473-4B11-BAD4-2FF87E67AB60}" sibTransId="{BD4FF319-9725-474E-93C5-BBB400D1F97D}"/>
    <dgm:cxn modelId="{24E4052C-ECE5-47B7-9385-D8AADB24357C}" type="presOf" srcId="{06FCB829-61DC-46BF-B487-4D0FB9EB2B4B}" destId="{5B1DD789-E6E0-4D8F-811C-DB501ADC90AF}" srcOrd="0" destOrd="0" presId="urn:microsoft.com/office/officeart/2008/layout/LinedList"/>
    <dgm:cxn modelId="{BB4E232C-69EB-4322-BD13-4D2745CCCF72}" srcId="{138DA5F9-5D3D-4D06-86EF-BC8DF151D1D1}" destId="{187B5E7E-7BA3-41DC-82F7-EC6073E0D47D}" srcOrd="1" destOrd="0" parTransId="{F959D0A2-A178-45CA-BF15-CA8B01ABDA6A}" sibTransId="{4B825167-A01C-45B2-A083-63B545030EAB}"/>
    <dgm:cxn modelId="{5F41E92D-C81B-4A9E-AF59-F1088519EA62}" type="presOf" srcId="{29DBB31E-6912-4FDE-8274-F6591F630FEB}" destId="{11771BB0-A8EB-4F1F-AA30-3D93F2177EF5}" srcOrd="0" destOrd="0" presId="urn:microsoft.com/office/officeart/2008/layout/LinedList"/>
    <dgm:cxn modelId="{C3B98E38-0E3D-4614-AD41-85311EF7467C}" type="presOf" srcId="{7C75F615-A923-4A6C-9ABC-494D66229225}" destId="{238B4E0B-E88C-4AA8-8978-C747928E0A4C}" srcOrd="0" destOrd="0" presId="urn:microsoft.com/office/officeart/2008/layout/LinedList"/>
    <dgm:cxn modelId="{3ABEA838-9017-4C1C-9B00-919A55F93DFD}" type="presOf" srcId="{187B5E7E-7BA3-41DC-82F7-EC6073E0D47D}" destId="{DB552C33-32EA-4C34-97E7-F25B21CFEAA8}" srcOrd="0" destOrd="0" presId="urn:microsoft.com/office/officeart/2008/layout/LinedList"/>
    <dgm:cxn modelId="{62C1543A-0972-47F1-9769-94B9E7E73D28}" srcId="{389C07CD-42F8-420D-94EC-7ACE4EA1A3E1}" destId="{EA786200-DE4B-4634-8952-B66F20B388A3}" srcOrd="2" destOrd="0" parTransId="{1C6E206F-A410-4655-A667-3E611579AE15}" sibTransId="{E5CC0206-8CF8-4FD4-A41D-32568B3F65DC}"/>
    <dgm:cxn modelId="{2F4FE95D-E4B1-4AE9-86DF-A14059690E87}" type="presOf" srcId="{AF4ABA92-FC6D-47F9-AA19-35BEE83886E3}" destId="{50DFE3F4-27A3-48F9-AC59-6901E2BD66AF}" srcOrd="0" destOrd="0" presId="urn:microsoft.com/office/officeart/2008/layout/LinedList"/>
    <dgm:cxn modelId="{2C257A45-6CFB-48C5-96B6-A0619763C77A}" srcId="{F33D60EF-6A7A-4DB0-83CF-084B136AB1E4}" destId="{637E0DDF-636E-4690-8E2A-C6713DF83A6E}" srcOrd="0" destOrd="0" parTransId="{BCA7CF41-410F-49AC-AF41-1AEC58B598EC}" sibTransId="{45785E77-6A31-4711-B3DE-07038CB03F81}"/>
    <dgm:cxn modelId="{F457896A-9111-4230-9CF6-79FC20AD1D78}" type="presOf" srcId="{790219CD-AEEF-4141-B592-BD392C26E6BA}" destId="{6013C55A-92CD-46AD-9074-9ECC8FC6F1F7}" srcOrd="0" destOrd="0" presId="urn:microsoft.com/office/officeart/2008/layout/LinedList"/>
    <dgm:cxn modelId="{1C9AA96B-B19D-4E00-BCC4-74BA5EC260C2}" type="presOf" srcId="{8192249C-C99E-421E-865A-9DA9211A1467}" destId="{300AC7EB-5321-496B-8E09-665AE930B651}" srcOrd="0" destOrd="0" presId="urn:microsoft.com/office/officeart/2008/layout/LinedList"/>
    <dgm:cxn modelId="{41245858-1046-493A-9F1D-9E587262A463}" srcId="{138DA5F9-5D3D-4D06-86EF-BC8DF151D1D1}" destId="{29DBB31E-6912-4FDE-8274-F6591F630FEB}" srcOrd="0" destOrd="0" parTransId="{6FC8F0EF-C7D9-4230-B0E5-524EC46ACB21}" sibTransId="{5227B4C4-6ADD-488D-8B9E-5B805AD3DFDC}"/>
    <dgm:cxn modelId="{B4DE6D87-ADF5-4B7D-94D5-96684D0E3A30}" srcId="{AF4ABA92-FC6D-47F9-AA19-35BEE83886E3}" destId="{7C75F615-A923-4A6C-9ABC-494D66229225}" srcOrd="2" destOrd="0" parTransId="{F4C61866-12F2-4AB1-B048-980D0F30155B}" sibTransId="{D3BA3DEC-3F94-4274-978B-C31F9783C91E}"/>
    <dgm:cxn modelId="{791DE188-06C2-4E40-B07C-874A318ED660}" srcId="{389C07CD-42F8-420D-94EC-7ACE4EA1A3E1}" destId="{9C20431B-C163-4F69-A7C5-E476D50ED93E}" srcOrd="1" destOrd="0" parTransId="{586A530F-D924-4143-90BB-59106ABD6BC3}" sibTransId="{D520BF95-F3CC-4E22-B2E9-3F81F0A1D05E}"/>
    <dgm:cxn modelId="{5E5D519C-A33E-435F-9838-400A0780A8B7}" type="presOf" srcId="{6E6945BD-AA33-4BD5-A821-7BCFBE88A692}" destId="{12EA5EC4-DA9A-48C5-A2CA-603E690F7B39}" srcOrd="0" destOrd="0" presId="urn:microsoft.com/office/officeart/2008/layout/LinedList"/>
    <dgm:cxn modelId="{70A08AA5-5032-42C0-A428-1BC28E5E4DCA}" srcId="{138DA5F9-5D3D-4D06-86EF-BC8DF151D1D1}" destId="{8192249C-C99E-421E-865A-9DA9211A1467}" srcOrd="2" destOrd="0" parTransId="{8D10D146-5CE2-4EAC-A3C8-96A2136DE913}" sibTransId="{FD6A3C5D-08F2-44CC-9B2D-5058BBBD6A9B}"/>
    <dgm:cxn modelId="{D063D6B8-D6ED-4848-8F2F-425C3A2DDC73}" type="presOf" srcId="{EEB96396-BA1D-4BC9-A0AC-D7E90A8C75B0}" destId="{B54B5570-471A-454F-BC35-26CD3AC9D697}" srcOrd="0" destOrd="0" presId="urn:microsoft.com/office/officeart/2008/layout/LinedList"/>
    <dgm:cxn modelId="{A42AC6BB-CA89-4047-9EE3-F8F0FBCC1C94}" type="presOf" srcId="{ADBC802C-B0EF-4801-8A6C-007B048115F8}" destId="{6246A695-7868-4BB5-B5FC-F8482C5F015B}" srcOrd="0" destOrd="0" presId="urn:microsoft.com/office/officeart/2008/layout/LinedList"/>
    <dgm:cxn modelId="{0583C6BB-E7E2-419C-ADD1-294488AA7891}" type="presOf" srcId="{EA786200-DE4B-4634-8952-B66F20B388A3}" destId="{1A38E5E9-AF9B-440E-886A-6DBC5443D1EA}" srcOrd="0" destOrd="0" presId="urn:microsoft.com/office/officeart/2008/layout/LinedList"/>
    <dgm:cxn modelId="{69762AC7-C9D1-45E3-8201-17272906A97D}" srcId="{AF4ABA92-FC6D-47F9-AA19-35BEE83886E3}" destId="{F33D60EF-6A7A-4DB0-83CF-084B136AB1E4}" srcOrd="3" destOrd="0" parTransId="{FC363593-33D8-48BB-B0D4-19DE1D8C0E81}" sibTransId="{165A91FC-0267-47B8-AB3F-46E77809FB27}"/>
    <dgm:cxn modelId="{220C8FCD-F9ED-4A4C-8510-34D6C7F63CE5}" srcId="{389C07CD-42F8-420D-94EC-7ACE4EA1A3E1}" destId="{06FCB829-61DC-46BF-B487-4D0FB9EB2B4B}" srcOrd="0" destOrd="0" parTransId="{3A8404EC-2B91-4CED-B4BD-12AED629B972}" sibTransId="{C3912FFA-DD2F-4E1C-BBCF-A1670AA186EE}"/>
    <dgm:cxn modelId="{629314D1-CBC2-46D4-B0C8-9278C8E43FA2}" srcId="{7C75F615-A923-4A6C-9ABC-494D66229225}" destId="{C2917589-D98A-4B8E-B9D0-F986C60E4641}" srcOrd="1" destOrd="0" parTransId="{EEDD7C1B-6217-416F-8C3E-CAD4C37EF9DD}" sibTransId="{F7C64A8B-6143-4ABF-B4BE-44DE534E9951}"/>
    <dgm:cxn modelId="{5FB8BCDC-274C-4430-A03D-30DC2790F200}" type="presOf" srcId="{637E0DDF-636E-4690-8E2A-C6713DF83A6E}" destId="{D9B7A431-CA7B-4545-ACB9-C92E96F12009}" srcOrd="0" destOrd="0" presId="urn:microsoft.com/office/officeart/2008/layout/LinedList"/>
    <dgm:cxn modelId="{8FEEFFE9-73AE-4991-8120-6D447C87A7C8}" srcId="{AF4ABA92-FC6D-47F9-AA19-35BEE83886E3}" destId="{389C07CD-42F8-420D-94EC-7ACE4EA1A3E1}" srcOrd="0" destOrd="0" parTransId="{28DEEC8B-384E-4045-8471-5BA8AE6E0559}" sibTransId="{7EDC1FA4-0B32-49DA-8A3F-C31868C61CA5}"/>
    <dgm:cxn modelId="{BE4350EE-53B4-4B50-ACB3-22EAF3CF83AE}" srcId="{AF4ABA92-FC6D-47F9-AA19-35BEE83886E3}" destId="{138DA5F9-5D3D-4D06-86EF-BC8DF151D1D1}" srcOrd="1" destOrd="0" parTransId="{B558A7AE-B8EE-4A8B-9A1C-55532F76B15B}" sibTransId="{D72A8F91-3F2F-4664-9FEA-BE008D833C0B}"/>
    <dgm:cxn modelId="{1E3640F1-915E-476E-A9CE-492A4EACA7C4}" type="presOf" srcId="{F33D60EF-6A7A-4DB0-83CF-084B136AB1E4}" destId="{2D87A8A5-B69F-4559-B8D1-FDC8BF1977D2}" srcOrd="0" destOrd="0" presId="urn:microsoft.com/office/officeart/2008/layout/LinedList"/>
    <dgm:cxn modelId="{9FDFE9F2-E4F5-4B97-B8B5-CA3FAC686E28}" srcId="{F33D60EF-6A7A-4DB0-83CF-084B136AB1E4}" destId="{EEB96396-BA1D-4BC9-A0AC-D7E90A8C75B0}" srcOrd="2" destOrd="0" parTransId="{43897C46-39EC-4ADB-AE8C-209C46122DEF}" sibTransId="{89467694-C51F-40E1-9670-054D5EF286DC}"/>
    <dgm:cxn modelId="{83B74BFF-10C2-4D19-90DD-74FFB9A1EA90}" type="presOf" srcId="{389C07CD-42F8-420D-94EC-7ACE4EA1A3E1}" destId="{AFCF1529-687E-4E03-A4A3-31326488DE21}" srcOrd="0" destOrd="0" presId="urn:microsoft.com/office/officeart/2008/layout/LinedList"/>
    <dgm:cxn modelId="{C45A6C63-1345-4A9C-870E-A86706755B84}" type="presParOf" srcId="{50DFE3F4-27A3-48F9-AC59-6901E2BD66AF}" destId="{528558AE-DA78-46C2-BEAE-D2C758AD2AFA}" srcOrd="0" destOrd="0" presId="urn:microsoft.com/office/officeart/2008/layout/LinedList"/>
    <dgm:cxn modelId="{438CD2E4-D854-4B5F-969D-5170EF832F45}" type="presParOf" srcId="{50DFE3F4-27A3-48F9-AC59-6901E2BD66AF}" destId="{75F02385-3002-4D26-8381-41B76F847CE0}" srcOrd="1" destOrd="0" presId="urn:microsoft.com/office/officeart/2008/layout/LinedList"/>
    <dgm:cxn modelId="{7D38929E-D80F-4F92-B7D6-8D7B36DF9850}" type="presParOf" srcId="{75F02385-3002-4D26-8381-41B76F847CE0}" destId="{AFCF1529-687E-4E03-A4A3-31326488DE21}" srcOrd="0" destOrd="0" presId="urn:microsoft.com/office/officeart/2008/layout/LinedList"/>
    <dgm:cxn modelId="{9F5DA61B-BBEA-4D07-B0E9-5DE9347D68F0}" type="presParOf" srcId="{75F02385-3002-4D26-8381-41B76F847CE0}" destId="{62270D81-E76D-460F-A69F-37909A36FA5A}" srcOrd="1" destOrd="0" presId="urn:microsoft.com/office/officeart/2008/layout/LinedList"/>
    <dgm:cxn modelId="{100FF887-84F1-4165-A6CA-DDA0801245E3}" type="presParOf" srcId="{62270D81-E76D-460F-A69F-37909A36FA5A}" destId="{1DA8F5FC-AB5A-4B6B-97BD-46A875CA0D0A}" srcOrd="0" destOrd="0" presId="urn:microsoft.com/office/officeart/2008/layout/LinedList"/>
    <dgm:cxn modelId="{78204F28-CB8D-4627-987E-64F31DE1C1FE}" type="presParOf" srcId="{62270D81-E76D-460F-A69F-37909A36FA5A}" destId="{E27BBB72-E795-4779-905A-17AA6891C515}" srcOrd="1" destOrd="0" presId="urn:microsoft.com/office/officeart/2008/layout/LinedList"/>
    <dgm:cxn modelId="{CC994132-8021-4C3A-B0ED-8BE2CDB1DED5}" type="presParOf" srcId="{E27BBB72-E795-4779-905A-17AA6891C515}" destId="{B7DFDF24-7572-41D0-88CA-D6D040EEED7E}" srcOrd="0" destOrd="0" presId="urn:microsoft.com/office/officeart/2008/layout/LinedList"/>
    <dgm:cxn modelId="{99D08855-E5CF-4523-AF97-1DC31C957085}" type="presParOf" srcId="{E27BBB72-E795-4779-905A-17AA6891C515}" destId="{5B1DD789-E6E0-4D8F-811C-DB501ADC90AF}" srcOrd="1" destOrd="0" presId="urn:microsoft.com/office/officeart/2008/layout/LinedList"/>
    <dgm:cxn modelId="{448D8EC3-5540-4977-8295-BF5DAA69945B}" type="presParOf" srcId="{E27BBB72-E795-4779-905A-17AA6891C515}" destId="{EB6C6E94-0E84-4385-9CEB-C963261208AC}" srcOrd="2" destOrd="0" presId="urn:microsoft.com/office/officeart/2008/layout/LinedList"/>
    <dgm:cxn modelId="{0C74061A-CB88-497C-B1E6-531185E5BE7B}" type="presParOf" srcId="{62270D81-E76D-460F-A69F-37909A36FA5A}" destId="{820A1075-9C06-4B96-9DAA-2F14F06527DF}" srcOrd="2" destOrd="0" presId="urn:microsoft.com/office/officeart/2008/layout/LinedList"/>
    <dgm:cxn modelId="{8D576B84-A24C-4050-8050-3DC3375C0C11}" type="presParOf" srcId="{62270D81-E76D-460F-A69F-37909A36FA5A}" destId="{648DDEAB-7A9B-4285-9C16-40852C19D3CB}" srcOrd="3" destOrd="0" presId="urn:microsoft.com/office/officeart/2008/layout/LinedList"/>
    <dgm:cxn modelId="{69FEA1E4-4885-4391-A42D-2F790D130D3E}" type="presParOf" srcId="{62270D81-E76D-460F-A69F-37909A36FA5A}" destId="{AC7FD71E-1793-4FC4-8B3C-D26624EA2C94}" srcOrd="4" destOrd="0" presId="urn:microsoft.com/office/officeart/2008/layout/LinedList"/>
    <dgm:cxn modelId="{79B84EAA-A7AC-4645-A527-18F0CC63749A}" type="presParOf" srcId="{AC7FD71E-1793-4FC4-8B3C-D26624EA2C94}" destId="{21B62C3D-09D6-4D76-808D-401DCA10A1DB}" srcOrd="0" destOrd="0" presId="urn:microsoft.com/office/officeart/2008/layout/LinedList"/>
    <dgm:cxn modelId="{4D41E4CA-04A8-4CB5-8B62-E04C7BDD2561}" type="presParOf" srcId="{AC7FD71E-1793-4FC4-8B3C-D26624EA2C94}" destId="{589A28C6-1EDE-4940-8035-61045EFAB0BF}" srcOrd="1" destOrd="0" presId="urn:microsoft.com/office/officeart/2008/layout/LinedList"/>
    <dgm:cxn modelId="{2D781E8C-873F-444E-B550-4031495DA5C3}" type="presParOf" srcId="{AC7FD71E-1793-4FC4-8B3C-D26624EA2C94}" destId="{8B9EC223-6A21-4FBA-8DEC-4A18043643C8}" srcOrd="2" destOrd="0" presId="urn:microsoft.com/office/officeart/2008/layout/LinedList"/>
    <dgm:cxn modelId="{9ACB0169-02C7-451F-8B14-0E3CE854F0BD}" type="presParOf" srcId="{62270D81-E76D-460F-A69F-37909A36FA5A}" destId="{38327F66-0193-4198-8797-05DC2A26BFDD}" srcOrd="5" destOrd="0" presId="urn:microsoft.com/office/officeart/2008/layout/LinedList"/>
    <dgm:cxn modelId="{E224EED0-33E4-490E-93F0-8DEF681ED2EE}" type="presParOf" srcId="{62270D81-E76D-460F-A69F-37909A36FA5A}" destId="{B662F4F0-8673-4A0D-AB32-CB55BF68A4E0}" srcOrd="6" destOrd="0" presId="urn:microsoft.com/office/officeart/2008/layout/LinedList"/>
    <dgm:cxn modelId="{AAD09016-6B1A-4636-8A76-5F695B552ACB}" type="presParOf" srcId="{62270D81-E76D-460F-A69F-37909A36FA5A}" destId="{2402B7C7-583C-462E-B09F-1859FDA830E0}" srcOrd="7" destOrd="0" presId="urn:microsoft.com/office/officeart/2008/layout/LinedList"/>
    <dgm:cxn modelId="{15068EF3-D3A4-439A-BA25-95098C465BD0}" type="presParOf" srcId="{2402B7C7-583C-462E-B09F-1859FDA830E0}" destId="{56D169D9-1376-47E2-9144-9E7A7071F1E5}" srcOrd="0" destOrd="0" presId="urn:microsoft.com/office/officeart/2008/layout/LinedList"/>
    <dgm:cxn modelId="{46053875-B2F8-4FD5-902C-54BFF6E525EE}" type="presParOf" srcId="{2402B7C7-583C-462E-B09F-1859FDA830E0}" destId="{1A38E5E9-AF9B-440E-886A-6DBC5443D1EA}" srcOrd="1" destOrd="0" presId="urn:microsoft.com/office/officeart/2008/layout/LinedList"/>
    <dgm:cxn modelId="{B613D0AF-8788-45F6-BE57-B2B9D7FC4A7B}" type="presParOf" srcId="{2402B7C7-583C-462E-B09F-1859FDA830E0}" destId="{069C75F0-51D2-4E8C-8035-8545690E0211}" srcOrd="2" destOrd="0" presId="urn:microsoft.com/office/officeart/2008/layout/LinedList"/>
    <dgm:cxn modelId="{73475FD2-526E-4914-AB5B-5FE8860BA9D2}" type="presParOf" srcId="{62270D81-E76D-460F-A69F-37909A36FA5A}" destId="{3C79900D-239E-499D-9C93-A88F33D5E7E3}" srcOrd="8" destOrd="0" presId="urn:microsoft.com/office/officeart/2008/layout/LinedList"/>
    <dgm:cxn modelId="{DE2B20A0-9865-49FE-BE80-AC75170D5CB7}" type="presParOf" srcId="{62270D81-E76D-460F-A69F-37909A36FA5A}" destId="{A4C6E439-4A6B-44C0-82EE-8F4411A3837A}" srcOrd="9" destOrd="0" presId="urn:microsoft.com/office/officeart/2008/layout/LinedList"/>
    <dgm:cxn modelId="{68022455-FE11-426B-B8AA-EBE18C7AF060}" type="presParOf" srcId="{50DFE3F4-27A3-48F9-AC59-6901E2BD66AF}" destId="{5EB5B9B8-7687-4BED-BE16-245CB37AFFE2}" srcOrd="2" destOrd="0" presId="urn:microsoft.com/office/officeart/2008/layout/LinedList"/>
    <dgm:cxn modelId="{A78C5F8B-655D-45AE-A72F-418B4196FD60}" type="presParOf" srcId="{50DFE3F4-27A3-48F9-AC59-6901E2BD66AF}" destId="{E6811F37-BAD3-4772-A64E-A49245C144AA}" srcOrd="3" destOrd="0" presId="urn:microsoft.com/office/officeart/2008/layout/LinedList"/>
    <dgm:cxn modelId="{8328693D-AB80-43DC-81D7-1ECB299B7B09}" type="presParOf" srcId="{E6811F37-BAD3-4772-A64E-A49245C144AA}" destId="{70625063-C314-4AD8-B57B-869986D0255F}" srcOrd="0" destOrd="0" presId="urn:microsoft.com/office/officeart/2008/layout/LinedList"/>
    <dgm:cxn modelId="{39FB3D9C-6661-419A-957F-8422488396F7}" type="presParOf" srcId="{E6811F37-BAD3-4772-A64E-A49245C144AA}" destId="{692B1DB7-20DA-498B-8489-78AEFFF219CE}" srcOrd="1" destOrd="0" presId="urn:microsoft.com/office/officeart/2008/layout/LinedList"/>
    <dgm:cxn modelId="{DB733E23-727F-408A-B0A2-A438E2CF0593}" type="presParOf" srcId="{692B1DB7-20DA-498B-8489-78AEFFF219CE}" destId="{F11F5A17-776C-4163-8BE4-C07E4DC8013A}" srcOrd="0" destOrd="0" presId="urn:microsoft.com/office/officeart/2008/layout/LinedList"/>
    <dgm:cxn modelId="{447F538E-7F1F-4654-B1E8-F3C1120C7460}" type="presParOf" srcId="{692B1DB7-20DA-498B-8489-78AEFFF219CE}" destId="{8C341765-B801-4749-96AE-80F1B79F5CC8}" srcOrd="1" destOrd="0" presId="urn:microsoft.com/office/officeart/2008/layout/LinedList"/>
    <dgm:cxn modelId="{078D73FF-CF1E-4E9F-8735-284A16D3AA2E}" type="presParOf" srcId="{8C341765-B801-4749-96AE-80F1B79F5CC8}" destId="{4217E7FE-2CF3-4A66-B541-66317690B0D2}" srcOrd="0" destOrd="0" presId="urn:microsoft.com/office/officeart/2008/layout/LinedList"/>
    <dgm:cxn modelId="{5C486215-6817-4FFE-9E19-39ADC2DE3E3A}" type="presParOf" srcId="{8C341765-B801-4749-96AE-80F1B79F5CC8}" destId="{11771BB0-A8EB-4F1F-AA30-3D93F2177EF5}" srcOrd="1" destOrd="0" presId="urn:microsoft.com/office/officeart/2008/layout/LinedList"/>
    <dgm:cxn modelId="{8ADA849D-E389-4070-A79F-352E564AA3C0}" type="presParOf" srcId="{8C341765-B801-4749-96AE-80F1B79F5CC8}" destId="{8F3A3E84-258D-4DD6-B800-139307824EAC}" srcOrd="2" destOrd="0" presId="urn:microsoft.com/office/officeart/2008/layout/LinedList"/>
    <dgm:cxn modelId="{9D8C323A-B020-459D-B4DB-A1FB85E2661E}" type="presParOf" srcId="{692B1DB7-20DA-498B-8489-78AEFFF219CE}" destId="{DC3C516D-5141-4CD4-A5EF-85F048AFB215}" srcOrd="2" destOrd="0" presId="urn:microsoft.com/office/officeart/2008/layout/LinedList"/>
    <dgm:cxn modelId="{5B27F8CD-95E0-4935-81E2-431D2DF2DECA}" type="presParOf" srcId="{692B1DB7-20DA-498B-8489-78AEFFF219CE}" destId="{9C61BCED-5BC3-402C-ABE0-800689C9348E}" srcOrd="3" destOrd="0" presId="urn:microsoft.com/office/officeart/2008/layout/LinedList"/>
    <dgm:cxn modelId="{22802934-A5E7-4C69-8349-5612C715270B}" type="presParOf" srcId="{692B1DB7-20DA-498B-8489-78AEFFF219CE}" destId="{7E1E4043-D25F-4064-8AAB-6BA7D8E378B3}" srcOrd="4" destOrd="0" presId="urn:microsoft.com/office/officeart/2008/layout/LinedList"/>
    <dgm:cxn modelId="{A86A1F0B-C1D9-4C55-8C1D-6A14F84CDCF5}" type="presParOf" srcId="{7E1E4043-D25F-4064-8AAB-6BA7D8E378B3}" destId="{D4326ADF-AA39-4943-A044-48BD75F63122}" srcOrd="0" destOrd="0" presId="urn:microsoft.com/office/officeart/2008/layout/LinedList"/>
    <dgm:cxn modelId="{92FD9A2C-46B2-40C8-A9DB-CA48CA296A41}" type="presParOf" srcId="{7E1E4043-D25F-4064-8AAB-6BA7D8E378B3}" destId="{DB552C33-32EA-4C34-97E7-F25B21CFEAA8}" srcOrd="1" destOrd="0" presId="urn:microsoft.com/office/officeart/2008/layout/LinedList"/>
    <dgm:cxn modelId="{E9990FEF-1563-47EB-8259-3F0840A1FF58}" type="presParOf" srcId="{7E1E4043-D25F-4064-8AAB-6BA7D8E378B3}" destId="{384D03E5-145A-4E4D-9F18-0A8BA86AC47E}" srcOrd="2" destOrd="0" presId="urn:microsoft.com/office/officeart/2008/layout/LinedList"/>
    <dgm:cxn modelId="{20CEEDF5-E61C-4E22-B3C1-A01D7B05A132}" type="presParOf" srcId="{692B1DB7-20DA-498B-8489-78AEFFF219CE}" destId="{7E9A6E1A-FD03-4188-8D6B-87B76F7DB6E0}" srcOrd="5" destOrd="0" presId="urn:microsoft.com/office/officeart/2008/layout/LinedList"/>
    <dgm:cxn modelId="{BF60E6BD-A1A1-4985-8773-E462AD1521AA}" type="presParOf" srcId="{692B1DB7-20DA-498B-8489-78AEFFF219CE}" destId="{742A42E8-2B9E-4D95-87F6-BB52558C075F}" srcOrd="6" destOrd="0" presId="urn:microsoft.com/office/officeart/2008/layout/LinedList"/>
    <dgm:cxn modelId="{AF6B86BD-5BC3-46FC-9BA1-CAFD84259EB7}" type="presParOf" srcId="{692B1DB7-20DA-498B-8489-78AEFFF219CE}" destId="{8D6ABCCE-C29E-4E52-8980-D8D5648B7C7C}" srcOrd="7" destOrd="0" presId="urn:microsoft.com/office/officeart/2008/layout/LinedList"/>
    <dgm:cxn modelId="{77C14FDA-4D64-4F06-B9F4-3593CB393929}" type="presParOf" srcId="{8D6ABCCE-C29E-4E52-8980-D8D5648B7C7C}" destId="{D74CCEFA-18B0-4E49-AF70-19A53BFD2829}" srcOrd="0" destOrd="0" presId="urn:microsoft.com/office/officeart/2008/layout/LinedList"/>
    <dgm:cxn modelId="{AEDCA295-C04D-451F-AE6A-DBD9E3BB9EA0}" type="presParOf" srcId="{8D6ABCCE-C29E-4E52-8980-D8D5648B7C7C}" destId="{300AC7EB-5321-496B-8E09-665AE930B651}" srcOrd="1" destOrd="0" presId="urn:microsoft.com/office/officeart/2008/layout/LinedList"/>
    <dgm:cxn modelId="{D76D375C-1DAC-4522-8C6C-6D7E478291A7}" type="presParOf" srcId="{8D6ABCCE-C29E-4E52-8980-D8D5648B7C7C}" destId="{F8B29B84-75AE-4F4F-AE49-509ED53F801B}" srcOrd="2" destOrd="0" presId="urn:microsoft.com/office/officeart/2008/layout/LinedList"/>
    <dgm:cxn modelId="{BCCC5A71-DF4E-48EC-A6FC-7B4F957DB619}" type="presParOf" srcId="{692B1DB7-20DA-498B-8489-78AEFFF219CE}" destId="{930E8A87-9BF9-4C4F-BF4E-B589685C8C39}" srcOrd="8" destOrd="0" presId="urn:microsoft.com/office/officeart/2008/layout/LinedList"/>
    <dgm:cxn modelId="{E89AD910-F97C-4FEF-9EE1-DF1B6EEF5A06}" type="presParOf" srcId="{692B1DB7-20DA-498B-8489-78AEFFF219CE}" destId="{F909309E-CAE8-4E59-BE83-0EE36E76E145}" srcOrd="9" destOrd="0" presId="urn:microsoft.com/office/officeart/2008/layout/LinedList"/>
    <dgm:cxn modelId="{C1AAD970-766D-4ACF-9576-58C775654D86}" type="presParOf" srcId="{50DFE3F4-27A3-48F9-AC59-6901E2BD66AF}" destId="{6BC3D81F-089E-4D5D-A1C1-C2F52943F0E5}" srcOrd="4" destOrd="0" presId="urn:microsoft.com/office/officeart/2008/layout/LinedList"/>
    <dgm:cxn modelId="{B933144B-1D78-428D-A234-1A543ADD6CA6}" type="presParOf" srcId="{50DFE3F4-27A3-48F9-AC59-6901E2BD66AF}" destId="{2B6D89DF-2916-494B-BA53-AA6E81BD1C82}" srcOrd="5" destOrd="0" presId="urn:microsoft.com/office/officeart/2008/layout/LinedList"/>
    <dgm:cxn modelId="{C1C3C33A-E3E7-4F75-A5C9-04E66AC9E8D6}" type="presParOf" srcId="{2B6D89DF-2916-494B-BA53-AA6E81BD1C82}" destId="{238B4E0B-E88C-4AA8-8978-C747928E0A4C}" srcOrd="0" destOrd="0" presId="urn:microsoft.com/office/officeart/2008/layout/LinedList"/>
    <dgm:cxn modelId="{37AE015B-B2E2-4527-A4E7-7FDFA5F51C98}" type="presParOf" srcId="{2B6D89DF-2916-494B-BA53-AA6E81BD1C82}" destId="{7A79437C-BD0D-4B17-BA98-5598CAEAB7E1}" srcOrd="1" destOrd="0" presId="urn:microsoft.com/office/officeart/2008/layout/LinedList"/>
    <dgm:cxn modelId="{F6795C36-F74F-4A9A-92C7-9D64DBFBDD10}" type="presParOf" srcId="{7A79437C-BD0D-4B17-BA98-5598CAEAB7E1}" destId="{EA42D65D-C11C-4009-88B4-687C449B8DD0}" srcOrd="0" destOrd="0" presId="urn:microsoft.com/office/officeart/2008/layout/LinedList"/>
    <dgm:cxn modelId="{D72A1B0B-A940-45CB-BD0F-34A76FE9193F}" type="presParOf" srcId="{7A79437C-BD0D-4B17-BA98-5598CAEAB7E1}" destId="{6F92F5CE-154B-4921-814A-48A74D4CA269}" srcOrd="1" destOrd="0" presId="urn:microsoft.com/office/officeart/2008/layout/LinedList"/>
    <dgm:cxn modelId="{2422E32C-9F7F-4883-8016-A1F0AC856C59}" type="presParOf" srcId="{6F92F5CE-154B-4921-814A-48A74D4CA269}" destId="{61592803-0BF0-419B-AC24-5ED21128C3F4}" srcOrd="0" destOrd="0" presId="urn:microsoft.com/office/officeart/2008/layout/LinedList"/>
    <dgm:cxn modelId="{2B448174-38CF-4F24-80B9-A6F8D9CF0CF0}" type="presParOf" srcId="{6F92F5CE-154B-4921-814A-48A74D4CA269}" destId="{6246A695-7868-4BB5-B5FC-F8482C5F015B}" srcOrd="1" destOrd="0" presId="urn:microsoft.com/office/officeart/2008/layout/LinedList"/>
    <dgm:cxn modelId="{8EB7FD3B-6429-42DA-ACA0-6E8264E297AC}" type="presParOf" srcId="{6F92F5CE-154B-4921-814A-48A74D4CA269}" destId="{014AEBFE-F1D3-4E50-8FC5-19D77BCAE977}" srcOrd="2" destOrd="0" presId="urn:microsoft.com/office/officeart/2008/layout/LinedList"/>
    <dgm:cxn modelId="{8B09B0BC-158D-44F2-A2FB-B3DF8A360BD5}" type="presParOf" srcId="{7A79437C-BD0D-4B17-BA98-5598CAEAB7E1}" destId="{54F042F1-D1D7-4462-A2EB-B7ED77B58F36}" srcOrd="2" destOrd="0" presId="urn:microsoft.com/office/officeart/2008/layout/LinedList"/>
    <dgm:cxn modelId="{00D8D16A-84B8-4FA0-A770-B4E10F0DBB41}" type="presParOf" srcId="{7A79437C-BD0D-4B17-BA98-5598CAEAB7E1}" destId="{7EA5D0E5-3E79-44AA-8283-EFD549691F56}" srcOrd="3" destOrd="0" presId="urn:microsoft.com/office/officeart/2008/layout/LinedList"/>
    <dgm:cxn modelId="{0F9F1D4B-57B5-429F-AD48-6BEA1DC9655D}" type="presParOf" srcId="{7A79437C-BD0D-4B17-BA98-5598CAEAB7E1}" destId="{4354C1CC-B82D-4BDD-AA2A-F1C793107392}" srcOrd="4" destOrd="0" presId="urn:microsoft.com/office/officeart/2008/layout/LinedList"/>
    <dgm:cxn modelId="{2BE438F6-8A9D-4DBB-BC88-A6AAC26B293F}" type="presParOf" srcId="{4354C1CC-B82D-4BDD-AA2A-F1C793107392}" destId="{D423C9FE-6F82-4601-B82C-DE034BBCA07E}" srcOrd="0" destOrd="0" presId="urn:microsoft.com/office/officeart/2008/layout/LinedList"/>
    <dgm:cxn modelId="{1A75A00F-4E47-4EF9-BF0D-7A81C0458234}" type="presParOf" srcId="{4354C1CC-B82D-4BDD-AA2A-F1C793107392}" destId="{8B2E11DD-1380-41BA-943D-8872E9CCA234}" srcOrd="1" destOrd="0" presId="urn:microsoft.com/office/officeart/2008/layout/LinedList"/>
    <dgm:cxn modelId="{F52778E6-E03B-4C13-A7DE-D9FE62F83DAC}" type="presParOf" srcId="{4354C1CC-B82D-4BDD-AA2A-F1C793107392}" destId="{86E3C877-81AD-4957-90EA-8E7BBB0BF702}" srcOrd="2" destOrd="0" presId="urn:microsoft.com/office/officeart/2008/layout/LinedList"/>
    <dgm:cxn modelId="{B0AB39BD-DB29-47F1-9266-228735452BB4}" type="presParOf" srcId="{7A79437C-BD0D-4B17-BA98-5598CAEAB7E1}" destId="{B598A5DE-2D16-4E25-94F3-12E6998D3391}" srcOrd="5" destOrd="0" presId="urn:microsoft.com/office/officeart/2008/layout/LinedList"/>
    <dgm:cxn modelId="{7E612BF4-DF87-4E1C-A7EE-F833A0B0A47B}" type="presParOf" srcId="{7A79437C-BD0D-4B17-BA98-5598CAEAB7E1}" destId="{CC54BEC4-CCE6-4B7E-B92C-DFEA62F38E20}" srcOrd="6" destOrd="0" presId="urn:microsoft.com/office/officeart/2008/layout/LinedList"/>
    <dgm:cxn modelId="{D31A9F01-FB0F-44C1-913C-669EAC4DC0EC}" type="presParOf" srcId="{7A79437C-BD0D-4B17-BA98-5598CAEAB7E1}" destId="{D30DB0D8-717D-497A-A479-7C4DB94446B8}" srcOrd="7" destOrd="0" presId="urn:microsoft.com/office/officeart/2008/layout/LinedList"/>
    <dgm:cxn modelId="{B12693CC-2206-403B-A87F-A96E141111F0}" type="presParOf" srcId="{D30DB0D8-717D-497A-A479-7C4DB94446B8}" destId="{FF364FB6-17BA-4D7C-BC47-AB51833F5C61}" srcOrd="0" destOrd="0" presId="urn:microsoft.com/office/officeart/2008/layout/LinedList"/>
    <dgm:cxn modelId="{9014228D-216F-4B5F-BD68-BAFA42B2FA3C}" type="presParOf" srcId="{D30DB0D8-717D-497A-A479-7C4DB94446B8}" destId="{6013C55A-92CD-46AD-9074-9ECC8FC6F1F7}" srcOrd="1" destOrd="0" presId="urn:microsoft.com/office/officeart/2008/layout/LinedList"/>
    <dgm:cxn modelId="{7F9F4D64-464E-4BF9-9345-50BC7F934B43}" type="presParOf" srcId="{D30DB0D8-717D-497A-A479-7C4DB94446B8}" destId="{0DBE812B-2376-4A37-94D5-8FB7485C603D}" srcOrd="2" destOrd="0" presId="urn:microsoft.com/office/officeart/2008/layout/LinedList"/>
    <dgm:cxn modelId="{4E33FBF0-D7A4-40A9-BFD7-B83146C3CD1C}" type="presParOf" srcId="{7A79437C-BD0D-4B17-BA98-5598CAEAB7E1}" destId="{1F689027-E820-4A75-86DA-FE858B89733D}" srcOrd="8" destOrd="0" presId="urn:microsoft.com/office/officeart/2008/layout/LinedList"/>
    <dgm:cxn modelId="{2C2F30CB-AC84-4700-8C8B-59AC89F9A84E}" type="presParOf" srcId="{7A79437C-BD0D-4B17-BA98-5598CAEAB7E1}" destId="{F3531746-08BD-4851-BF87-03DCC9499ED3}" srcOrd="9" destOrd="0" presId="urn:microsoft.com/office/officeart/2008/layout/LinedList"/>
    <dgm:cxn modelId="{8B4E0604-FEB8-4603-9C81-180BF2195C18}" type="presParOf" srcId="{50DFE3F4-27A3-48F9-AC59-6901E2BD66AF}" destId="{299DF451-0406-4BD5-9AFA-8EC7011AA430}" srcOrd="6" destOrd="0" presId="urn:microsoft.com/office/officeart/2008/layout/LinedList"/>
    <dgm:cxn modelId="{F0E205CF-51D5-44EC-81AA-5D5ECD8B592B}" type="presParOf" srcId="{50DFE3F4-27A3-48F9-AC59-6901E2BD66AF}" destId="{EDBBC3F8-025A-4A89-83C1-AAD7E8A0AD26}" srcOrd="7" destOrd="0" presId="urn:microsoft.com/office/officeart/2008/layout/LinedList"/>
    <dgm:cxn modelId="{7324292C-E318-4D1D-9E53-7BA8DC02473A}" type="presParOf" srcId="{EDBBC3F8-025A-4A89-83C1-AAD7E8A0AD26}" destId="{2D87A8A5-B69F-4559-B8D1-FDC8BF1977D2}" srcOrd="0" destOrd="0" presId="urn:microsoft.com/office/officeart/2008/layout/LinedList"/>
    <dgm:cxn modelId="{AB91249F-0176-4675-B6CC-DFB5FCB04FF0}" type="presParOf" srcId="{EDBBC3F8-025A-4A89-83C1-AAD7E8A0AD26}" destId="{C877B1C7-191D-47B5-8A54-D9DF16C4CCE2}" srcOrd="1" destOrd="0" presId="urn:microsoft.com/office/officeart/2008/layout/LinedList"/>
    <dgm:cxn modelId="{C9ABAE33-66D6-4951-B716-47A99346AD4D}" type="presParOf" srcId="{C877B1C7-191D-47B5-8A54-D9DF16C4CCE2}" destId="{8334A49F-155D-4B29-B991-12F4EACF5040}" srcOrd="0" destOrd="0" presId="urn:microsoft.com/office/officeart/2008/layout/LinedList"/>
    <dgm:cxn modelId="{0A4CE5DC-DA9B-4505-A103-E7219F2501CB}" type="presParOf" srcId="{C877B1C7-191D-47B5-8A54-D9DF16C4CCE2}" destId="{1AD49701-0E07-4AB2-95DB-40D246D2AB7A}" srcOrd="1" destOrd="0" presId="urn:microsoft.com/office/officeart/2008/layout/LinedList"/>
    <dgm:cxn modelId="{88F304C8-AB63-4514-B17A-1DF005FE866D}" type="presParOf" srcId="{1AD49701-0E07-4AB2-95DB-40D246D2AB7A}" destId="{EF62AE20-C916-4F13-A1D0-325BAAF5F507}" srcOrd="0" destOrd="0" presId="urn:microsoft.com/office/officeart/2008/layout/LinedList"/>
    <dgm:cxn modelId="{CA13444B-4C0A-4398-9749-3CC1D9B62300}" type="presParOf" srcId="{1AD49701-0E07-4AB2-95DB-40D246D2AB7A}" destId="{D9B7A431-CA7B-4545-ACB9-C92E96F12009}" srcOrd="1" destOrd="0" presId="urn:microsoft.com/office/officeart/2008/layout/LinedList"/>
    <dgm:cxn modelId="{A4099902-1C06-47F4-AAA7-710EED9E7395}" type="presParOf" srcId="{1AD49701-0E07-4AB2-95DB-40D246D2AB7A}" destId="{0ADB4456-74FB-4BE2-BED2-D74B84F44A8B}" srcOrd="2" destOrd="0" presId="urn:microsoft.com/office/officeart/2008/layout/LinedList"/>
    <dgm:cxn modelId="{518E6CC3-8468-43A6-B531-2ED5A2E583AE}" type="presParOf" srcId="{C877B1C7-191D-47B5-8A54-D9DF16C4CCE2}" destId="{4BE80987-1287-4D48-8A9B-3D27C2EF7761}" srcOrd="2" destOrd="0" presId="urn:microsoft.com/office/officeart/2008/layout/LinedList"/>
    <dgm:cxn modelId="{0F1EF078-1D03-4BA9-9CBB-DC949830CCBD}" type="presParOf" srcId="{C877B1C7-191D-47B5-8A54-D9DF16C4CCE2}" destId="{A665748A-DE5A-449B-8911-91E508D011CE}" srcOrd="3" destOrd="0" presId="urn:microsoft.com/office/officeart/2008/layout/LinedList"/>
    <dgm:cxn modelId="{250B830B-F466-4F7A-8B1A-DEE623351265}" type="presParOf" srcId="{C877B1C7-191D-47B5-8A54-D9DF16C4CCE2}" destId="{0218363C-82F5-4289-AC50-B2CDB56AC220}" srcOrd="4" destOrd="0" presId="urn:microsoft.com/office/officeart/2008/layout/LinedList"/>
    <dgm:cxn modelId="{7AC85F08-1CC0-4595-B25D-ADB905C9E7E8}" type="presParOf" srcId="{0218363C-82F5-4289-AC50-B2CDB56AC220}" destId="{FB19275A-7AEB-493F-9F56-3955B15636E3}" srcOrd="0" destOrd="0" presId="urn:microsoft.com/office/officeart/2008/layout/LinedList"/>
    <dgm:cxn modelId="{42625640-99AF-40F6-A3BE-821F3AA90180}" type="presParOf" srcId="{0218363C-82F5-4289-AC50-B2CDB56AC220}" destId="{12EA5EC4-DA9A-48C5-A2CA-603E690F7B39}" srcOrd="1" destOrd="0" presId="urn:microsoft.com/office/officeart/2008/layout/LinedList"/>
    <dgm:cxn modelId="{2F27A0C4-5564-419A-AD60-DAAEB6E0E9A1}" type="presParOf" srcId="{0218363C-82F5-4289-AC50-B2CDB56AC220}" destId="{AA4DE13A-C42A-4D82-8C3A-79AF6E8BBEC3}" srcOrd="2" destOrd="0" presId="urn:microsoft.com/office/officeart/2008/layout/LinedList"/>
    <dgm:cxn modelId="{7A39891C-65DB-4631-8657-43FE937E31C0}" type="presParOf" srcId="{C877B1C7-191D-47B5-8A54-D9DF16C4CCE2}" destId="{546826C7-BE47-4A50-848D-CCD0B4472CEC}" srcOrd="5" destOrd="0" presId="urn:microsoft.com/office/officeart/2008/layout/LinedList"/>
    <dgm:cxn modelId="{055E2F40-202B-495E-AC02-5E62A9CCC5D8}" type="presParOf" srcId="{C877B1C7-191D-47B5-8A54-D9DF16C4CCE2}" destId="{9A060EFD-8066-4CE1-83AA-B980BFA552D8}" srcOrd="6" destOrd="0" presId="urn:microsoft.com/office/officeart/2008/layout/LinedList"/>
    <dgm:cxn modelId="{81D86F4B-D632-4432-807B-AD15E1446D0D}" type="presParOf" srcId="{C877B1C7-191D-47B5-8A54-D9DF16C4CCE2}" destId="{D7076033-77D3-4AA9-8B2E-6C03A2726046}" srcOrd="7" destOrd="0" presId="urn:microsoft.com/office/officeart/2008/layout/LinedList"/>
    <dgm:cxn modelId="{7C21B7FD-A663-4546-909E-69D03759493D}" type="presParOf" srcId="{D7076033-77D3-4AA9-8B2E-6C03A2726046}" destId="{28A74A78-9EE2-49DF-BD84-257060756EA4}" srcOrd="0" destOrd="0" presId="urn:microsoft.com/office/officeart/2008/layout/LinedList"/>
    <dgm:cxn modelId="{974FC59A-159F-46D6-89CA-0CCA878AE6DB}" type="presParOf" srcId="{D7076033-77D3-4AA9-8B2E-6C03A2726046}" destId="{B54B5570-471A-454F-BC35-26CD3AC9D697}" srcOrd="1" destOrd="0" presId="urn:microsoft.com/office/officeart/2008/layout/LinedList"/>
    <dgm:cxn modelId="{45C8E8BE-920D-4D1C-80D0-E7A7848B0339}" type="presParOf" srcId="{D7076033-77D3-4AA9-8B2E-6C03A2726046}" destId="{8D8A2717-45E2-4E50-A1CB-B39B97555FDE}" srcOrd="2" destOrd="0" presId="urn:microsoft.com/office/officeart/2008/layout/LinedList"/>
    <dgm:cxn modelId="{96DD7015-E92A-401B-9D89-5632FA8A422A}" type="presParOf" srcId="{C877B1C7-191D-47B5-8A54-D9DF16C4CCE2}" destId="{9051CD71-B545-40AE-AD75-91D56A399760}" srcOrd="8" destOrd="0" presId="urn:microsoft.com/office/officeart/2008/layout/LinedList"/>
    <dgm:cxn modelId="{A02A7D5F-CD2C-4B86-B398-88CFBEADD94A}" type="presParOf" srcId="{C877B1C7-191D-47B5-8A54-D9DF16C4CCE2}" destId="{78470E93-6C62-489E-AE4A-431F60D43B6B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615096-E318-4E87-9BC0-F0C6BB8305C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CD3EDD85-72D5-4993-89E8-AB64B9D88CF2}">
      <dgm:prSet phldrT="[Text]"/>
      <dgm:spPr/>
      <dgm:t>
        <a:bodyPr/>
        <a:lstStyle/>
        <a:p>
          <a:r>
            <a:rPr lang="en-US" dirty="0"/>
            <a:t>Project Health Overview</a:t>
          </a:r>
          <a:endParaRPr lang="en-AE" dirty="0"/>
        </a:p>
      </dgm:t>
    </dgm:pt>
    <dgm:pt modelId="{1EC2EA1D-2621-4C81-95FA-0B0E19F4EF2E}" type="parTrans" cxnId="{107D0B9B-6691-411B-A894-96029312F7A0}">
      <dgm:prSet/>
      <dgm:spPr/>
      <dgm:t>
        <a:bodyPr/>
        <a:lstStyle/>
        <a:p>
          <a:endParaRPr lang="en-AE"/>
        </a:p>
      </dgm:t>
    </dgm:pt>
    <dgm:pt modelId="{DE6F325E-1715-4110-AEE9-81138E47CA43}" type="sibTrans" cxnId="{107D0B9B-6691-411B-A894-96029312F7A0}">
      <dgm:prSet/>
      <dgm:spPr/>
      <dgm:t>
        <a:bodyPr/>
        <a:lstStyle/>
        <a:p>
          <a:endParaRPr lang="en-AE"/>
        </a:p>
      </dgm:t>
    </dgm:pt>
    <dgm:pt modelId="{F0B56E38-12AF-4668-9904-0B2195199BB4}">
      <dgm:prSet/>
      <dgm:spPr/>
      <dgm:t>
        <a:bodyPr/>
        <a:lstStyle/>
        <a:p>
          <a:r>
            <a:rPr lang="en-US" dirty="0"/>
            <a:t>Scope – % completed vs baseline</a:t>
          </a:r>
          <a:endParaRPr lang="en-AE" dirty="0"/>
        </a:p>
      </dgm:t>
    </dgm:pt>
    <dgm:pt modelId="{9077967F-0C34-42E6-AE47-F134493C7BDD}" type="parTrans" cxnId="{61705E97-269E-4FEF-965A-38B388045D80}">
      <dgm:prSet/>
      <dgm:spPr/>
      <dgm:t>
        <a:bodyPr/>
        <a:lstStyle/>
        <a:p>
          <a:endParaRPr lang="en-AE"/>
        </a:p>
      </dgm:t>
    </dgm:pt>
    <dgm:pt modelId="{9E4125D3-8F89-4999-9331-480BC3B845FB}" type="sibTrans" cxnId="{61705E97-269E-4FEF-965A-38B388045D80}">
      <dgm:prSet/>
      <dgm:spPr/>
      <dgm:t>
        <a:bodyPr/>
        <a:lstStyle/>
        <a:p>
          <a:endParaRPr lang="en-AE"/>
        </a:p>
      </dgm:t>
    </dgm:pt>
    <dgm:pt modelId="{528273C5-24F0-4B63-9526-526828952084}">
      <dgm:prSet/>
      <dgm:spPr/>
      <dgm:t>
        <a:bodyPr/>
        <a:lstStyle/>
        <a:p>
          <a:r>
            <a:rPr lang="en-US" dirty="0"/>
            <a:t>Schedule – On time / delayed milestones</a:t>
          </a:r>
          <a:endParaRPr lang="en-AE" dirty="0"/>
        </a:p>
      </dgm:t>
    </dgm:pt>
    <dgm:pt modelId="{4706F9D0-C2F7-42A4-8D98-1E61CD134C87}" type="parTrans" cxnId="{36548B0E-DAFA-4847-9E74-A04E3D7480E5}">
      <dgm:prSet/>
      <dgm:spPr/>
      <dgm:t>
        <a:bodyPr/>
        <a:lstStyle/>
        <a:p>
          <a:endParaRPr lang="en-AE"/>
        </a:p>
      </dgm:t>
    </dgm:pt>
    <dgm:pt modelId="{E7998385-BB29-4FD3-A163-379FACE45B72}" type="sibTrans" cxnId="{36548B0E-DAFA-4847-9E74-A04E3D7480E5}">
      <dgm:prSet/>
      <dgm:spPr/>
      <dgm:t>
        <a:bodyPr/>
        <a:lstStyle/>
        <a:p>
          <a:endParaRPr lang="en-AE"/>
        </a:p>
      </dgm:t>
    </dgm:pt>
    <dgm:pt modelId="{3651D238-6383-4BE8-9C55-FBB702984042}">
      <dgm:prSet/>
      <dgm:spPr/>
      <dgm:t>
        <a:bodyPr/>
        <a:lstStyle/>
        <a:p>
          <a:r>
            <a:rPr lang="en-US" dirty="0"/>
            <a:t>Progress – Sprint/phase completion %, burn-down chart</a:t>
          </a:r>
          <a:endParaRPr lang="en-AE" dirty="0"/>
        </a:p>
      </dgm:t>
    </dgm:pt>
    <dgm:pt modelId="{8884B417-D692-4B16-855B-D5640098A648}" type="parTrans" cxnId="{AE904AE1-2990-4523-9D16-A5C30BE8013E}">
      <dgm:prSet/>
      <dgm:spPr/>
      <dgm:t>
        <a:bodyPr/>
        <a:lstStyle/>
        <a:p>
          <a:endParaRPr lang="en-AE"/>
        </a:p>
      </dgm:t>
    </dgm:pt>
    <dgm:pt modelId="{75EFFAC3-B15F-4DF2-88BA-B8416A1AC4DC}" type="sibTrans" cxnId="{AE904AE1-2990-4523-9D16-A5C30BE8013E}">
      <dgm:prSet/>
      <dgm:spPr/>
      <dgm:t>
        <a:bodyPr/>
        <a:lstStyle/>
        <a:p>
          <a:endParaRPr lang="en-AE"/>
        </a:p>
      </dgm:t>
    </dgm:pt>
    <dgm:pt modelId="{3448096A-6750-4DC6-AF8B-F5E9E5223294}">
      <dgm:prSet/>
      <dgm:spPr/>
      <dgm:t>
        <a:bodyPr/>
        <a:lstStyle/>
        <a:p>
          <a:r>
            <a:rPr lang="en-US" dirty="0"/>
            <a:t>Risks &amp; Issues – Open vs resolved, high severity flags</a:t>
          </a:r>
          <a:endParaRPr lang="en-AE" dirty="0"/>
        </a:p>
      </dgm:t>
    </dgm:pt>
    <dgm:pt modelId="{A8E1A2F1-5909-436D-BBF9-E321A7D768CB}" type="parTrans" cxnId="{5D328D71-E9C3-42D0-A997-0C0DEBAB174A}">
      <dgm:prSet/>
      <dgm:spPr/>
      <dgm:t>
        <a:bodyPr/>
        <a:lstStyle/>
        <a:p>
          <a:endParaRPr lang="en-AE"/>
        </a:p>
      </dgm:t>
    </dgm:pt>
    <dgm:pt modelId="{E94F828A-1DA7-4680-B729-9E8001310BA4}" type="sibTrans" cxnId="{5D328D71-E9C3-42D0-A997-0C0DEBAB174A}">
      <dgm:prSet/>
      <dgm:spPr/>
      <dgm:t>
        <a:bodyPr/>
        <a:lstStyle/>
        <a:p>
          <a:endParaRPr lang="en-AE"/>
        </a:p>
      </dgm:t>
    </dgm:pt>
    <dgm:pt modelId="{3F97ABFA-E919-4381-BBB9-9685A0A5E1A0}">
      <dgm:prSet/>
      <dgm:spPr/>
      <dgm:t>
        <a:bodyPr/>
        <a:lstStyle/>
        <a:p>
          <a:r>
            <a:rPr lang="en-US" dirty="0"/>
            <a:t>Invoicing Status</a:t>
          </a:r>
          <a:endParaRPr lang="en-AE" dirty="0"/>
        </a:p>
      </dgm:t>
    </dgm:pt>
    <dgm:pt modelId="{8EC17E07-DE67-4265-9C82-675F7B228011}" type="parTrans" cxnId="{590833DE-67CD-428C-B9B1-7893B7C6086F}">
      <dgm:prSet/>
      <dgm:spPr/>
      <dgm:t>
        <a:bodyPr/>
        <a:lstStyle/>
        <a:p>
          <a:endParaRPr lang="en-AE"/>
        </a:p>
      </dgm:t>
    </dgm:pt>
    <dgm:pt modelId="{EFAEAFE6-0465-42CD-9C0E-07BD06F1E1CE}" type="sibTrans" cxnId="{590833DE-67CD-428C-B9B1-7893B7C6086F}">
      <dgm:prSet/>
      <dgm:spPr/>
      <dgm:t>
        <a:bodyPr/>
        <a:lstStyle/>
        <a:p>
          <a:endParaRPr lang="en-AE"/>
        </a:p>
      </dgm:t>
    </dgm:pt>
    <dgm:pt modelId="{9098DD5F-92CA-4366-9303-50CCF06C69F7}">
      <dgm:prSet/>
      <dgm:spPr/>
      <dgm:t>
        <a:bodyPr/>
        <a:lstStyle/>
        <a:p>
          <a:r>
            <a:rPr lang="en-US" dirty="0"/>
            <a:t>Milestones Delivered – vs expected</a:t>
          </a:r>
          <a:endParaRPr lang="en-AE" dirty="0"/>
        </a:p>
      </dgm:t>
    </dgm:pt>
    <dgm:pt modelId="{2DDF1115-589F-4E6C-A491-2E7923F81A5F}" type="parTrans" cxnId="{D48BF770-45DC-44F1-A431-37B353368AA8}">
      <dgm:prSet/>
      <dgm:spPr/>
      <dgm:t>
        <a:bodyPr/>
        <a:lstStyle/>
        <a:p>
          <a:endParaRPr lang="en-AE"/>
        </a:p>
      </dgm:t>
    </dgm:pt>
    <dgm:pt modelId="{2DB72D81-D6E7-486B-ABD4-2ECE3BE38E46}" type="sibTrans" cxnId="{D48BF770-45DC-44F1-A431-37B353368AA8}">
      <dgm:prSet/>
      <dgm:spPr/>
      <dgm:t>
        <a:bodyPr/>
        <a:lstStyle/>
        <a:p>
          <a:endParaRPr lang="en-AE"/>
        </a:p>
      </dgm:t>
    </dgm:pt>
    <dgm:pt modelId="{E1D3E614-2DE2-49D9-A160-BC5E0F4A4EE8}">
      <dgm:prSet/>
      <dgm:spPr/>
      <dgm:t>
        <a:bodyPr/>
        <a:lstStyle/>
        <a:p>
          <a:r>
            <a:rPr lang="en-US" dirty="0"/>
            <a:t>Invoices Raised – Amount &amp; date</a:t>
          </a:r>
          <a:endParaRPr lang="en-AE" dirty="0"/>
        </a:p>
      </dgm:t>
    </dgm:pt>
    <dgm:pt modelId="{11432AF8-2461-48C0-9CCF-5D5C4E4F7ECA}" type="parTrans" cxnId="{A5A73BD0-FB7D-4177-9116-4B48A1B60134}">
      <dgm:prSet/>
      <dgm:spPr/>
      <dgm:t>
        <a:bodyPr/>
        <a:lstStyle/>
        <a:p>
          <a:endParaRPr lang="en-AE"/>
        </a:p>
      </dgm:t>
    </dgm:pt>
    <dgm:pt modelId="{30F9FD60-E6DC-40FA-BE16-ACFAEC629513}" type="sibTrans" cxnId="{A5A73BD0-FB7D-4177-9116-4B48A1B60134}">
      <dgm:prSet/>
      <dgm:spPr/>
      <dgm:t>
        <a:bodyPr/>
        <a:lstStyle/>
        <a:p>
          <a:endParaRPr lang="en-AE"/>
        </a:p>
      </dgm:t>
    </dgm:pt>
    <dgm:pt modelId="{C4D0B407-54E1-4926-A097-41D1991ECDB4}">
      <dgm:prSet/>
      <dgm:spPr/>
      <dgm:t>
        <a:bodyPr/>
        <a:lstStyle/>
        <a:p>
          <a:r>
            <a:rPr lang="en-US" dirty="0"/>
            <a:t>Payments Received – With expected vs actual delays</a:t>
          </a:r>
          <a:endParaRPr lang="en-AE" dirty="0"/>
        </a:p>
      </dgm:t>
    </dgm:pt>
    <dgm:pt modelId="{F9774D5C-2D0F-47BC-B9CD-160B7045AE5B}" type="parTrans" cxnId="{E5432FCE-F4AC-4B1C-A8E0-55D529644B1F}">
      <dgm:prSet/>
      <dgm:spPr/>
      <dgm:t>
        <a:bodyPr/>
        <a:lstStyle/>
        <a:p>
          <a:endParaRPr lang="en-AE"/>
        </a:p>
      </dgm:t>
    </dgm:pt>
    <dgm:pt modelId="{0AD136BC-5CC4-4E64-B577-EE11778B916F}" type="sibTrans" cxnId="{E5432FCE-F4AC-4B1C-A8E0-55D529644B1F}">
      <dgm:prSet/>
      <dgm:spPr/>
      <dgm:t>
        <a:bodyPr/>
        <a:lstStyle/>
        <a:p>
          <a:endParaRPr lang="en-AE"/>
        </a:p>
      </dgm:t>
    </dgm:pt>
    <dgm:pt modelId="{5E79B5BC-5F50-41A3-8103-A072AF859E3D}">
      <dgm:prSet/>
      <dgm:spPr/>
      <dgm:t>
        <a:bodyPr/>
        <a:lstStyle/>
        <a:p>
          <a:r>
            <a:rPr lang="en-US" dirty="0"/>
            <a:t>Overdue Invoices – Highlighted (if any)</a:t>
          </a:r>
          <a:endParaRPr lang="en-AE" dirty="0"/>
        </a:p>
      </dgm:t>
    </dgm:pt>
    <dgm:pt modelId="{0EB0F321-ADD4-4370-BDF8-B24EE69C0975}" type="parTrans" cxnId="{61E6E3D2-3342-4436-80F9-48252E610970}">
      <dgm:prSet/>
      <dgm:spPr/>
      <dgm:t>
        <a:bodyPr/>
        <a:lstStyle/>
        <a:p>
          <a:endParaRPr lang="en-AE"/>
        </a:p>
      </dgm:t>
    </dgm:pt>
    <dgm:pt modelId="{D3D26782-DC30-4476-89C8-8357AA9BFF35}" type="sibTrans" cxnId="{61E6E3D2-3342-4436-80F9-48252E610970}">
      <dgm:prSet/>
      <dgm:spPr/>
      <dgm:t>
        <a:bodyPr/>
        <a:lstStyle/>
        <a:p>
          <a:endParaRPr lang="en-AE"/>
        </a:p>
      </dgm:t>
    </dgm:pt>
    <dgm:pt modelId="{AFDF254C-12F4-4432-BDD6-937F71B633EE}">
      <dgm:prSet/>
      <dgm:spPr/>
      <dgm:t>
        <a:bodyPr/>
        <a:lstStyle/>
        <a:p>
          <a:r>
            <a:rPr lang="en-US" dirty="0"/>
            <a:t>Profitability Snapshot</a:t>
          </a:r>
          <a:endParaRPr lang="en-AE" dirty="0"/>
        </a:p>
      </dgm:t>
    </dgm:pt>
    <dgm:pt modelId="{0B476F8B-D86B-42D6-894E-7C62B9E95376}" type="parTrans" cxnId="{A385A0DB-250A-4A83-8981-6C8D18A3AC2C}">
      <dgm:prSet/>
      <dgm:spPr/>
      <dgm:t>
        <a:bodyPr/>
        <a:lstStyle/>
        <a:p>
          <a:endParaRPr lang="en-AE"/>
        </a:p>
      </dgm:t>
    </dgm:pt>
    <dgm:pt modelId="{486334E7-9AAB-4CA9-9548-A9306C96F39B}" type="sibTrans" cxnId="{A385A0DB-250A-4A83-8981-6C8D18A3AC2C}">
      <dgm:prSet/>
      <dgm:spPr/>
      <dgm:t>
        <a:bodyPr/>
        <a:lstStyle/>
        <a:p>
          <a:endParaRPr lang="en-AE"/>
        </a:p>
      </dgm:t>
    </dgm:pt>
    <dgm:pt modelId="{464C2303-6138-4079-9CEA-55FA550189F2}">
      <dgm:prSet/>
      <dgm:spPr/>
      <dgm:t>
        <a:bodyPr/>
        <a:lstStyle/>
        <a:p>
          <a:r>
            <a:rPr lang="en-US" dirty="0"/>
            <a:t>Revenue Recognized (to date)</a:t>
          </a:r>
          <a:endParaRPr lang="en-AE" dirty="0"/>
        </a:p>
      </dgm:t>
    </dgm:pt>
    <dgm:pt modelId="{3449B7BD-489A-4002-AC59-83ACA293A89C}" type="parTrans" cxnId="{8B49F642-158E-465A-9691-6944348B51E3}">
      <dgm:prSet/>
      <dgm:spPr/>
      <dgm:t>
        <a:bodyPr/>
        <a:lstStyle/>
        <a:p>
          <a:endParaRPr lang="en-AE"/>
        </a:p>
      </dgm:t>
    </dgm:pt>
    <dgm:pt modelId="{71459BC1-7290-45EC-80A3-A0B5B9485DAA}" type="sibTrans" cxnId="{8B49F642-158E-465A-9691-6944348B51E3}">
      <dgm:prSet/>
      <dgm:spPr/>
      <dgm:t>
        <a:bodyPr/>
        <a:lstStyle/>
        <a:p>
          <a:endParaRPr lang="en-AE"/>
        </a:p>
      </dgm:t>
    </dgm:pt>
    <dgm:pt modelId="{4026E4CC-24F1-4D40-BC8A-F84763BA972C}">
      <dgm:prSet/>
      <dgm:spPr/>
      <dgm:t>
        <a:bodyPr/>
        <a:lstStyle/>
        <a:p>
          <a:r>
            <a:rPr lang="en-US" dirty="0"/>
            <a:t>Cost Incurred – Internal burn reports</a:t>
          </a:r>
          <a:endParaRPr lang="en-AE" dirty="0"/>
        </a:p>
      </dgm:t>
    </dgm:pt>
    <dgm:pt modelId="{B8004A1F-F1DF-4F56-ABD8-9EB74014681E}" type="parTrans" cxnId="{DA90C420-C10C-4674-97BF-24406E209138}">
      <dgm:prSet/>
      <dgm:spPr/>
      <dgm:t>
        <a:bodyPr/>
        <a:lstStyle/>
        <a:p>
          <a:endParaRPr lang="en-AE"/>
        </a:p>
      </dgm:t>
    </dgm:pt>
    <dgm:pt modelId="{85A157CE-9CE2-408C-A9E2-A99C7F5F35D7}" type="sibTrans" cxnId="{DA90C420-C10C-4674-97BF-24406E209138}">
      <dgm:prSet/>
      <dgm:spPr/>
      <dgm:t>
        <a:bodyPr/>
        <a:lstStyle/>
        <a:p>
          <a:endParaRPr lang="en-AE"/>
        </a:p>
      </dgm:t>
    </dgm:pt>
    <dgm:pt modelId="{699F6D16-F6EC-4318-94F4-DED2E2F859B9}">
      <dgm:prSet/>
      <dgm:spPr/>
      <dgm:t>
        <a:bodyPr/>
        <a:lstStyle/>
        <a:p>
          <a:r>
            <a:rPr lang="en-US" dirty="0"/>
            <a:t>Profit Margin – % actual vs planned</a:t>
          </a:r>
          <a:endParaRPr lang="en-AE" dirty="0"/>
        </a:p>
      </dgm:t>
    </dgm:pt>
    <dgm:pt modelId="{4ECB4CD4-F26E-4973-9168-1B7C1D29E74F}" type="parTrans" cxnId="{76302179-3DBD-47C8-BC3B-65C8A6CF550C}">
      <dgm:prSet/>
      <dgm:spPr/>
      <dgm:t>
        <a:bodyPr/>
        <a:lstStyle/>
        <a:p>
          <a:endParaRPr lang="en-AE"/>
        </a:p>
      </dgm:t>
    </dgm:pt>
    <dgm:pt modelId="{0D756A8B-8255-4C86-9E1B-487412A086B3}" type="sibTrans" cxnId="{76302179-3DBD-47C8-BC3B-65C8A6CF550C}">
      <dgm:prSet/>
      <dgm:spPr/>
      <dgm:t>
        <a:bodyPr/>
        <a:lstStyle/>
        <a:p>
          <a:endParaRPr lang="en-AE"/>
        </a:p>
      </dgm:t>
    </dgm:pt>
    <dgm:pt modelId="{D5EB661F-F413-44CB-8E72-708A29C21DAE}">
      <dgm:prSet/>
      <dgm:spPr/>
      <dgm:t>
        <a:bodyPr/>
        <a:lstStyle/>
        <a:p>
          <a:r>
            <a:rPr lang="en-US" dirty="0"/>
            <a:t>Resource Utilization – Billable vs non-billable hours</a:t>
          </a:r>
          <a:endParaRPr lang="en-AE" dirty="0"/>
        </a:p>
      </dgm:t>
    </dgm:pt>
    <dgm:pt modelId="{2EE22DA2-F132-4371-9209-E3AB67C31B44}" type="parTrans" cxnId="{ED15D5DB-839F-4AB8-82C2-E8DC4D54A988}">
      <dgm:prSet/>
      <dgm:spPr/>
      <dgm:t>
        <a:bodyPr/>
        <a:lstStyle/>
        <a:p>
          <a:endParaRPr lang="en-AE"/>
        </a:p>
      </dgm:t>
    </dgm:pt>
    <dgm:pt modelId="{784F434A-A620-4027-B599-7F7D0F5467DD}" type="sibTrans" cxnId="{ED15D5DB-839F-4AB8-82C2-E8DC4D54A988}">
      <dgm:prSet/>
      <dgm:spPr/>
      <dgm:t>
        <a:bodyPr/>
        <a:lstStyle/>
        <a:p>
          <a:endParaRPr lang="en-AE"/>
        </a:p>
      </dgm:t>
    </dgm:pt>
    <dgm:pt modelId="{3F4B9964-3D4C-4520-A5A6-BBCF3341113C}" type="pres">
      <dgm:prSet presAssocID="{8D615096-E318-4E87-9BC0-F0C6BB8305C6}" presName="vert0" presStyleCnt="0">
        <dgm:presLayoutVars>
          <dgm:dir/>
          <dgm:animOne val="branch"/>
          <dgm:animLvl val="lvl"/>
        </dgm:presLayoutVars>
      </dgm:prSet>
      <dgm:spPr/>
    </dgm:pt>
    <dgm:pt modelId="{7F080CB3-92E4-41F6-BF3C-C9B526286909}" type="pres">
      <dgm:prSet presAssocID="{CD3EDD85-72D5-4993-89E8-AB64B9D88CF2}" presName="thickLine" presStyleLbl="alignNode1" presStyleIdx="0" presStyleCnt="3"/>
      <dgm:spPr/>
    </dgm:pt>
    <dgm:pt modelId="{FE8582A4-0D85-4128-B9B1-939D5C3D359C}" type="pres">
      <dgm:prSet presAssocID="{CD3EDD85-72D5-4993-89E8-AB64B9D88CF2}" presName="horz1" presStyleCnt="0"/>
      <dgm:spPr/>
    </dgm:pt>
    <dgm:pt modelId="{F2C1259C-477E-4383-9DF8-752EC55EE36F}" type="pres">
      <dgm:prSet presAssocID="{CD3EDD85-72D5-4993-89E8-AB64B9D88CF2}" presName="tx1" presStyleLbl="revTx" presStyleIdx="0" presStyleCnt="15"/>
      <dgm:spPr/>
    </dgm:pt>
    <dgm:pt modelId="{FCA3AD02-1F13-4B0D-9456-E784626ABAD9}" type="pres">
      <dgm:prSet presAssocID="{CD3EDD85-72D5-4993-89E8-AB64B9D88CF2}" presName="vert1" presStyleCnt="0"/>
      <dgm:spPr/>
    </dgm:pt>
    <dgm:pt modelId="{A8DB7BE8-87F1-4B6A-A417-A40D7453F323}" type="pres">
      <dgm:prSet presAssocID="{F0B56E38-12AF-4668-9904-0B2195199BB4}" presName="vertSpace2a" presStyleCnt="0"/>
      <dgm:spPr/>
    </dgm:pt>
    <dgm:pt modelId="{0A6F699E-8DE4-4F06-88A6-0F92ABEA6B46}" type="pres">
      <dgm:prSet presAssocID="{F0B56E38-12AF-4668-9904-0B2195199BB4}" presName="horz2" presStyleCnt="0"/>
      <dgm:spPr/>
    </dgm:pt>
    <dgm:pt modelId="{4B7D2379-4993-405A-9691-D0FD03E7FC3C}" type="pres">
      <dgm:prSet presAssocID="{F0B56E38-12AF-4668-9904-0B2195199BB4}" presName="horzSpace2" presStyleCnt="0"/>
      <dgm:spPr/>
    </dgm:pt>
    <dgm:pt modelId="{2EB2B2A4-BDD6-4C41-8F3C-B91D2BF2CCC2}" type="pres">
      <dgm:prSet presAssocID="{F0B56E38-12AF-4668-9904-0B2195199BB4}" presName="tx2" presStyleLbl="revTx" presStyleIdx="1" presStyleCnt="15"/>
      <dgm:spPr/>
    </dgm:pt>
    <dgm:pt modelId="{3D063237-654F-4062-8A20-73E32A88E93B}" type="pres">
      <dgm:prSet presAssocID="{F0B56E38-12AF-4668-9904-0B2195199BB4}" presName="vert2" presStyleCnt="0"/>
      <dgm:spPr/>
    </dgm:pt>
    <dgm:pt modelId="{56EB77B6-588E-4EB9-9E87-3417098FAB7C}" type="pres">
      <dgm:prSet presAssocID="{F0B56E38-12AF-4668-9904-0B2195199BB4}" presName="thinLine2b" presStyleLbl="callout" presStyleIdx="0" presStyleCnt="12"/>
      <dgm:spPr/>
    </dgm:pt>
    <dgm:pt modelId="{4DDBFE02-21A8-43E4-87DA-EE86ECDBA906}" type="pres">
      <dgm:prSet presAssocID="{F0B56E38-12AF-4668-9904-0B2195199BB4}" presName="vertSpace2b" presStyleCnt="0"/>
      <dgm:spPr/>
    </dgm:pt>
    <dgm:pt modelId="{1A88F8A4-CE6E-4CD0-AE52-E0A783A37E99}" type="pres">
      <dgm:prSet presAssocID="{528273C5-24F0-4B63-9526-526828952084}" presName="horz2" presStyleCnt="0"/>
      <dgm:spPr/>
    </dgm:pt>
    <dgm:pt modelId="{2786A3F5-84D8-4866-83E0-C99D8459008E}" type="pres">
      <dgm:prSet presAssocID="{528273C5-24F0-4B63-9526-526828952084}" presName="horzSpace2" presStyleCnt="0"/>
      <dgm:spPr/>
    </dgm:pt>
    <dgm:pt modelId="{76410F25-DADE-4C2D-AEA0-85BF40632C1F}" type="pres">
      <dgm:prSet presAssocID="{528273C5-24F0-4B63-9526-526828952084}" presName="tx2" presStyleLbl="revTx" presStyleIdx="2" presStyleCnt="15"/>
      <dgm:spPr/>
    </dgm:pt>
    <dgm:pt modelId="{B345DFEF-FF6C-4B36-AD13-7876AF7844EF}" type="pres">
      <dgm:prSet presAssocID="{528273C5-24F0-4B63-9526-526828952084}" presName="vert2" presStyleCnt="0"/>
      <dgm:spPr/>
    </dgm:pt>
    <dgm:pt modelId="{93E29851-4935-4452-A8B1-894B03972548}" type="pres">
      <dgm:prSet presAssocID="{528273C5-24F0-4B63-9526-526828952084}" presName="thinLine2b" presStyleLbl="callout" presStyleIdx="1" presStyleCnt="12"/>
      <dgm:spPr/>
    </dgm:pt>
    <dgm:pt modelId="{8407F1F1-5CD0-4FBB-AFE0-6278C81275A5}" type="pres">
      <dgm:prSet presAssocID="{528273C5-24F0-4B63-9526-526828952084}" presName="vertSpace2b" presStyleCnt="0"/>
      <dgm:spPr/>
    </dgm:pt>
    <dgm:pt modelId="{3ABA5340-8FA6-45A9-87FC-B53B1D2FFA0E}" type="pres">
      <dgm:prSet presAssocID="{3651D238-6383-4BE8-9C55-FBB702984042}" presName="horz2" presStyleCnt="0"/>
      <dgm:spPr/>
    </dgm:pt>
    <dgm:pt modelId="{9C940E83-9EF8-4307-A890-9B1A350F0175}" type="pres">
      <dgm:prSet presAssocID="{3651D238-6383-4BE8-9C55-FBB702984042}" presName="horzSpace2" presStyleCnt="0"/>
      <dgm:spPr/>
    </dgm:pt>
    <dgm:pt modelId="{9B001E7A-7BB7-4ECA-A92D-07C3002953A5}" type="pres">
      <dgm:prSet presAssocID="{3651D238-6383-4BE8-9C55-FBB702984042}" presName="tx2" presStyleLbl="revTx" presStyleIdx="3" presStyleCnt="15"/>
      <dgm:spPr/>
    </dgm:pt>
    <dgm:pt modelId="{E473D3F7-52E3-4517-8319-E24F20D0C6F0}" type="pres">
      <dgm:prSet presAssocID="{3651D238-6383-4BE8-9C55-FBB702984042}" presName="vert2" presStyleCnt="0"/>
      <dgm:spPr/>
    </dgm:pt>
    <dgm:pt modelId="{9C918E65-C231-41D6-B002-ECEDDF9E95D2}" type="pres">
      <dgm:prSet presAssocID="{3651D238-6383-4BE8-9C55-FBB702984042}" presName="thinLine2b" presStyleLbl="callout" presStyleIdx="2" presStyleCnt="12"/>
      <dgm:spPr/>
    </dgm:pt>
    <dgm:pt modelId="{06805375-531F-4512-8A21-C80CC97428A2}" type="pres">
      <dgm:prSet presAssocID="{3651D238-6383-4BE8-9C55-FBB702984042}" presName="vertSpace2b" presStyleCnt="0"/>
      <dgm:spPr/>
    </dgm:pt>
    <dgm:pt modelId="{135D1E69-E7B8-4B3C-A546-05751EA2F9BE}" type="pres">
      <dgm:prSet presAssocID="{3448096A-6750-4DC6-AF8B-F5E9E5223294}" presName="horz2" presStyleCnt="0"/>
      <dgm:spPr/>
    </dgm:pt>
    <dgm:pt modelId="{64E43356-C1B1-4F07-BD33-A79EFEAEA3A1}" type="pres">
      <dgm:prSet presAssocID="{3448096A-6750-4DC6-AF8B-F5E9E5223294}" presName="horzSpace2" presStyleCnt="0"/>
      <dgm:spPr/>
    </dgm:pt>
    <dgm:pt modelId="{95F7BFD6-C718-43C6-84BE-9A4C44C9766A}" type="pres">
      <dgm:prSet presAssocID="{3448096A-6750-4DC6-AF8B-F5E9E5223294}" presName="tx2" presStyleLbl="revTx" presStyleIdx="4" presStyleCnt="15"/>
      <dgm:spPr/>
    </dgm:pt>
    <dgm:pt modelId="{69B8F361-C4E0-4995-9EFC-E5963470CAF7}" type="pres">
      <dgm:prSet presAssocID="{3448096A-6750-4DC6-AF8B-F5E9E5223294}" presName="vert2" presStyleCnt="0"/>
      <dgm:spPr/>
    </dgm:pt>
    <dgm:pt modelId="{7F008420-9322-441B-9307-DAF757912BF1}" type="pres">
      <dgm:prSet presAssocID="{3448096A-6750-4DC6-AF8B-F5E9E5223294}" presName="thinLine2b" presStyleLbl="callout" presStyleIdx="3" presStyleCnt="12"/>
      <dgm:spPr/>
    </dgm:pt>
    <dgm:pt modelId="{E4A625CF-DCC7-41E8-AFAC-EC3475E18E5D}" type="pres">
      <dgm:prSet presAssocID="{3448096A-6750-4DC6-AF8B-F5E9E5223294}" presName="vertSpace2b" presStyleCnt="0"/>
      <dgm:spPr/>
    </dgm:pt>
    <dgm:pt modelId="{B52C9F6A-CC48-41C6-AA7D-E7016F3E2FF1}" type="pres">
      <dgm:prSet presAssocID="{3F97ABFA-E919-4381-BBB9-9685A0A5E1A0}" presName="thickLine" presStyleLbl="alignNode1" presStyleIdx="1" presStyleCnt="3"/>
      <dgm:spPr/>
    </dgm:pt>
    <dgm:pt modelId="{8CE786BF-F694-4FB3-8001-9A63778662E1}" type="pres">
      <dgm:prSet presAssocID="{3F97ABFA-E919-4381-BBB9-9685A0A5E1A0}" presName="horz1" presStyleCnt="0"/>
      <dgm:spPr/>
    </dgm:pt>
    <dgm:pt modelId="{3D71B6C7-B878-4A10-9405-010EB82A0F5B}" type="pres">
      <dgm:prSet presAssocID="{3F97ABFA-E919-4381-BBB9-9685A0A5E1A0}" presName="tx1" presStyleLbl="revTx" presStyleIdx="5" presStyleCnt="15"/>
      <dgm:spPr/>
    </dgm:pt>
    <dgm:pt modelId="{5F6017AE-E613-416D-A39F-BE7725ECD425}" type="pres">
      <dgm:prSet presAssocID="{3F97ABFA-E919-4381-BBB9-9685A0A5E1A0}" presName="vert1" presStyleCnt="0"/>
      <dgm:spPr/>
    </dgm:pt>
    <dgm:pt modelId="{ADC41C9F-02B3-4CAD-9DBD-9172D42FA18D}" type="pres">
      <dgm:prSet presAssocID="{9098DD5F-92CA-4366-9303-50CCF06C69F7}" presName="vertSpace2a" presStyleCnt="0"/>
      <dgm:spPr/>
    </dgm:pt>
    <dgm:pt modelId="{6EB7317B-2013-4E1E-A51B-00A7F00A5BA1}" type="pres">
      <dgm:prSet presAssocID="{9098DD5F-92CA-4366-9303-50CCF06C69F7}" presName="horz2" presStyleCnt="0"/>
      <dgm:spPr/>
    </dgm:pt>
    <dgm:pt modelId="{931FF201-724F-45D1-AE1E-37DDC6A0A7D7}" type="pres">
      <dgm:prSet presAssocID="{9098DD5F-92CA-4366-9303-50CCF06C69F7}" presName="horzSpace2" presStyleCnt="0"/>
      <dgm:spPr/>
    </dgm:pt>
    <dgm:pt modelId="{A23DAD85-583D-45DB-9CA2-027EC375C841}" type="pres">
      <dgm:prSet presAssocID="{9098DD5F-92CA-4366-9303-50CCF06C69F7}" presName="tx2" presStyleLbl="revTx" presStyleIdx="6" presStyleCnt="15"/>
      <dgm:spPr/>
    </dgm:pt>
    <dgm:pt modelId="{60BBAA3D-04FD-431F-9E2A-E7EC777B953C}" type="pres">
      <dgm:prSet presAssocID="{9098DD5F-92CA-4366-9303-50CCF06C69F7}" presName="vert2" presStyleCnt="0"/>
      <dgm:spPr/>
    </dgm:pt>
    <dgm:pt modelId="{FA708E84-1C68-4014-BB6E-AB4B5A9BBFDB}" type="pres">
      <dgm:prSet presAssocID="{9098DD5F-92CA-4366-9303-50CCF06C69F7}" presName="thinLine2b" presStyleLbl="callout" presStyleIdx="4" presStyleCnt="12"/>
      <dgm:spPr/>
    </dgm:pt>
    <dgm:pt modelId="{A44CD517-63FF-4EA5-A73F-814549B3E1E8}" type="pres">
      <dgm:prSet presAssocID="{9098DD5F-92CA-4366-9303-50CCF06C69F7}" presName="vertSpace2b" presStyleCnt="0"/>
      <dgm:spPr/>
    </dgm:pt>
    <dgm:pt modelId="{07759329-76A5-403B-A5CA-C97BE417BB67}" type="pres">
      <dgm:prSet presAssocID="{E1D3E614-2DE2-49D9-A160-BC5E0F4A4EE8}" presName="horz2" presStyleCnt="0"/>
      <dgm:spPr/>
    </dgm:pt>
    <dgm:pt modelId="{EDC92AD7-7423-45BB-8B98-DB4FE7BBA318}" type="pres">
      <dgm:prSet presAssocID="{E1D3E614-2DE2-49D9-A160-BC5E0F4A4EE8}" presName="horzSpace2" presStyleCnt="0"/>
      <dgm:spPr/>
    </dgm:pt>
    <dgm:pt modelId="{067C7918-54BC-47BE-B92D-2C9E6BCF1532}" type="pres">
      <dgm:prSet presAssocID="{E1D3E614-2DE2-49D9-A160-BC5E0F4A4EE8}" presName="tx2" presStyleLbl="revTx" presStyleIdx="7" presStyleCnt="15"/>
      <dgm:spPr/>
    </dgm:pt>
    <dgm:pt modelId="{83BFE5F5-E4E7-4326-BE08-50D249155BC2}" type="pres">
      <dgm:prSet presAssocID="{E1D3E614-2DE2-49D9-A160-BC5E0F4A4EE8}" presName="vert2" presStyleCnt="0"/>
      <dgm:spPr/>
    </dgm:pt>
    <dgm:pt modelId="{ADA6136B-E76E-4737-A069-8061C83AB95C}" type="pres">
      <dgm:prSet presAssocID="{E1D3E614-2DE2-49D9-A160-BC5E0F4A4EE8}" presName="thinLine2b" presStyleLbl="callout" presStyleIdx="5" presStyleCnt="12"/>
      <dgm:spPr/>
    </dgm:pt>
    <dgm:pt modelId="{A361DAD4-4F73-4474-8215-C0E846490105}" type="pres">
      <dgm:prSet presAssocID="{E1D3E614-2DE2-49D9-A160-BC5E0F4A4EE8}" presName="vertSpace2b" presStyleCnt="0"/>
      <dgm:spPr/>
    </dgm:pt>
    <dgm:pt modelId="{6999B7A3-058B-462B-9B1F-5C7C3B774D75}" type="pres">
      <dgm:prSet presAssocID="{C4D0B407-54E1-4926-A097-41D1991ECDB4}" presName="horz2" presStyleCnt="0"/>
      <dgm:spPr/>
    </dgm:pt>
    <dgm:pt modelId="{0F6A55FA-A842-446E-AE13-91CEB764BAB8}" type="pres">
      <dgm:prSet presAssocID="{C4D0B407-54E1-4926-A097-41D1991ECDB4}" presName="horzSpace2" presStyleCnt="0"/>
      <dgm:spPr/>
    </dgm:pt>
    <dgm:pt modelId="{9B85DE9F-01E6-456C-A0C4-740F35828933}" type="pres">
      <dgm:prSet presAssocID="{C4D0B407-54E1-4926-A097-41D1991ECDB4}" presName="tx2" presStyleLbl="revTx" presStyleIdx="8" presStyleCnt="15"/>
      <dgm:spPr/>
    </dgm:pt>
    <dgm:pt modelId="{1FE964D3-734E-40A6-9200-40930A51495E}" type="pres">
      <dgm:prSet presAssocID="{C4D0B407-54E1-4926-A097-41D1991ECDB4}" presName="vert2" presStyleCnt="0"/>
      <dgm:spPr/>
    </dgm:pt>
    <dgm:pt modelId="{9C4047B9-0A42-48B0-9DBA-A292B437E401}" type="pres">
      <dgm:prSet presAssocID="{C4D0B407-54E1-4926-A097-41D1991ECDB4}" presName="thinLine2b" presStyleLbl="callout" presStyleIdx="6" presStyleCnt="12"/>
      <dgm:spPr/>
    </dgm:pt>
    <dgm:pt modelId="{C93C457A-137C-45D1-8BD6-2B6AE92319F3}" type="pres">
      <dgm:prSet presAssocID="{C4D0B407-54E1-4926-A097-41D1991ECDB4}" presName="vertSpace2b" presStyleCnt="0"/>
      <dgm:spPr/>
    </dgm:pt>
    <dgm:pt modelId="{877C9CD0-3CB5-4D2B-ADF9-02D0041DA373}" type="pres">
      <dgm:prSet presAssocID="{5E79B5BC-5F50-41A3-8103-A072AF859E3D}" presName="horz2" presStyleCnt="0"/>
      <dgm:spPr/>
    </dgm:pt>
    <dgm:pt modelId="{6C55FCC6-63B3-4265-A24C-5A10A2734BFC}" type="pres">
      <dgm:prSet presAssocID="{5E79B5BC-5F50-41A3-8103-A072AF859E3D}" presName="horzSpace2" presStyleCnt="0"/>
      <dgm:spPr/>
    </dgm:pt>
    <dgm:pt modelId="{AE93B7FF-F551-47CB-A505-0339DF7EE3EE}" type="pres">
      <dgm:prSet presAssocID="{5E79B5BC-5F50-41A3-8103-A072AF859E3D}" presName="tx2" presStyleLbl="revTx" presStyleIdx="9" presStyleCnt="15"/>
      <dgm:spPr/>
    </dgm:pt>
    <dgm:pt modelId="{F4CE01D1-C798-4D74-B542-8819811ACA77}" type="pres">
      <dgm:prSet presAssocID="{5E79B5BC-5F50-41A3-8103-A072AF859E3D}" presName="vert2" presStyleCnt="0"/>
      <dgm:spPr/>
    </dgm:pt>
    <dgm:pt modelId="{39F4AEEE-A6AA-4E60-A9E5-C3709584977C}" type="pres">
      <dgm:prSet presAssocID="{5E79B5BC-5F50-41A3-8103-A072AF859E3D}" presName="thinLine2b" presStyleLbl="callout" presStyleIdx="7" presStyleCnt="12"/>
      <dgm:spPr/>
    </dgm:pt>
    <dgm:pt modelId="{5BFF54A4-FF72-40D8-AB26-86C452081856}" type="pres">
      <dgm:prSet presAssocID="{5E79B5BC-5F50-41A3-8103-A072AF859E3D}" presName="vertSpace2b" presStyleCnt="0"/>
      <dgm:spPr/>
    </dgm:pt>
    <dgm:pt modelId="{BC657913-7B3B-4738-BE27-9BD07B994AFC}" type="pres">
      <dgm:prSet presAssocID="{AFDF254C-12F4-4432-BDD6-937F71B633EE}" presName="thickLine" presStyleLbl="alignNode1" presStyleIdx="2" presStyleCnt="3"/>
      <dgm:spPr/>
    </dgm:pt>
    <dgm:pt modelId="{FE227C06-25B5-42D3-82CF-984C86BA714C}" type="pres">
      <dgm:prSet presAssocID="{AFDF254C-12F4-4432-BDD6-937F71B633EE}" presName="horz1" presStyleCnt="0"/>
      <dgm:spPr/>
    </dgm:pt>
    <dgm:pt modelId="{E0DBB1EA-2854-4281-8DC8-99FA6065D2AF}" type="pres">
      <dgm:prSet presAssocID="{AFDF254C-12F4-4432-BDD6-937F71B633EE}" presName="tx1" presStyleLbl="revTx" presStyleIdx="10" presStyleCnt="15"/>
      <dgm:spPr/>
    </dgm:pt>
    <dgm:pt modelId="{57D482E7-9D66-418D-A9FC-7D7623D21D48}" type="pres">
      <dgm:prSet presAssocID="{AFDF254C-12F4-4432-BDD6-937F71B633EE}" presName="vert1" presStyleCnt="0"/>
      <dgm:spPr/>
    </dgm:pt>
    <dgm:pt modelId="{DD4D3751-A8E4-47DD-8F26-9B0B70873347}" type="pres">
      <dgm:prSet presAssocID="{464C2303-6138-4079-9CEA-55FA550189F2}" presName="vertSpace2a" presStyleCnt="0"/>
      <dgm:spPr/>
    </dgm:pt>
    <dgm:pt modelId="{A24351BF-44ED-4838-BC66-B0B9C9D90166}" type="pres">
      <dgm:prSet presAssocID="{464C2303-6138-4079-9CEA-55FA550189F2}" presName="horz2" presStyleCnt="0"/>
      <dgm:spPr/>
    </dgm:pt>
    <dgm:pt modelId="{D6D890D4-9553-4226-B4E5-C7153BCEDF2D}" type="pres">
      <dgm:prSet presAssocID="{464C2303-6138-4079-9CEA-55FA550189F2}" presName="horzSpace2" presStyleCnt="0"/>
      <dgm:spPr/>
    </dgm:pt>
    <dgm:pt modelId="{531E66DB-0DB4-4938-A215-1808D094CCBE}" type="pres">
      <dgm:prSet presAssocID="{464C2303-6138-4079-9CEA-55FA550189F2}" presName="tx2" presStyleLbl="revTx" presStyleIdx="11" presStyleCnt="15"/>
      <dgm:spPr/>
    </dgm:pt>
    <dgm:pt modelId="{AE66ABFF-D4E4-4F78-AB7B-67AFB2F2BEE2}" type="pres">
      <dgm:prSet presAssocID="{464C2303-6138-4079-9CEA-55FA550189F2}" presName="vert2" presStyleCnt="0"/>
      <dgm:spPr/>
    </dgm:pt>
    <dgm:pt modelId="{F76DDA1D-103B-472E-AED4-9ECEC5350364}" type="pres">
      <dgm:prSet presAssocID="{464C2303-6138-4079-9CEA-55FA550189F2}" presName="thinLine2b" presStyleLbl="callout" presStyleIdx="8" presStyleCnt="12"/>
      <dgm:spPr/>
    </dgm:pt>
    <dgm:pt modelId="{1B4CCB8D-6AE1-4193-AF0B-78E736D22874}" type="pres">
      <dgm:prSet presAssocID="{464C2303-6138-4079-9CEA-55FA550189F2}" presName="vertSpace2b" presStyleCnt="0"/>
      <dgm:spPr/>
    </dgm:pt>
    <dgm:pt modelId="{38A53412-EB5A-47C0-984E-FE8AD0B97C2D}" type="pres">
      <dgm:prSet presAssocID="{4026E4CC-24F1-4D40-BC8A-F84763BA972C}" presName="horz2" presStyleCnt="0"/>
      <dgm:spPr/>
    </dgm:pt>
    <dgm:pt modelId="{D81AAAC9-1EF9-4D04-AB01-6AE5C160D690}" type="pres">
      <dgm:prSet presAssocID="{4026E4CC-24F1-4D40-BC8A-F84763BA972C}" presName="horzSpace2" presStyleCnt="0"/>
      <dgm:spPr/>
    </dgm:pt>
    <dgm:pt modelId="{0F1B76D7-8D77-45FB-8FE6-B9AAEAE7C855}" type="pres">
      <dgm:prSet presAssocID="{4026E4CC-24F1-4D40-BC8A-F84763BA972C}" presName="tx2" presStyleLbl="revTx" presStyleIdx="12" presStyleCnt="15"/>
      <dgm:spPr/>
    </dgm:pt>
    <dgm:pt modelId="{9F99C42C-632A-430D-8338-5B552F1078B7}" type="pres">
      <dgm:prSet presAssocID="{4026E4CC-24F1-4D40-BC8A-F84763BA972C}" presName="vert2" presStyleCnt="0"/>
      <dgm:spPr/>
    </dgm:pt>
    <dgm:pt modelId="{B2315E03-3C1E-44FA-8E89-2B9EF404D2ED}" type="pres">
      <dgm:prSet presAssocID="{4026E4CC-24F1-4D40-BC8A-F84763BA972C}" presName="thinLine2b" presStyleLbl="callout" presStyleIdx="9" presStyleCnt="12"/>
      <dgm:spPr/>
    </dgm:pt>
    <dgm:pt modelId="{FE5B31A3-D4F4-42C7-8D17-BB6F29B8DEE9}" type="pres">
      <dgm:prSet presAssocID="{4026E4CC-24F1-4D40-BC8A-F84763BA972C}" presName="vertSpace2b" presStyleCnt="0"/>
      <dgm:spPr/>
    </dgm:pt>
    <dgm:pt modelId="{7E5B294D-3112-40D2-BF61-625390FFF45F}" type="pres">
      <dgm:prSet presAssocID="{699F6D16-F6EC-4318-94F4-DED2E2F859B9}" presName="horz2" presStyleCnt="0"/>
      <dgm:spPr/>
    </dgm:pt>
    <dgm:pt modelId="{8038EE64-B2D3-4CAF-9068-59CEEEB0A1C5}" type="pres">
      <dgm:prSet presAssocID="{699F6D16-F6EC-4318-94F4-DED2E2F859B9}" presName="horzSpace2" presStyleCnt="0"/>
      <dgm:spPr/>
    </dgm:pt>
    <dgm:pt modelId="{F99C9366-8161-470A-9542-AB6D322C0A2C}" type="pres">
      <dgm:prSet presAssocID="{699F6D16-F6EC-4318-94F4-DED2E2F859B9}" presName="tx2" presStyleLbl="revTx" presStyleIdx="13" presStyleCnt="15"/>
      <dgm:spPr/>
    </dgm:pt>
    <dgm:pt modelId="{ED99C41D-400B-4F71-85D9-132EE189139D}" type="pres">
      <dgm:prSet presAssocID="{699F6D16-F6EC-4318-94F4-DED2E2F859B9}" presName="vert2" presStyleCnt="0"/>
      <dgm:spPr/>
    </dgm:pt>
    <dgm:pt modelId="{A7E06719-06E9-42DD-A046-302D1BC8E945}" type="pres">
      <dgm:prSet presAssocID="{699F6D16-F6EC-4318-94F4-DED2E2F859B9}" presName="thinLine2b" presStyleLbl="callout" presStyleIdx="10" presStyleCnt="12"/>
      <dgm:spPr/>
    </dgm:pt>
    <dgm:pt modelId="{C0127626-7DEF-4A5D-80D1-8BB0B222818A}" type="pres">
      <dgm:prSet presAssocID="{699F6D16-F6EC-4318-94F4-DED2E2F859B9}" presName="vertSpace2b" presStyleCnt="0"/>
      <dgm:spPr/>
    </dgm:pt>
    <dgm:pt modelId="{90E1E930-0494-4293-A7AB-0A41694C2B39}" type="pres">
      <dgm:prSet presAssocID="{D5EB661F-F413-44CB-8E72-708A29C21DAE}" presName="horz2" presStyleCnt="0"/>
      <dgm:spPr/>
    </dgm:pt>
    <dgm:pt modelId="{B556F535-6C56-4750-9C67-C0D0C4DB30A5}" type="pres">
      <dgm:prSet presAssocID="{D5EB661F-F413-44CB-8E72-708A29C21DAE}" presName="horzSpace2" presStyleCnt="0"/>
      <dgm:spPr/>
    </dgm:pt>
    <dgm:pt modelId="{FA78102E-E833-4A0F-90E5-A0A7391DC7AC}" type="pres">
      <dgm:prSet presAssocID="{D5EB661F-F413-44CB-8E72-708A29C21DAE}" presName="tx2" presStyleLbl="revTx" presStyleIdx="14" presStyleCnt="15"/>
      <dgm:spPr/>
    </dgm:pt>
    <dgm:pt modelId="{D90F488E-46A3-4EFD-A861-A7E0D7B153E1}" type="pres">
      <dgm:prSet presAssocID="{D5EB661F-F413-44CB-8E72-708A29C21DAE}" presName="vert2" presStyleCnt="0"/>
      <dgm:spPr/>
    </dgm:pt>
    <dgm:pt modelId="{A83FEC17-57D1-4039-AB05-7D0F39D95C72}" type="pres">
      <dgm:prSet presAssocID="{D5EB661F-F413-44CB-8E72-708A29C21DAE}" presName="thinLine2b" presStyleLbl="callout" presStyleIdx="11" presStyleCnt="12"/>
      <dgm:spPr/>
    </dgm:pt>
    <dgm:pt modelId="{4E4F27FF-7E58-4471-BCF7-78F56D356D3B}" type="pres">
      <dgm:prSet presAssocID="{D5EB661F-F413-44CB-8E72-708A29C21DAE}" presName="vertSpace2b" presStyleCnt="0"/>
      <dgm:spPr/>
    </dgm:pt>
  </dgm:ptLst>
  <dgm:cxnLst>
    <dgm:cxn modelId="{2F8D4402-6F6D-4370-9F72-D11C5E2B1ED3}" type="presOf" srcId="{D5EB661F-F413-44CB-8E72-708A29C21DAE}" destId="{FA78102E-E833-4A0F-90E5-A0A7391DC7AC}" srcOrd="0" destOrd="0" presId="urn:microsoft.com/office/officeart/2008/layout/LinedList"/>
    <dgm:cxn modelId="{36548B0E-DAFA-4847-9E74-A04E3D7480E5}" srcId="{CD3EDD85-72D5-4993-89E8-AB64B9D88CF2}" destId="{528273C5-24F0-4B63-9526-526828952084}" srcOrd="1" destOrd="0" parTransId="{4706F9D0-C2F7-42A4-8D98-1E61CD134C87}" sibTransId="{E7998385-BB29-4FD3-A163-379FACE45B72}"/>
    <dgm:cxn modelId="{CA15A40E-3190-4C31-8E22-582C9B488E8D}" type="presOf" srcId="{3448096A-6750-4DC6-AF8B-F5E9E5223294}" destId="{95F7BFD6-C718-43C6-84BE-9A4C44C9766A}" srcOrd="0" destOrd="0" presId="urn:microsoft.com/office/officeart/2008/layout/LinedList"/>
    <dgm:cxn modelId="{6E88F110-87AB-47BE-B0A1-9129DAAEDB1B}" type="presOf" srcId="{9098DD5F-92CA-4366-9303-50CCF06C69F7}" destId="{A23DAD85-583D-45DB-9CA2-027EC375C841}" srcOrd="0" destOrd="0" presId="urn:microsoft.com/office/officeart/2008/layout/LinedList"/>
    <dgm:cxn modelId="{AB05101B-C1AE-4F5F-BDE8-2D2C081B0A7D}" type="presOf" srcId="{AFDF254C-12F4-4432-BDD6-937F71B633EE}" destId="{E0DBB1EA-2854-4281-8DC8-99FA6065D2AF}" srcOrd="0" destOrd="0" presId="urn:microsoft.com/office/officeart/2008/layout/LinedList"/>
    <dgm:cxn modelId="{DA90C420-C10C-4674-97BF-24406E209138}" srcId="{AFDF254C-12F4-4432-BDD6-937F71B633EE}" destId="{4026E4CC-24F1-4D40-BC8A-F84763BA972C}" srcOrd="1" destOrd="0" parTransId="{B8004A1F-F1DF-4F56-ABD8-9EB74014681E}" sibTransId="{85A157CE-9CE2-408C-A9E2-A99C7F5F35D7}"/>
    <dgm:cxn modelId="{BFBF1B27-84B6-4FBB-A636-EB320EC56D8B}" type="presOf" srcId="{5E79B5BC-5F50-41A3-8103-A072AF859E3D}" destId="{AE93B7FF-F551-47CB-A505-0339DF7EE3EE}" srcOrd="0" destOrd="0" presId="urn:microsoft.com/office/officeart/2008/layout/LinedList"/>
    <dgm:cxn modelId="{B37E822F-7427-4FF4-99BF-2A66ACB0BA84}" type="presOf" srcId="{3F97ABFA-E919-4381-BBB9-9685A0A5E1A0}" destId="{3D71B6C7-B878-4A10-9405-010EB82A0F5B}" srcOrd="0" destOrd="0" presId="urn:microsoft.com/office/officeart/2008/layout/LinedList"/>
    <dgm:cxn modelId="{8B49F642-158E-465A-9691-6944348B51E3}" srcId="{AFDF254C-12F4-4432-BDD6-937F71B633EE}" destId="{464C2303-6138-4079-9CEA-55FA550189F2}" srcOrd="0" destOrd="0" parTransId="{3449B7BD-489A-4002-AC59-83ACA293A89C}" sibTransId="{71459BC1-7290-45EC-80A3-A0B5B9485DAA}"/>
    <dgm:cxn modelId="{208AC86F-5EE9-4D98-B890-31F613F8C852}" type="presOf" srcId="{F0B56E38-12AF-4668-9904-0B2195199BB4}" destId="{2EB2B2A4-BDD6-4C41-8F3C-B91D2BF2CCC2}" srcOrd="0" destOrd="0" presId="urn:microsoft.com/office/officeart/2008/layout/LinedList"/>
    <dgm:cxn modelId="{D48BF770-45DC-44F1-A431-37B353368AA8}" srcId="{3F97ABFA-E919-4381-BBB9-9685A0A5E1A0}" destId="{9098DD5F-92CA-4366-9303-50CCF06C69F7}" srcOrd="0" destOrd="0" parTransId="{2DDF1115-589F-4E6C-A491-2E7923F81A5F}" sibTransId="{2DB72D81-D6E7-486B-ABD4-2ECE3BE38E46}"/>
    <dgm:cxn modelId="{5D328D71-E9C3-42D0-A997-0C0DEBAB174A}" srcId="{CD3EDD85-72D5-4993-89E8-AB64B9D88CF2}" destId="{3448096A-6750-4DC6-AF8B-F5E9E5223294}" srcOrd="3" destOrd="0" parTransId="{A8E1A2F1-5909-436D-BBF9-E321A7D768CB}" sibTransId="{E94F828A-1DA7-4680-B729-9E8001310BA4}"/>
    <dgm:cxn modelId="{2EEA5E74-A7EA-440F-B8C9-30C3451F56CA}" type="presOf" srcId="{699F6D16-F6EC-4318-94F4-DED2E2F859B9}" destId="{F99C9366-8161-470A-9542-AB6D322C0A2C}" srcOrd="0" destOrd="0" presId="urn:microsoft.com/office/officeart/2008/layout/LinedList"/>
    <dgm:cxn modelId="{76302179-3DBD-47C8-BC3B-65C8A6CF550C}" srcId="{AFDF254C-12F4-4432-BDD6-937F71B633EE}" destId="{699F6D16-F6EC-4318-94F4-DED2E2F859B9}" srcOrd="2" destOrd="0" parTransId="{4ECB4CD4-F26E-4973-9168-1B7C1D29E74F}" sibTransId="{0D756A8B-8255-4C86-9E1B-487412A086B3}"/>
    <dgm:cxn modelId="{9FAD038A-CA8D-4EEE-B007-2A3714477C23}" type="presOf" srcId="{4026E4CC-24F1-4D40-BC8A-F84763BA972C}" destId="{0F1B76D7-8D77-45FB-8FE6-B9AAEAE7C855}" srcOrd="0" destOrd="0" presId="urn:microsoft.com/office/officeart/2008/layout/LinedList"/>
    <dgm:cxn modelId="{FB7ABA93-4505-43EB-9EAD-E32E1CA8CFB6}" type="presOf" srcId="{3651D238-6383-4BE8-9C55-FBB702984042}" destId="{9B001E7A-7BB7-4ECA-A92D-07C3002953A5}" srcOrd="0" destOrd="0" presId="urn:microsoft.com/office/officeart/2008/layout/LinedList"/>
    <dgm:cxn modelId="{61705E97-269E-4FEF-965A-38B388045D80}" srcId="{CD3EDD85-72D5-4993-89E8-AB64B9D88CF2}" destId="{F0B56E38-12AF-4668-9904-0B2195199BB4}" srcOrd="0" destOrd="0" parTransId="{9077967F-0C34-42E6-AE47-F134493C7BDD}" sibTransId="{9E4125D3-8F89-4999-9331-480BC3B845FB}"/>
    <dgm:cxn modelId="{A887A898-2F1E-4F85-AEF0-1E38F1F45753}" type="presOf" srcId="{8D615096-E318-4E87-9BC0-F0C6BB8305C6}" destId="{3F4B9964-3D4C-4520-A5A6-BBCF3341113C}" srcOrd="0" destOrd="0" presId="urn:microsoft.com/office/officeart/2008/layout/LinedList"/>
    <dgm:cxn modelId="{107D0B9B-6691-411B-A894-96029312F7A0}" srcId="{8D615096-E318-4E87-9BC0-F0C6BB8305C6}" destId="{CD3EDD85-72D5-4993-89E8-AB64B9D88CF2}" srcOrd="0" destOrd="0" parTransId="{1EC2EA1D-2621-4C81-95FA-0B0E19F4EF2E}" sibTransId="{DE6F325E-1715-4110-AEE9-81138E47CA43}"/>
    <dgm:cxn modelId="{A7F142B8-69E2-499E-9189-0E774E480516}" type="presOf" srcId="{528273C5-24F0-4B63-9526-526828952084}" destId="{76410F25-DADE-4C2D-AEA0-85BF40632C1F}" srcOrd="0" destOrd="0" presId="urn:microsoft.com/office/officeart/2008/layout/LinedList"/>
    <dgm:cxn modelId="{E5432FCE-F4AC-4B1C-A8E0-55D529644B1F}" srcId="{3F97ABFA-E919-4381-BBB9-9685A0A5E1A0}" destId="{C4D0B407-54E1-4926-A097-41D1991ECDB4}" srcOrd="2" destOrd="0" parTransId="{F9774D5C-2D0F-47BC-B9CD-160B7045AE5B}" sibTransId="{0AD136BC-5CC4-4E64-B577-EE11778B916F}"/>
    <dgm:cxn modelId="{A5A73BD0-FB7D-4177-9116-4B48A1B60134}" srcId="{3F97ABFA-E919-4381-BBB9-9685A0A5E1A0}" destId="{E1D3E614-2DE2-49D9-A160-BC5E0F4A4EE8}" srcOrd="1" destOrd="0" parTransId="{11432AF8-2461-48C0-9CCF-5D5C4E4F7ECA}" sibTransId="{30F9FD60-E6DC-40FA-BE16-ACFAEC629513}"/>
    <dgm:cxn modelId="{61E6E3D2-3342-4436-80F9-48252E610970}" srcId="{3F97ABFA-E919-4381-BBB9-9685A0A5E1A0}" destId="{5E79B5BC-5F50-41A3-8103-A072AF859E3D}" srcOrd="3" destOrd="0" parTransId="{0EB0F321-ADD4-4370-BDF8-B24EE69C0975}" sibTransId="{D3D26782-DC30-4476-89C8-8357AA9BFF35}"/>
    <dgm:cxn modelId="{027D9BDA-E7E5-4031-B007-FBDF6232B8F6}" type="presOf" srcId="{CD3EDD85-72D5-4993-89E8-AB64B9D88CF2}" destId="{F2C1259C-477E-4383-9DF8-752EC55EE36F}" srcOrd="0" destOrd="0" presId="urn:microsoft.com/office/officeart/2008/layout/LinedList"/>
    <dgm:cxn modelId="{A385A0DB-250A-4A83-8981-6C8D18A3AC2C}" srcId="{8D615096-E318-4E87-9BC0-F0C6BB8305C6}" destId="{AFDF254C-12F4-4432-BDD6-937F71B633EE}" srcOrd="2" destOrd="0" parTransId="{0B476F8B-D86B-42D6-894E-7C62B9E95376}" sibTransId="{486334E7-9AAB-4CA9-9548-A9306C96F39B}"/>
    <dgm:cxn modelId="{ED15D5DB-839F-4AB8-82C2-E8DC4D54A988}" srcId="{AFDF254C-12F4-4432-BDD6-937F71B633EE}" destId="{D5EB661F-F413-44CB-8E72-708A29C21DAE}" srcOrd="3" destOrd="0" parTransId="{2EE22DA2-F132-4371-9209-E3AB67C31B44}" sibTransId="{784F434A-A620-4027-B599-7F7D0F5467DD}"/>
    <dgm:cxn modelId="{590833DE-67CD-428C-B9B1-7893B7C6086F}" srcId="{8D615096-E318-4E87-9BC0-F0C6BB8305C6}" destId="{3F97ABFA-E919-4381-BBB9-9685A0A5E1A0}" srcOrd="1" destOrd="0" parTransId="{8EC17E07-DE67-4265-9C82-675F7B228011}" sibTransId="{EFAEAFE6-0465-42CD-9C0E-07BD06F1E1CE}"/>
    <dgm:cxn modelId="{6A1A5DE1-34C5-4471-9BD0-9DCC70376BD7}" type="presOf" srcId="{E1D3E614-2DE2-49D9-A160-BC5E0F4A4EE8}" destId="{067C7918-54BC-47BE-B92D-2C9E6BCF1532}" srcOrd="0" destOrd="0" presId="urn:microsoft.com/office/officeart/2008/layout/LinedList"/>
    <dgm:cxn modelId="{AE904AE1-2990-4523-9D16-A5C30BE8013E}" srcId="{CD3EDD85-72D5-4993-89E8-AB64B9D88CF2}" destId="{3651D238-6383-4BE8-9C55-FBB702984042}" srcOrd="2" destOrd="0" parTransId="{8884B417-D692-4B16-855B-D5640098A648}" sibTransId="{75EFFAC3-B15F-4DF2-88BA-B8416A1AC4DC}"/>
    <dgm:cxn modelId="{CC3B27E8-B920-4305-A126-92CA697F6C26}" type="presOf" srcId="{464C2303-6138-4079-9CEA-55FA550189F2}" destId="{531E66DB-0DB4-4938-A215-1808D094CCBE}" srcOrd="0" destOrd="0" presId="urn:microsoft.com/office/officeart/2008/layout/LinedList"/>
    <dgm:cxn modelId="{DEB981F7-E83F-4D5E-8BBA-6D6BF9D1882B}" type="presOf" srcId="{C4D0B407-54E1-4926-A097-41D1991ECDB4}" destId="{9B85DE9F-01E6-456C-A0C4-740F35828933}" srcOrd="0" destOrd="0" presId="urn:microsoft.com/office/officeart/2008/layout/LinedList"/>
    <dgm:cxn modelId="{CE0A0B96-0856-4978-AB33-CA893CAC61A5}" type="presParOf" srcId="{3F4B9964-3D4C-4520-A5A6-BBCF3341113C}" destId="{7F080CB3-92E4-41F6-BF3C-C9B526286909}" srcOrd="0" destOrd="0" presId="urn:microsoft.com/office/officeart/2008/layout/LinedList"/>
    <dgm:cxn modelId="{C42D8338-F557-4122-BA26-080A9FC98C0C}" type="presParOf" srcId="{3F4B9964-3D4C-4520-A5A6-BBCF3341113C}" destId="{FE8582A4-0D85-4128-B9B1-939D5C3D359C}" srcOrd="1" destOrd="0" presId="urn:microsoft.com/office/officeart/2008/layout/LinedList"/>
    <dgm:cxn modelId="{4A4565FC-A784-4074-9B6D-1309CEF350BF}" type="presParOf" srcId="{FE8582A4-0D85-4128-B9B1-939D5C3D359C}" destId="{F2C1259C-477E-4383-9DF8-752EC55EE36F}" srcOrd="0" destOrd="0" presId="urn:microsoft.com/office/officeart/2008/layout/LinedList"/>
    <dgm:cxn modelId="{547EFC85-9446-4C0D-A824-23620079EE9F}" type="presParOf" srcId="{FE8582A4-0D85-4128-B9B1-939D5C3D359C}" destId="{FCA3AD02-1F13-4B0D-9456-E784626ABAD9}" srcOrd="1" destOrd="0" presId="urn:microsoft.com/office/officeart/2008/layout/LinedList"/>
    <dgm:cxn modelId="{3ECAC7C8-A111-41F5-8F72-C3124C77091C}" type="presParOf" srcId="{FCA3AD02-1F13-4B0D-9456-E784626ABAD9}" destId="{A8DB7BE8-87F1-4B6A-A417-A40D7453F323}" srcOrd="0" destOrd="0" presId="urn:microsoft.com/office/officeart/2008/layout/LinedList"/>
    <dgm:cxn modelId="{52DE89DD-CB4F-49BD-8259-799932D6B7A6}" type="presParOf" srcId="{FCA3AD02-1F13-4B0D-9456-E784626ABAD9}" destId="{0A6F699E-8DE4-4F06-88A6-0F92ABEA6B46}" srcOrd="1" destOrd="0" presId="urn:microsoft.com/office/officeart/2008/layout/LinedList"/>
    <dgm:cxn modelId="{35B31577-39A9-4E25-865F-C8D94D27A8A4}" type="presParOf" srcId="{0A6F699E-8DE4-4F06-88A6-0F92ABEA6B46}" destId="{4B7D2379-4993-405A-9691-D0FD03E7FC3C}" srcOrd="0" destOrd="0" presId="urn:microsoft.com/office/officeart/2008/layout/LinedList"/>
    <dgm:cxn modelId="{B9E8598A-8F1F-4191-9A82-A14B4E0675FB}" type="presParOf" srcId="{0A6F699E-8DE4-4F06-88A6-0F92ABEA6B46}" destId="{2EB2B2A4-BDD6-4C41-8F3C-B91D2BF2CCC2}" srcOrd="1" destOrd="0" presId="urn:microsoft.com/office/officeart/2008/layout/LinedList"/>
    <dgm:cxn modelId="{B98B9C5A-D9C2-4AB0-A4D5-95A83C66EBA4}" type="presParOf" srcId="{0A6F699E-8DE4-4F06-88A6-0F92ABEA6B46}" destId="{3D063237-654F-4062-8A20-73E32A88E93B}" srcOrd="2" destOrd="0" presId="urn:microsoft.com/office/officeart/2008/layout/LinedList"/>
    <dgm:cxn modelId="{38B3FBA3-2BB3-4F6C-8438-C882433E94BD}" type="presParOf" srcId="{FCA3AD02-1F13-4B0D-9456-E784626ABAD9}" destId="{56EB77B6-588E-4EB9-9E87-3417098FAB7C}" srcOrd="2" destOrd="0" presId="urn:microsoft.com/office/officeart/2008/layout/LinedList"/>
    <dgm:cxn modelId="{0798D237-225D-4959-A937-0E7C331D840A}" type="presParOf" srcId="{FCA3AD02-1F13-4B0D-9456-E784626ABAD9}" destId="{4DDBFE02-21A8-43E4-87DA-EE86ECDBA906}" srcOrd="3" destOrd="0" presId="urn:microsoft.com/office/officeart/2008/layout/LinedList"/>
    <dgm:cxn modelId="{E02B92E3-F052-4CF3-A8DB-3951B71074CB}" type="presParOf" srcId="{FCA3AD02-1F13-4B0D-9456-E784626ABAD9}" destId="{1A88F8A4-CE6E-4CD0-AE52-E0A783A37E99}" srcOrd="4" destOrd="0" presId="urn:microsoft.com/office/officeart/2008/layout/LinedList"/>
    <dgm:cxn modelId="{DAFD4B03-64C5-489A-9525-B840D6413615}" type="presParOf" srcId="{1A88F8A4-CE6E-4CD0-AE52-E0A783A37E99}" destId="{2786A3F5-84D8-4866-83E0-C99D8459008E}" srcOrd="0" destOrd="0" presId="urn:microsoft.com/office/officeart/2008/layout/LinedList"/>
    <dgm:cxn modelId="{BE7AC3FE-859B-4D84-A9D2-82AD17DAB0BF}" type="presParOf" srcId="{1A88F8A4-CE6E-4CD0-AE52-E0A783A37E99}" destId="{76410F25-DADE-4C2D-AEA0-85BF40632C1F}" srcOrd="1" destOrd="0" presId="urn:microsoft.com/office/officeart/2008/layout/LinedList"/>
    <dgm:cxn modelId="{9974EB87-7141-442E-B168-214A9287EF51}" type="presParOf" srcId="{1A88F8A4-CE6E-4CD0-AE52-E0A783A37E99}" destId="{B345DFEF-FF6C-4B36-AD13-7876AF7844EF}" srcOrd="2" destOrd="0" presId="urn:microsoft.com/office/officeart/2008/layout/LinedList"/>
    <dgm:cxn modelId="{7BF954C8-D99C-42F6-91F2-41177AF16B2E}" type="presParOf" srcId="{FCA3AD02-1F13-4B0D-9456-E784626ABAD9}" destId="{93E29851-4935-4452-A8B1-894B03972548}" srcOrd="5" destOrd="0" presId="urn:microsoft.com/office/officeart/2008/layout/LinedList"/>
    <dgm:cxn modelId="{846B0388-3E86-4A72-9B5F-16F698D9BD3C}" type="presParOf" srcId="{FCA3AD02-1F13-4B0D-9456-E784626ABAD9}" destId="{8407F1F1-5CD0-4FBB-AFE0-6278C81275A5}" srcOrd="6" destOrd="0" presId="urn:microsoft.com/office/officeart/2008/layout/LinedList"/>
    <dgm:cxn modelId="{95B68D87-89B8-4594-8F97-4E46B55B3A1E}" type="presParOf" srcId="{FCA3AD02-1F13-4B0D-9456-E784626ABAD9}" destId="{3ABA5340-8FA6-45A9-87FC-B53B1D2FFA0E}" srcOrd="7" destOrd="0" presId="urn:microsoft.com/office/officeart/2008/layout/LinedList"/>
    <dgm:cxn modelId="{1FE398E8-3450-4B05-86C4-C22FF09794C7}" type="presParOf" srcId="{3ABA5340-8FA6-45A9-87FC-B53B1D2FFA0E}" destId="{9C940E83-9EF8-4307-A890-9B1A350F0175}" srcOrd="0" destOrd="0" presId="urn:microsoft.com/office/officeart/2008/layout/LinedList"/>
    <dgm:cxn modelId="{769745D5-E899-4D3E-A697-1C2F558376BE}" type="presParOf" srcId="{3ABA5340-8FA6-45A9-87FC-B53B1D2FFA0E}" destId="{9B001E7A-7BB7-4ECA-A92D-07C3002953A5}" srcOrd="1" destOrd="0" presId="urn:microsoft.com/office/officeart/2008/layout/LinedList"/>
    <dgm:cxn modelId="{F4884BEE-0FD1-4057-9803-4F16993A95C2}" type="presParOf" srcId="{3ABA5340-8FA6-45A9-87FC-B53B1D2FFA0E}" destId="{E473D3F7-52E3-4517-8319-E24F20D0C6F0}" srcOrd="2" destOrd="0" presId="urn:microsoft.com/office/officeart/2008/layout/LinedList"/>
    <dgm:cxn modelId="{F4E9C000-CDB5-40AB-9CA6-9950DF930757}" type="presParOf" srcId="{FCA3AD02-1F13-4B0D-9456-E784626ABAD9}" destId="{9C918E65-C231-41D6-B002-ECEDDF9E95D2}" srcOrd="8" destOrd="0" presId="urn:microsoft.com/office/officeart/2008/layout/LinedList"/>
    <dgm:cxn modelId="{0A56B787-7FAD-4DD8-87CB-EA8D079EF268}" type="presParOf" srcId="{FCA3AD02-1F13-4B0D-9456-E784626ABAD9}" destId="{06805375-531F-4512-8A21-C80CC97428A2}" srcOrd="9" destOrd="0" presId="urn:microsoft.com/office/officeart/2008/layout/LinedList"/>
    <dgm:cxn modelId="{A047DB0C-67A3-486C-BB67-E58E89D0BD51}" type="presParOf" srcId="{FCA3AD02-1F13-4B0D-9456-E784626ABAD9}" destId="{135D1E69-E7B8-4B3C-A546-05751EA2F9BE}" srcOrd="10" destOrd="0" presId="urn:microsoft.com/office/officeart/2008/layout/LinedList"/>
    <dgm:cxn modelId="{2A32A832-DE5D-4C05-B31E-1AF147D87CFC}" type="presParOf" srcId="{135D1E69-E7B8-4B3C-A546-05751EA2F9BE}" destId="{64E43356-C1B1-4F07-BD33-A79EFEAEA3A1}" srcOrd="0" destOrd="0" presId="urn:microsoft.com/office/officeart/2008/layout/LinedList"/>
    <dgm:cxn modelId="{ADE5BC91-08FB-4B2C-BEA4-1169B0166125}" type="presParOf" srcId="{135D1E69-E7B8-4B3C-A546-05751EA2F9BE}" destId="{95F7BFD6-C718-43C6-84BE-9A4C44C9766A}" srcOrd="1" destOrd="0" presId="urn:microsoft.com/office/officeart/2008/layout/LinedList"/>
    <dgm:cxn modelId="{AE498ECA-94C3-43D7-ABA0-38F71B3C909D}" type="presParOf" srcId="{135D1E69-E7B8-4B3C-A546-05751EA2F9BE}" destId="{69B8F361-C4E0-4995-9EFC-E5963470CAF7}" srcOrd="2" destOrd="0" presId="urn:microsoft.com/office/officeart/2008/layout/LinedList"/>
    <dgm:cxn modelId="{C2B0F6F1-2BA3-4EE2-AE3D-F9615298C530}" type="presParOf" srcId="{FCA3AD02-1F13-4B0D-9456-E784626ABAD9}" destId="{7F008420-9322-441B-9307-DAF757912BF1}" srcOrd="11" destOrd="0" presId="urn:microsoft.com/office/officeart/2008/layout/LinedList"/>
    <dgm:cxn modelId="{378FDB90-4FD4-4907-97B4-BB2B46E66739}" type="presParOf" srcId="{FCA3AD02-1F13-4B0D-9456-E784626ABAD9}" destId="{E4A625CF-DCC7-41E8-AFAC-EC3475E18E5D}" srcOrd="12" destOrd="0" presId="urn:microsoft.com/office/officeart/2008/layout/LinedList"/>
    <dgm:cxn modelId="{D4C95C59-07E2-453D-B093-CC3C8CD7B906}" type="presParOf" srcId="{3F4B9964-3D4C-4520-A5A6-BBCF3341113C}" destId="{B52C9F6A-CC48-41C6-AA7D-E7016F3E2FF1}" srcOrd="2" destOrd="0" presId="urn:microsoft.com/office/officeart/2008/layout/LinedList"/>
    <dgm:cxn modelId="{8B669BC3-8BC3-4235-8451-047245FA6BEF}" type="presParOf" srcId="{3F4B9964-3D4C-4520-A5A6-BBCF3341113C}" destId="{8CE786BF-F694-4FB3-8001-9A63778662E1}" srcOrd="3" destOrd="0" presId="urn:microsoft.com/office/officeart/2008/layout/LinedList"/>
    <dgm:cxn modelId="{A322B4F3-5822-4FD5-A292-4DDBCEFF43E9}" type="presParOf" srcId="{8CE786BF-F694-4FB3-8001-9A63778662E1}" destId="{3D71B6C7-B878-4A10-9405-010EB82A0F5B}" srcOrd="0" destOrd="0" presId="urn:microsoft.com/office/officeart/2008/layout/LinedList"/>
    <dgm:cxn modelId="{F22FF566-30F5-4FA1-ABC6-E271D130961F}" type="presParOf" srcId="{8CE786BF-F694-4FB3-8001-9A63778662E1}" destId="{5F6017AE-E613-416D-A39F-BE7725ECD425}" srcOrd="1" destOrd="0" presId="urn:microsoft.com/office/officeart/2008/layout/LinedList"/>
    <dgm:cxn modelId="{3B446841-2CD1-429C-9224-D94D409EA5FA}" type="presParOf" srcId="{5F6017AE-E613-416D-A39F-BE7725ECD425}" destId="{ADC41C9F-02B3-4CAD-9DBD-9172D42FA18D}" srcOrd="0" destOrd="0" presId="urn:microsoft.com/office/officeart/2008/layout/LinedList"/>
    <dgm:cxn modelId="{BC4F1511-01C2-4614-A711-E660F1973FDD}" type="presParOf" srcId="{5F6017AE-E613-416D-A39F-BE7725ECD425}" destId="{6EB7317B-2013-4E1E-A51B-00A7F00A5BA1}" srcOrd="1" destOrd="0" presId="urn:microsoft.com/office/officeart/2008/layout/LinedList"/>
    <dgm:cxn modelId="{398D6AA3-EF1B-4406-AEBE-483E96D28884}" type="presParOf" srcId="{6EB7317B-2013-4E1E-A51B-00A7F00A5BA1}" destId="{931FF201-724F-45D1-AE1E-37DDC6A0A7D7}" srcOrd="0" destOrd="0" presId="urn:microsoft.com/office/officeart/2008/layout/LinedList"/>
    <dgm:cxn modelId="{FB2D9362-1FC0-48F7-8537-449229BD5590}" type="presParOf" srcId="{6EB7317B-2013-4E1E-A51B-00A7F00A5BA1}" destId="{A23DAD85-583D-45DB-9CA2-027EC375C841}" srcOrd="1" destOrd="0" presId="urn:microsoft.com/office/officeart/2008/layout/LinedList"/>
    <dgm:cxn modelId="{2499DBD3-1D32-4E37-80AB-FF1783892EFF}" type="presParOf" srcId="{6EB7317B-2013-4E1E-A51B-00A7F00A5BA1}" destId="{60BBAA3D-04FD-431F-9E2A-E7EC777B953C}" srcOrd="2" destOrd="0" presId="urn:microsoft.com/office/officeart/2008/layout/LinedList"/>
    <dgm:cxn modelId="{69460356-47F1-473D-BE5C-352AE2DCD866}" type="presParOf" srcId="{5F6017AE-E613-416D-A39F-BE7725ECD425}" destId="{FA708E84-1C68-4014-BB6E-AB4B5A9BBFDB}" srcOrd="2" destOrd="0" presId="urn:microsoft.com/office/officeart/2008/layout/LinedList"/>
    <dgm:cxn modelId="{144004CF-09E3-4D20-9696-B2D1120C37D4}" type="presParOf" srcId="{5F6017AE-E613-416D-A39F-BE7725ECD425}" destId="{A44CD517-63FF-4EA5-A73F-814549B3E1E8}" srcOrd="3" destOrd="0" presId="urn:microsoft.com/office/officeart/2008/layout/LinedList"/>
    <dgm:cxn modelId="{F51CAFC6-49D8-4269-8128-0118A51342A3}" type="presParOf" srcId="{5F6017AE-E613-416D-A39F-BE7725ECD425}" destId="{07759329-76A5-403B-A5CA-C97BE417BB67}" srcOrd="4" destOrd="0" presId="urn:microsoft.com/office/officeart/2008/layout/LinedList"/>
    <dgm:cxn modelId="{EEF850BC-9846-4B50-BE46-33594055F4E0}" type="presParOf" srcId="{07759329-76A5-403B-A5CA-C97BE417BB67}" destId="{EDC92AD7-7423-45BB-8B98-DB4FE7BBA318}" srcOrd="0" destOrd="0" presId="urn:microsoft.com/office/officeart/2008/layout/LinedList"/>
    <dgm:cxn modelId="{54A71DBC-1639-4292-8058-37BB1FBD7DA0}" type="presParOf" srcId="{07759329-76A5-403B-A5CA-C97BE417BB67}" destId="{067C7918-54BC-47BE-B92D-2C9E6BCF1532}" srcOrd="1" destOrd="0" presId="urn:microsoft.com/office/officeart/2008/layout/LinedList"/>
    <dgm:cxn modelId="{458EFF21-9B71-49E5-AAE4-3FD3E5D2FC69}" type="presParOf" srcId="{07759329-76A5-403B-A5CA-C97BE417BB67}" destId="{83BFE5F5-E4E7-4326-BE08-50D249155BC2}" srcOrd="2" destOrd="0" presId="urn:microsoft.com/office/officeart/2008/layout/LinedList"/>
    <dgm:cxn modelId="{4FA68014-123E-4275-B8E5-1B0AE05E84AD}" type="presParOf" srcId="{5F6017AE-E613-416D-A39F-BE7725ECD425}" destId="{ADA6136B-E76E-4737-A069-8061C83AB95C}" srcOrd="5" destOrd="0" presId="urn:microsoft.com/office/officeart/2008/layout/LinedList"/>
    <dgm:cxn modelId="{B82A86E1-0124-48F5-8C8C-40AD37ED8426}" type="presParOf" srcId="{5F6017AE-E613-416D-A39F-BE7725ECD425}" destId="{A361DAD4-4F73-4474-8215-C0E846490105}" srcOrd="6" destOrd="0" presId="urn:microsoft.com/office/officeart/2008/layout/LinedList"/>
    <dgm:cxn modelId="{AB979DDB-2F8A-4269-9977-00C8FDE08208}" type="presParOf" srcId="{5F6017AE-E613-416D-A39F-BE7725ECD425}" destId="{6999B7A3-058B-462B-9B1F-5C7C3B774D75}" srcOrd="7" destOrd="0" presId="urn:microsoft.com/office/officeart/2008/layout/LinedList"/>
    <dgm:cxn modelId="{0755AE37-53B8-49F5-B169-0A5425D96468}" type="presParOf" srcId="{6999B7A3-058B-462B-9B1F-5C7C3B774D75}" destId="{0F6A55FA-A842-446E-AE13-91CEB764BAB8}" srcOrd="0" destOrd="0" presId="urn:microsoft.com/office/officeart/2008/layout/LinedList"/>
    <dgm:cxn modelId="{312FEBA8-BDEE-45D9-B9DC-AF22F4E91B0F}" type="presParOf" srcId="{6999B7A3-058B-462B-9B1F-5C7C3B774D75}" destId="{9B85DE9F-01E6-456C-A0C4-740F35828933}" srcOrd="1" destOrd="0" presId="urn:microsoft.com/office/officeart/2008/layout/LinedList"/>
    <dgm:cxn modelId="{0D113B2D-4916-4624-B641-BBAB39BB746C}" type="presParOf" srcId="{6999B7A3-058B-462B-9B1F-5C7C3B774D75}" destId="{1FE964D3-734E-40A6-9200-40930A51495E}" srcOrd="2" destOrd="0" presId="urn:microsoft.com/office/officeart/2008/layout/LinedList"/>
    <dgm:cxn modelId="{D991D7C0-EFAD-4A3E-876E-8CEDAA2A0ED0}" type="presParOf" srcId="{5F6017AE-E613-416D-A39F-BE7725ECD425}" destId="{9C4047B9-0A42-48B0-9DBA-A292B437E401}" srcOrd="8" destOrd="0" presId="urn:microsoft.com/office/officeart/2008/layout/LinedList"/>
    <dgm:cxn modelId="{82E1F4E5-170A-4CA5-930F-5E7B9D5AA69A}" type="presParOf" srcId="{5F6017AE-E613-416D-A39F-BE7725ECD425}" destId="{C93C457A-137C-45D1-8BD6-2B6AE92319F3}" srcOrd="9" destOrd="0" presId="urn:microsoft.com/office/officeart/2008/layout/LinedList"/>
    <dgm:cxn modelId="{38E1F8BE-F1A0-40A4-BF9F-D96CC417793E}" type="presParOf" srcId="{5F6017AE-E613-416D-A39F-BE7725ECD425}" destId="{877C9CD0-3CB5-4D2B-ADF9-02D0041DA373}" srcOrd="10" destOrd="0" presId="urn:microsoft.com/office/officeart/2008/layout/LinedList"/>
    <dgm:cxn modelId="{773339CA-C64B-4532-8F4E-35CD4F5DA4F1}" type="presParOf" srcId="{877C9CD0-3CB5-4D2B-ADF9-02D0041DA373}" destId="{6C55FCC6-63B3-4265-A24C-5A10A2734BFC}" srcOrd="0" destOrd="0" presId="urn:microsoft.com/office/officeart/2008/layout/LinedList"/>
    <dgm:cxn modelId="{F7F48308-5F15-43F4-B6AD-1548F805935A}" type="presParOf" srcId="{877C9CD0-3CB5-4D2B-ADF9-02D0041DA373}" destId="{AE93B7FF-F551-47CB-A505-0339DF7EE3EE}" srcOrd="1" destOrd="0" presId="urn:microsoft.com/office/officeart/2008/layout/LinedList"/>
    <dgm:cxn modelId="{10685C39-2F5A-4668-B9D3-260FCE46EEF6}" type="presParOf" srcId="{877C9CD0-3CB5-4D2B-ADF9-02D0041DA373}" destId="{F4CE01D1-C798-4D74-B542-8819811ACA77}" srcOrd="2" destOrd="0" presId="urn:microsoft.com/office/officeart/2008/layout/LinedList"/>
    <dgm:cxn modelId="{0B3341FB-97FB-49D1-BA75-99D9833E260E}" type="presParOf" srcId="{5F6017AE-E613-416D-A39F-BE7725ECD425}" destId="{39F4AEEE-A6AA-4E60-A9E5-C3709584977C}" srcOrd="11" destOrd="0" presId="urn:microsoft.com/office/officeart/2008/layout/LinedList"/>
    <dgm:cxn modelId="{55FE89C4-7173-4F38-B045-2BA7B76C33DB}" type="presParOf" srcId="{5F6017AE-E613-416D-A39F-BE7725ECD425}" destId="{5BFF54A4-FF72-40D8-AB26-86C452081856}" srcOrd="12" destOrd="0" presId="urn:microsoft.com/office/officeart/2008/layout/LinedList"/>
    <dgm:cxn modelId="{A17FDF1A-59CD-4DF1-807E-16DD6F60D733}" type="presParOf" srcId="{3F4B9964-3D4C-4520-A5A6-BBCF3341113C}" destId="{BC657913-7B3B-4738-BE27-9BD07B994AFC}" srcOrd="4" destOrd="0" presId="urn:microsoft.com/office/officeart/2008/layout/LinedList"/>
    <dgm:cxn modelId="{DB28ABC8-DB4D-4CB8-A9AB-D6C3900E58D6}" type="presParOf" srcId="{3F4B9964-3D4C-4520-A5A6-BBCF3341113C}" destId="{FE227C06-25B5-42D3-82CF-984C86BA714C}" srcOrd="5" destOrd="0" presId="urn:microsoft.com/office/officeart/2008/layout/LinedList"/>
    <dgm:cxn modelId="{59D4E3DC-D2EC-41BA-98DF-58C53499C697}" type="presParOf" srcId="{FE227C06-25B5-42D3-82CF-984C86BA714C}" destId="{E0DBB1EA-2854-4281-8DC8-99FA6065D2AF}" srcOrd="0" destOrd="0" presId="urn:microsoft.com/office/officeart/2008/layout/LinedList"/>
    <dgm:cxn modelId="{50ADF378-9E94-47F9-BDC4-7C055A4E79E1}" type="presParOf" srcId="{FE227C06-25B5-42D3-82CF-984C86BA714C}" destId="{57D482E7-9D66-418D-A9FC-7D7623D21D48}" srcOrd="1" destOrd="0" presId="urn:microsoft.com/office/officeart/2008/layout/LinedList"/>
    <dgm:cxn modelId="{0DC4A303-8DAF-4171-8276-021748FCDC1C}" type="presParOf" srcId="{57D482E7-9D66-418D-A9FC-7D7623D21D48}" destId="{DD4D3751-A8E4-47DD-8F26-9B0B70873347}" srcOrd="0" destOrd="0" presId="urn:microsoft.com/office/officeart/2008/layout/LinedList"/>
    <dgm:cxn modelId="{5FFC132B-9FB7-4BAC-B44A-A987F735D578}" type="presParOf" srcId="{57D482E7-9D66-418D-A9FC-7D7623D21D48}" destId="{A24351BF-44ED-4838-BC66-B0B9C9D90166}" srcOrd="1" destOrd="0" presId="urn:microsoft.com/office/officeart/2008/layout/LinedList"/>
    <dgm:cxn modelId="{1A0D0396-7E91-488A-9E65-783E8D9BA33F}" type="presParOf" srcId="{A24351BF-44ED-4838-BC66-B0B9C9D90166}" destId="{D6D890D4-9553-4226-B4E5-C7153BCEDF2D}" srcOrd="0" destOrd="0" presId="urn:microsoft.com/office/officeart/2008/layout/LinedList"/>
    <dgm:cxn modelId="{CE6ABFD0-B7AB-47C7-9290-A2F3C1AAD0A3}" type="presParOf" srcId="{A24351BF-44ED-4838-BC66-B0B9C9D90166}" destId="{531E66DB-0DB4-4938-A215-1808D094CCBE}" srcOrd="1" destOrd="0" presId="urn:microsoft.com/office/officeart/2008/layout/LinedList"/>
    <dgm:cxn modelId="{80B8013F-05C4-4BC1-BA72-2FF8501D2EFF}" type="presParOf" srcId="{A24351BF-44ED-4838-BC66-B0B9C9D90166}" destId="{AE66ABFF-D4E4-4F78-AB7B-67AFB2F2BEE2}" srcOrd="2" destOrd="0" presId="urn:microsoft.com/office/officeart/2008/layout/LinedList"/>
    <dgm:cxn modelId="{DB127E1A-8479-4C21-AD26-9B17A7F73F7F}" type="presParOf" srcId="{57D482E7-9D66-418D-A9FC-7D7623D21D48}" destId="{F76DDA1D-103B-472E-AED4-9ECEC5350364}" srcOrd="2" destOrd="0" presId="urn:microsoft.com/office/officeart/2008/layout/LinedList"/>
    <dgm:cxn modelId="{2A8D8879-FB4E-44E8-A5E0-C6D0DDDA3D06}" type="presParOf" srcId="{57D482E7-9D66-418D-A9FC-7D7623D21D48}" destId="{1B4CCB8D-6AE1-4193-AF0B-78E736D22874}" srcOrd="3" destOrd="0" presId="urn:microsoft.com/office/officeart/2008/layout/LinedList"/>
    <dgm:cxn modelId="{C562E361-824A-47F4-9FAF-B3310F41A40A}" type="presParOf" srcId="{57D482E7-9D66-418D-A9FC-7D7623D21D48}" destId="{38A53412-EB5A-47C0-984E-FE8AD0B97C2D}" srcOrd="4" destOrd="0" presId="urn:microsoft.com/office/officeart/2008/layout/LinedList"/>
    <dgm:cxn modelId="{2E8AD9C5-8580-4818-907E-9B5BC142E8A7}" type="presParOf" srcId="{38A53412-EB5A-47C0-984E-FE8AD0B97C2D}" destId="{D81AAAC9-1EF9-4D04-AB01-6AE5C160D690}" srcOrd="0" destOrd="0" presId="urn:microsoft.com/office/officeart/2008/layout/LinedList"/>
    <dgm:cxn modelId="{3BE14DA5-5BB7-41E0-8773-77C16C5B4751}" type="presParOf" srcId="{38A53412-EB5A-47C0-984E-FE8AD0B97C2D}" destId="{0F1B76D7-8D77-45FB-8FE6-B9AAEAE7C855}" srcOrd="1" destOrd="0" presId="urn:microsoft.com/office/officeart/2008/layout/LinedList"/>
    <dgm:cxn modelId="{A21686C8-3682-4AA8-ADB9-8A4BB37446BB}" type="presParOf" srcId="{38A53412-EB5A-47C0-984E-FE8AD0B97C2D}" destId="{9F99C42C-632A-430D-8338-5B552F1078B7}" srcOrd="2" destOrd="0" presId="urn:microsoft.com/office/officeart/2008/layout/LinedList"/>
    <dgm:cxn modelId="{AA4DAD58-4DAB-4EEC-8E18-D4602E735155}" type="presParOf" srcId="{57D482E7-9D66-418D-A9FC-7D7623D21D48}" destId="{B2315E03-3C1E-44FA-8E89-2B9EF404D2ED}" srcOrd="5" destOrd="0" presId="urn:microsoft.com/office/officeart/2008/layout/LinedList"/>
    <dgm:cxn modelId="{4DCA4CC3-DA86-4D44-8A32-888CF3838D58}" type="presParOf" srcId="{57D482E7-9D66-418D-A9FC-7D7623D21D48}" destId="{FE5B31A3-D4F4-42C7-8D17-BB6F29B8DEE9}" srcOrd="6" destOrd="0" presId="urn:microsoft.com/office/officeart/2008/layout/LinedList"/>
    <dgm:cxn modelId="{35797062-758F-4992-B75F-D047661A05DD}" type="presParOf" srcId="{57D482E7-9D66-418D-A9FC-7D7623D21D48}" destId="{7E5B294D-3112-40D2-BF61-625390FFF45F}" srcOrd="7" destOrd="0" presId="urn:microsoft.com/office/officeart/2008/layout/LinedList"/>
    <dgm:cxn modelId="{1049909D-5628-4AFF-A540-0A58C763897C}" type="presParOf" srcId="{7E5B294D-3112-40D2-BF61-625390FFF45F}" destId="{8038EE64-B2D3-4CAF-9068-59CEEEB0A1C5}" srcOrd="0" destOrd="0" presId="urn:microsoft.com/office/officeart/2008/layout/LinedList"/>
    <dgm:cxn modelId="{BC6D33C5-9F49-4F6D-B1DB-213B6FE3C59B}" type="presParOf" srcId="{7E5B294D-3112-40D2-BF61-625390FFF45F}" destId="{F99C9366-8161-470A-9542-AB6D322C0A2C}" srcOrd="1" destOrd="0" presId="urn:microsoft.com/office/officeart/2008/layout/LinedList"/>
    <dgm:cxn modelId="{22E80B15-BA1B-4705-9DF1-5500045C3F2E}" type="presParOf" srcId="{7E5B294D-3112-40D2-BF61-625390FFF45F}" destId="{ED99C41D-400B-4F71-85D9-132EE189139D}" srcOrd="2" destOrd="0" presId="urn:microsoft.com/office/officeart/2008/layout/LinedList"/>
    <dgm:cxn modelId="{DA4C3593-B1AF-4E10-9903-52D7185CE037}" type="presParOf" srcId="{57D482E7-9D66-418D-A9FC-7D7623D21D48}" destId="{A7E06719-06E9-42DD-A046-302D1BC8E945}" srcOrd="8" destOrd="0" presId="urn:microsoft.com/office/officeart/2008/layout/LinedList"/>
    <dgm:cxn modelId="{BC41FC44-B7D7-4971-AE09-A16FD7151390}" type="presParOf" srcId="{57D482E7-9D66-418D-A9FC-7D7623D21D48}" destId="{C0127626-7DEF-4A5D-80D1-8BB0B222818A}" srcOrd="9" destOrd="0" presId="urn:microsoft.com/office/officeart/2008/layout/LinedList"/>
    <dgm:cxn modelId="{F22BBE67-A063-4DD1-9034-D1731B5AA6C6}" type="presParOf" srcId="{57D482E7-9D66-418D-A9FC-7D7623D21D48}" destId="{90E1E930-0494-4293-A7AB-0A41694C2B39}" srcOrd="10" destOrd="0" presId="urn:microsoft.com/office/officeart/2008/layout/LinedList"/>
    <dgm:cxn modelId="{3C89A406-6357-4D82-94B7-8C5E7B7FB234}" type="presParOf" srcId="{90E1E930-0494-4293-A7AB-0A41694C2B39}" destId="{B556F535-6C56-4750-9C67-C0D0C4DB30A5}" srcOrd="0" destOrd="0" presId="urn:microsoft.com/office/officeart/2008/layout/LinedList"/>
    <dgm:cxn modelId="{79514D13-C269-4E55-80F5-F708FE67019A}" type="presParOf" srcId="{90E1E930-0494-4293-A7AB-0A41694C2B39}" destId="{FA78102E-E833-4A0F-90E5-A0A7391DC7AC}" srcOrd="1" destOrd="0" presId="urn:microsoft.com/office/officeart/2008/layout/LinedList"/>
    <dgm:cxn modelId="{4E38F58B-B3B0-450E-A546-4AA14F8E28B8}" type="presParOf" srcId="{90E1E930-0494-4293-A7AB-0A41694C2B39}" destId="{D90F488E-46A3-4EFD-A861-A7E0D7B153E1}" srcOrd="2" destOrd="0" presId="urn:microsoft.com/office/officeart/2008/layout/LinedList"/>
    <dgm:cxn modelId="{21C8876D-7699-4B7E-8C0C-E702E865D7D0}" type="presParOf" srcId="{57D482E7-9D66-418D-A9FC-7D7623D21D48}" destId="{A83FEC17-57D1-4039-AB05-7D0F39D95C72}" srcOrd="11" destOrd="0" presId="urn:microsoft.com/office/officeart/2008/layout/LinedList"/>
    <dgm:cxn modelId="{53F5E5FD-A521-4466-B9CD-E88843D37287}" type="presParOf" srcId="{57D482E7-9D66-418D-A9FC-7D7623D21D48}" destId="{4E4F27FF-7E58-4471-BCF7-78F56D356D3B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512C4-72CF-41FE-9751-306C995CDA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41E2EA14-B87C-4F34-837F-234316DF1A84}">
      <dgm:prSet phldrT="[Text]"/>
      <dgm:spPr/>
      <dgm:t>
        <a:bodyPr/>
        <a:lstStyle/>
        <a:p>
          <a:r>
            <a:rPr lang="en-US" dirty="0"/>
            <a:t>Project Delays</a:t>
          </a:r>
          <a:endParaRPr lang="en-AE" dirty="0"/>
        </a:p>
      </dgm:t>
    </dgm:pt>
    <dgm:pt modelId="{67AFDA39-8827-4FA9-A8E5-42933FFFCC85}" type="parTrans" cxnId="{E27DD188-491F-486A-AFDA-49F528861500}">
      <dgm:prSet/>
      <dgm:spPr/>
      <dgm:t>
        <a:bodyPr/>
        <a:lstStyle/>
        <a:p>
          <a:endParaRPr lang="en-AE"/>
        </a:p>
      </dgm:t>
    </dgm:pt>
    <dgm:pt modelId="{60BCB44B-9C98-48A8-8765-F18D185433F8}" type="sibTrans" cxnId="{E27DD188-491F-486A-AFDA-49F528861500}">
      <dgm:prSet/>
      <dgm:spPr/>
      <dgm:t>
        <a:bodyPr/>
        <a:lstStyle/>
        <a:p>
          <a:endParaRPr lang="en-AE"/>
        </a:p>
      </dgm:t>
    </dgm:pt>
    <dgm:pt modelId="{BAD954D4-74ED-40FF-BF24-F72A94DB01A2}">
      <dgm:prSet/>
      <dgm:spPr/>
      <dgm:t>
        <a:bodyPr/>
        <a:lstStyle/>
        <a:p>
          <a:r>
            <a:rPr lang="en-US" dirty="0"/>
            <a:t>Client introduced critical new requirements</a:t>
          </a:r>
          <a:endParaRPr lang="en-AE" dirty="0"/>
        </a:p>
      </dgm:t>
    </dgm:pt>
    <dgm:pt modelId="{BE81EFE2-74F7-4289-850F-CE7C2936A4A0}" type="parTrans" cxnId="{46235E5D-564A-434E-BD23-E0C601D80BF7}">
      <dgm:prSet/>
      <dgm:spPr/>
      <dgm:t>
        <a:bodyPr/>
        <a:lstStyle/>
        <a:p>
          <a:endParaRPr lang="en-AE"/>
        </a:p>
      </dgm:t>
    </dgm:pt>
    <dgm:pt modelId="{19C16A84-59BE-4603-9911-FE6D187F073B}" type="sibTrans" cxnId="{46235E5D-564A-434E-BD23-E0C601D80BF7}">
      <dgm:prSet/>
      <dgm:spPr/>
      <dgm:t>
        <a:bodyPr/>
        <a:lstStyle/>
        <a:p>
          <a:endParaRPr lang="en-AE"/>
        </a:p>
      </dgm:t>
    </dgm:pt>
    <dgm:pt modelId="{D2DB4FF0-7B91-416F-9181-4264DD7AB52C}">
      <dgm:prSet/>
      <dgm:spPr/>
      <dgm:t>
        <a:bodyPr/>
        <a:lstStyle/>
        <a:p>
          <a:r>
            <a:rPr lang="en-US" dirty="0"/>
            <a:t>Existing BRDs on hold pending updates</a:t>
          </a:r>
          <a:endParaRPr lang="en-AE" dirty="0"/>
        </a:p>
      </dgm:t>
    </dgm:pt>
    <dgm:pt modelId="{65D2776B-5625-4B89-B46B-23F34A149F09}" type="parTrans" cxnId="{D13D7157-0393-4871-B2A5-A1EF717C09A4}">
      <dgm:prSet/>
      <dgm:spPr/>
      <dgm:t>
        <a:bodyPr/>
        <a:lstStyle/>
        <a:p>
          <a:endParaRPr lang="en-AE"/>
        </a:p>
      </dgm:t>
    </dgm:pt>
    <dgm:pt modelId="{CB69B416-66D8-4860-A713-EDA7D85E1EE9}" type="sibTrans" cxnId="{D13D7157-0393-4871-B2A5-A1EF717C09A4}">
      <dgm:prSet/>
      <dgm:spPr/>
      <dgm:t>
        <a:bodyPr/>
        <a:lstStyle/>
        <a:p>
          <a:endParaRPr lang="en-AE"/>
        </a:p>
      </dgm:t>
    </dgm:pt>
    <dgm:pt modelId="{49D176AE-1736-4E66-9F70-4371A10B9020}">
      <dgm:prSet/>
      <dgm:spPr/>
      <dgm:t>
        <a:bodyPr/>
        <a:lstStyle/>
        <a:p>
          <a:r>
            <a:rPr lang="en-US" dirty="0"/>
            <a:t>Currently 2 weeks behind schedule due to integration issues</a:t>
          </a:r>
          <a:endParaRPr lang="en-AE" dirty="0"/>
        </a:p>
      </dgm:t>
    </dgm:pt>
    <dgm:pt modelId="{C8027CC2-C69B-4E6E-8222-FEB037E698BC}" type="parTrans" cxnId="{A25CED9F-FCF5-449B-8310-DC8BD7F3D278}">
      <dgm:prSet/>
      <dgm:spPr/>
      <dgm:t>
        <a:bodyPr/>
        <a:lstStyle/>
        <a:p>
          <a:endParaRPr lang="en-AE"/>
        </a:p>
      </dgm:t>
    </dgm:pt>
    <dgm:pt modelId="{B09BC2DA-9AEF-46BD-8886-B3BBAD82A1A3}" type="sibTrans" cxnId="{A25CED9F-FCF5-449B-8310-DC8BD7F3D278}">
      <dgm:prSet/>
      <dgm:spPr/>
      <dgm:t>
        <a:bodyPr/>
        <a:lstStyle/>
        <a:p>
          <a:endParaRPr lang="en-AE"/>
        </a:p>
      </dgm:t>
    </dgm:pt>
    <dgm:pt modelId="{652916E5-09EE-459E-8288-4C7652D0CFC4}">
      <dgm:prSet/>
      <dgm:spPr/>
      <dgm:t>
        <a:bodyPr/>
        <a:lstStyle/>
        <a:p>
          <a:r>
            <a:rPr lang="en-US" dirty="0"/>
            <a:t>Budget Overruns</a:t>
          </a:r>
          <a:endParaRPr lang="en-AE" dirty="0"/>
        </a:p>
      </dgm:t>
    </dgm:pt>
    <dgm:pt modelId="{A3D3A416-4032-4C81-A3E3-479FB505FA24}" type="parTrans" cxnId="{05FC7898-420A-49A0-94CA-6513B1A271EB}">
      <dgm:prSet/>
      <dgm:spPr/>
      <dgm:t>
        <a:bodyPr/>
        <a:lstStyle/>
        <a:p>
          <a:endParaRPr lang="en-AE"/>
        </a:p>
      </dgm:t>
    </dgm:pt>
    <dgm:pt modelId="{221428D3-5783-4601-A640-51D0BDA38BB0}" type="sibTrans" cxnId="{05FC7898-420A-49A0-94CA-6513B1A271EB}">
      <dgm:prSet/>
      <dgm:spPr/>
      <dgm:t>
        <a:bodyPr/>
        <a:lstStyle/>
        <a:p>
          <a:endParaRPr lang="en-AE"/>
        </a:p>
      </dgm:t>
    </dgm:pt>
    <dgm:pt modelId="{111DDCDE-F8BF-4B77-A31A-C37871F35B86}">
      <dgm:prSet/>
      <dgm:spPr/>
      <dgm:t>
        <a:bodyPr/>
        <a:lstStyle/>
        <a:p>
          <a:r>
            <a:rPr lang="en-US" dirty="0"/>
            <a:t>10% overrun reported in first few weeks</a:t>
          </a:r>
          <a:endParaRPr lang="en-AE" dirty="0"/>
        </a:p>
      </dgm:t>
    </dgm:pt>
    <dgm:pt modelId="{343ABBB0-30AE-41BE-B212-6D3E904365C3}" type="parTrans" cxnId="{F746AD4C-8948-4CAA-A76D-AFD1F6FFE48F}">
      <dgm:prSet/>
      <dgm:spPr/>
      <dgm:t>
        <a:bodyPr/>
        <a:lstStyle/>
        <a:p>
          <a:endParaRPr lang="en-AE"/>
        </a:p>
      </dgm:t>
    </dgm:pt>
    <dgm:pt modelId="{D559CAD8-84C8-4054-BECB-946F1277C716}" type="sibTrans" cxnId="{F746AD4C-8948-4CAA-A76D-AFD1F6FFE48F}">
      <dgm:prSet/>
      <dgm:spPr/>
      <dgm:t>
        <a:bodyPr/>
        <a:lstStyle/>
        <a:p>
          <a:endParaRPr lang="en-AE"/>
        </a:p>
      </dgm:t>
    </dgm:pt>
    <dgm:pt modelId="{00531CB4-9D72-4133-A046-E5D5F6235605}">
      <dgm:prSet/>
      <dgm:spPr/>
      <dgm:t>
        <a:bodyPr/>
        <a:lstStyle/>
        <a:p>
          <a:r>
            <a:rPr lang="en-US" dirty="0"/>
            <a:t>Main cause: Extended hours for resolving integration complexities</a:t>
          </a:r>
          <a:endParaRPr lang="en-AE" dirty="0"/>
        </a:p>
      </dgm:t>
    </dgm:pt>
    <dgm:pt modelId="{DB31BFCE-C7AC-4D90-B47C-0FBF4D1C9A33}" type="parTrans" cxnId="{E42C3E32-AE88-4741-9B3D-0D7B8DF9201E}">
      <dgm:prSet/>
      <dgm:spPr/>
      <dgm:t>
        <a:bodyPr/>
        <a:lstStyle/>
        <a:p>
          <a:endParaRPr lang="en-AE"/>
        </a:p>
      </dgm:t>
    </dgm:pt>
    <dgm:pt modelId="{C7D15ECB-9EC5-4091-B81E-4A9D1A61AB6B}" type="sibTrans" cxnId="{E42C3E32-AE88-4741-9B3D-0D7B8DF9201E}">
      <dgm:prSet/>
      <dgm:spPr/>
      <dgm:t>
        <a:bodyPr/>
        <a:lstStyle/>
        <a:p>
          <a:endParaRPr lang="en-AE"/>
        </a:p>
      </dgm:t>
    </dgm:pt>
    <dgm:pt modelId="{211DAFD5-BC1D-4763-B85C-1EA893C9B2B3}">
      <dgm:prSet/>
      <dgm:spPr/>
      <dgm:t>
        <a:bodyPr/>
        <a:lstStyle/>
        <a:p>
          <a:r>
            <a:rPr lang="en-US" dirty="0"/>
            <a:t>Quality Concerns</a:t>
          </a:r>
          <a:endParaRPr lang="en-AE" dirty="0"/>
        </a:p>
      </dgm:t>
    </dgm:pt>
    <dgm:pt modelId="{6A5D39A8-F202-42D1-8B12-296F969C5C59}" type="parTrans" cxnId="{58DD5858-2D41-41DF-91CA-AFBC6D7CE4DA}">
      <dgm:prSet/>
      <dgm:spPr/>
      <dgm:t>
        <a:bodyPr/>
        <a:lstStyle/>
        <a:p>
          <a:endParaRPr lang="en-AE"/>
        </a:p>
      </dgm:t>
    </dgm:pt>
    <dgm:pt modelId="{AD4614AD-27A3-44DE-9749-17DD1D6F9862}" type="sibTrans" cxnId="{58DD5858-2D41-41DF-91CA-AFBC6D7CE4DA}">
      <dgm:prSet/>
      <dgm:spPr/>
      <dgm:t>
        <a:bodyPr/>
        <a:lstStyle/>
        <a:p>
          <a:endParaRPr lang="en-AE"/>
        </a:p>
      </dgm:t>
    </dgm:pt>
    <dgm:pt modelId="{B3D31977-846F-4817-A3F3-2CFAC0A33B31}">
      <dgm:prSet/>
      <dgm:spPr/>
      <dgm:t>
        <a:bodyPr/>
        <a:lstStyle/>
        <a:p>
          <a:r>
            <a:rPr lang="en-US" dirty="0"/>
            <a:t>Early testing indicates performance issues</a:t>
          </a:r>
          <a:endParaRPr lang="en-AE" dirty="0"/>
        </a:p>
      </dgm:t>
    </dgm:pt>
    <dgm:pt modelId="{163D85F5-1FE2-4127-8024-8DB8EEC0970B}" type="parTrans" cxnId="{61FA9860-35D7-493C-95BE-9550871B377D}">
      <dgm:prSet/>
      <dgm:spPr/>
      <dgm:t>
        <a:bodyPr/>
        <a:lstStyle/>
        <a:p>
          <a:endParaRPr lang="en-AE"/>
        </a:p>
      </dgm:t>
    </dgm:pt>
    <dgm:pt modelId="{61020355-0E29-4498-9465-C36156FE4D66}" type="sibTrans" cxnId="{61FA9860-35D7-493C-95BE-9550871B377D}">
      <dgm:prSet/>
      <dgm:spPr/>
      <dgm:t>
        <a:bodyPr/>
        <a:lstStyle/>
        <a:p>
          <a:endParaRPr lang="en-AE"/>
        </a:p>
      </dgm:t>
    </dgm:pt>
    <dgm:pt modelId="{B44F8C0B-D77F-4456-8B88-40F91CE02B18}">
      <dgm:prSet/>
      <dgm:spPr/>
      <dgm:t>
        <a:bodyPr/>
        <a:lstStyle/>
        <a:p>
          <a:r>
            <a:rPr lang="en-US" dirty="0"/>
            <a:t>Risks missing client's high-performance benchmarks</a:t>
          </a:r>
          <a:endParaRPr lang="en-AE" dirty="0"/>
        </a:p>
      </dgm:t>
    </dgm:pt>
    <dgm:pt modelId="{034DD954-8C88-4BE0-81A1-E29F58F7903A}" type="parTrans" cxnId="{3E852E04-5F6D-4E52-BEEC-8CC2D83350BA}">
      <dgm:prSet/>
      <dgm:spPr/>
      <dgm:t>
        <a:bodyPr/>
        <a:lstStyle/>
        <a:p>
          <a:endParaRPr lang="en-AE"/>
        </a:p>
      </dgm:t>
    </dgm:pt>
    <dgm:pt modelId="{92423BC8-71D2-4085-B6B7-CC11E4BB68E9}" type="sibTrans" cxnId="{3E852E04-5F6D-4E52-BEEC-8CC2D83350BA}">
      <dgm:prSet/>
      <dgm:spPr/>
      <dgm:t>
        <a:bodyPr/>
        <a:lstStyle/>
        <a:p>
          <a:endParaRPr lang="en-AE"/>
        </a:p>
      </dgm:t>
    </dgm:pt>
    <dgm:pt modelId="{511F4422-7DCC-4CD4-A937-9EE336D6CA22}">
      <dgm:prSet/>
      <dgm:spPr/>
      <dgm:t>
        <a:bodyPr/>
        <a:lstStyle/>
        <a:p>
          <a:r>
            <a:rPr lang="en-US" dirty="0"/>
            <a:t>Communication Gaps</a:t>
          </a:r>
          <a:endParaRPr lang="en-AE" dirty="0"/>
        </a:p>
      </dgm:t>
    </dgm:pt>
    <dgm:pt modelId="{928831A7-9B7F-4632-A535-B48FA4961322}" type="parTrans" cxnId="{BA101CFB-36A5-4372-9E03-D1A244E3B897}">
      <dgm:prSet/>
      <dgm:spPr/>
      <dgm:t>
        <a:bodyPr/>
        <a:lstStyle/>
        <a:p>
          <a:endParaRPr lang="en-AE"/>
        </a:p>
      </dgm:t>
    </dgm:pt>
    <dgm:pt modelId="{A565C417-1CC0-43D3-9830-75C6B4D4B15F}" type="sibTrans" cxnId="{BA101CFB-36A5-4372-9E03-D1A244E3B897}">
      <dgm:prSet/>
      <dgm:spPr/>
      <dgm:t>
        <a:bodyPr/>
        <a:lstStyle/>
        <a:p>
          <a:endParaRPr lang="en-AE"/>
        </a:p>
      </dgm:t>
    </dgm:pt>
    <dgm:pt modelId="{59D65CCA-7D96-457F-AD01-15B6FBF99B27}">
      <dgm:prSet/>
      <dgm:spPr/>
      <dgm:t>
        <a:bodyPr/>
        <a:lstStyle/>
        <a:p>
          <a:r>
            <a:rPr lang="en-US" dirty="0"/>
            <a:t>Inconsistent updates between teams</a:t>
          </a:r>
          <a:endParaRPr lang="en-AE" dirty="0"/>
        </a:p>
      </dgm:t>
    </dgm:pt>
    <dgm:pt modelId="{8D6B72C4-EC9B-455D-A6D1-996C88E710E1}" type="parTrans" cxnId="{4900ADE9-C1B6-41AA-BDE4-61E2CD9CF512}">
      <dgm:prSet/>
      <dgm:spPr/>
      <dgm:t>
        <a:bodyPr/>
        <a:lstStyle/>
        <a:p>
          <a:endParaRPr lang="en-AE"/>
        </a:p>
      </dgm:t>
    </dgm:pt>
    <dgm:pt modelId="{5B9D90BE-3D39-42F9-8ADE-155BCCEC740D}" type="sibTrans" cxnId="{4900ADE9-C1B6-41AA-BDE4-61E2CD9CF512}">
      <dgm:prSet/>
      <dgm:spPr/>
      <dgm:t>
        <a:bodyPr/>
        <a:lstStyle/>
        <a:p>
          <a:endParaRPr lang="en-AE"/>
        </a:p>
      </dgm:t>
    </dgm:pt>
    <dgm:pt modelId="{D33BA9A7-1179-4B1D-8B5F-E4EC1BFA3F91}">
      <dgm:prSet/>
      <dgm:spPr/>
      <dgm:t>
        <a:bodyPr/>
        <a:lstStyle/>
        <a:p>
          <a:r>
            <a:rPr lang="en-US" dirty="0"/>
            <a:t>Resulting in duplicate efforts and unclear ownership</a:t>
          </a:r>
          <a:endParaRPr lang="en-AE" dirty="0"/>
        </a:p>
      </dgm:t>
    </dgm:pt>
    <dgm:pt modelId="{E1E0E87B-5E41-4AE7-A513-E41414A5D060}" type="parTrans" cxnId="{49475B94-5D3C-46A0-9E2F-EB2CE57844B6}">
      <dgm:prSet/>
      <dgm:spPr/>
      <dgm:t>
        <a:bodyPr/>
        <a:lstStyle/>
        <a:p>
          <a:endParaRPr lang="en-AE"/>
        </a:p>
      </dgm:t>
    </dgm:pt>
    <dgm:pt modelId="{914E9E9B-9EC4-4DD3-A292-440A05A76058}" type="sibTrans" cxnId="{49475B94-5D3C-46A0-9E2F-EB2CE57844B6}">
      <dgm:prSet/>
      <dgm:spPr/>
      <dgm:t>
        <a:bodyPr/>
        <a:lstStyle/>
        <a:p>
          <a:endParaRPr lang="en-AE"/>
        </a:p>
      </dgm:t>
    </dgm:pt>
    <dgm:pt modelId="{5AE87233-8003-438E-893F-67C06532ADE3}" type="pres">
      <dgm:prSet presAssocID="{01A512C4-72CF-41FE-9751-306C995CDA58}" presName="Name0" presStyleCnt="0">
        <dgm:presLayoutVars>
          <dgm:dir/>
          <dgm:animLvl val="lvl"/>
          <dgm:resizeHandles val="exact"/>
        </dgm:presLayoutVars>
      </dgm:prSet>
      <dgm:spPr/>
    </dgm:pt>
    <dgm:pt modelId="{7E558C16-4D58-429C-80BD-2DE3FC7B43CF}" type="pres">
      <dgm:prSet presAssocID="{41E2EA14-B87C-4F34-837F-234316DF1A84}" presName="composite" presStyleCnt="0"/>
      <dgm:spPr/>
    </dgm:pt>
    <dgm:pt modelId="{EBCFF919-3043-41A5-BA1F-B1371591E22B}" type="pres">
      <dgm:prSet presAssocID="{41E2EA14-B87C-4F34-837F-234316DF1A8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A7EE0D3-6E01-441F-AE00-8D6584A5815B}" type="pres">
      <dgm:prSet presAssocID="{41E2EA14-B87C-4F34-837F-234316DF1A84}" presName="desTx" presStyleLbl="alignAccFollowNode1" presStyleIdx="0" presStyleCnt="4">
        <dgm:presLayoutVars>
          <dgm:bulletEnabled val="1"/>
        </dgm:presLayoutVars>
      </dgm:prSet>
      <dgm:spPr/>
    </dgm:pt>
    <dgm:pt modelId="{632D6D65-E13A-4823-8660-F319A3667B6C}" type="pres">
      <dgm:prSet presAssocID="{60BCB44B-9C98-48A8-8765-F18D185433F8}" presName="space" presStyleCnt="0"/>
      <dgm:spPr/>
    </dgm:pt>
    <dgm:pt modelId="{7CB3500D-C08C-415D-9267-F9186648C2D4}" type="pres">
      <dgm:prSet presAssocID="{652916E5-09EE-459E-8288-4C7652D0CFC4}" presName="composite" presStyleCnt="0"/>
      <dgm:spPr/>
    </dgm:pt>
    <dgm:pt modelId="{D0AFD6CC-F7D9-43AB-952E-B41FE62ED546}" type="pres">
      <dgm:prSet presAssocID="{652916E5-09EE-459E-8288-4C7652D0CFC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457345A-A3C7-45BF-9FAB-E16A04715444}" type="pres">
      <dgm:prSet presAssocID="{652916E5-09EE-459E-8288-4C7652D0CFC4}" presName="desTx" presStyleLbl="alignAccFollowNode1" presStyleIdx="1" presStyleCnt="4">
        <dgm:presLayoutVars>
          <dgm:bulletEnabled val="1"/>
        </dgm:presLayoutVars>
      </dgm:prSet>
      <dgm:spPr/>
    </dgm:pt>
    <dgm:pt modelId="{AA901FD0-FB3F-497D-9D87-615EBEDC39CA}" type="pres">
      <dgm:prSet presAssocID="{221428D3-5783-4601-A640-51D0BDA38BB0}" presName="space" presStyleCnt="0"/>
      <dgm:spPr/>
    </dgm:pt>
    <dgm:pt modelId="{8667C0C6-3934-4208-8734-64EA69772B6A}" type="pres">
      <dgm:prSet presAssocID="{211DAFD5-BC1D-4763-B85C-1EA893C9B2B3}" presName="composite" presStyleCnt="0"/>
      <dgm:spPr/>
    </dgm:pt>
    <dgm:pt modelId="{F175D910-A0EF-4AA5-A603-FF615445F7D7}" type="pres">
      <dgm:prSet presAssocID="{211DAFD5-BC1D-4763-B85C-1EA893C9B2B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382F9FF-52AD-489B-87FC-A286FD0984D7}" type="pres">
      <dgm:prSet presAssocID="{211DAFD5-BC1D-4763-B85C-1EA893C9B2B3}" presName="desTx" presStyleLbl="alignAccFollowNode1" presStyleIdx="2" presStyleCnt="4">
        <dgm:presLayoutVars>
          <dgm:bulletEnabled val="1"/>
        </dgm:presLayoutVars>
      </dgm:prSet>
      <dgm:spPr/>
    </dgm:pt>
    <dgm:pt modelId="{3D2B09D1-3803-4204-B605-E9FD3796AF61}" type="pres">
      <dgm:prSet presAssocID="{AD4614AD-27A3-44DE-9749-17DD1D6F9862}" presName="space" presStyleCnt="0"/>
      <dgm:spPr/>
    </dgm:pt>
    <dgm:pt modelId="{19F02ABC-11DE-4919-8152-4E26D52D012A}" type="pres">
      <dgm:prSet presAssocID="{511F4422-7DCC-4CD4-A937-9EE336D6CA22}" presName="composite" presStyleCnt="0"/>
      <dgm:spPr/>
    </dgm:pt>
    <dgm:pt modelId="{F6D710C3-467F-41F7-AEC4-639B17FFAB75}" type="pres">
      <dgm:prSet presAssocID="{511F4422-7DCC-4CD4-A937-9EE336D6CA2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37A72E9-E8C4-454D-AE9C-E3D7EDFBE999}" type="pres">
      <dgm:prSet presAssocID="{511F4422-7DCC-4CD4-A937-9EE336D6CA2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E64AA00-8B51-425E-93D9-F5B14408A7F6}" type="presOf" srcId="{59D65CCA-7D96-457F-AD01-15B6FBF99B27}" destId="{437A72E9-E8C4-454D-AE9C-E3D7EDFBE999}" srcOrd="0" destOrd="0" presId="urn:microsoft.com/office/officeart/2005/8/layout/hList1"/>
    <dgm:cxn modelId="{3E852E04-5F6D-4E52-BEEC-8CC2D83350BA}" srcId="{211DAFD5-BC1D-4763-B85C-1EA893C9B2B3}" destId="{B44F8C0B-D77F-4456-8B88-40F91CE02B18}" srcOrd="1" destOrd="0" parTransId="{034DD954-8C88-4BE0-81A1-E29F58F7903A}" sibTransId="{92423BC8-71D2-4085-B6B7-CC11E4BB68E9}"/>
    <dgm:cxn modelId="{F975651A-040C-4900-BC55-9658CD6237BA}" type="presOf" srcId="{511F4422-7DCC-4CD4-A937-9EE336D6CA22}" destId="{F6D710C3-467F-41F7-AEC4-639B17FFAB75}" srcOrd="0" destOrd="0" presId="urn:microsoft.com/office/officeart/2005/8/layout/hList1"/>
    <dgm:cxn modelId="{9795E01A-4CDA-411A-B1F7-573294D405B8}" type="presOf" srcId="{41E2EA14-B87C-4F34-837F-234316DF1A84}" destId="{EBCFF919-3043-41A5-BA1F-B1371591E22B}" srcOrd="0" destOrd="0" presId="urn:microsoft.com/office/officeart/2005/8/layout/hList1"/>
    <dgm:cxn modelId="{01B71E26-474E-4F1B-9DD1-46B0A65CE979}" type="presOf" srcId="{BAD954D4-74ED-40FF-BF24-F72A94DB01A2}" destId="{CA7EE0D3-6E01-441F-AE00-8D6584A5815B}" srcOrd="0" destOrd="0" presId="urn:microsoft.com/office/officeart/2005/8/layout/hList1"/>
    <dgm:cxn modelId="{D56EED26-5641-40EA-99B4-8A1D8C6928BE}" type="presOf" srcId="{D33BA9A7-1179-4B1D-8B5F-E4EC1BFA3F91}" destId="{437A72E9-E8C4-454D-AE9C-E3D7EDFBE999}" srcOrd="0" destOrd="1" presId="urn:microsoft.com/office/officeart/2005/8/layout/hList1"/>
    <dgm:cxn modelId="{C6B28627-72CC-4D7D-97FE-BD2D488CD94A}" type="presOf" srcId="{00531CB4-9D72-4133-A046-E5D5F6235605}" destId="{9457345A-A3C7-45BF-9FAB-E16A04715444}" srcOrd="0" destOrd="1" presId="urn:microsoft.com/office/officeart/2005/8/layout/hList1"/>
    <dgm:cxn modelId="{E42C3E32-AE88-4741-9B3D-0D7B8DF9201E}" srcId="{652916E5-09EE-459E-8288-4C7652D0CFC4}" destId="{00531CB4-9D72-4133-A046-E5D5F6235605}" srcOrd="1" destOrd="0" parTransId="{DB31BFCE-C7AC-4D90-B47C-0FBF4D1C9A33}" sibTransId="{C7D15ECB-9EC5-4091-B81E-4A9D1A61AB6B}"/>
    <dgm:cxn modelId="{46235E5D-564A-434E-BD23-E0C601D80BF7}" srcId="{41E2EA14-B87C-4F34-837F-234316DF1A84}" destId="{BAD954D4-74ED-40FF-BF24-F72A94DB01A2}" srcOrd="0" destOrd="0" parTransId="{BE81EFE2-74F7-4289-850F-CE7C2936A4A0}" sibTransId="{19C16A84-59BE-4603-9911-FE6D187F073B}"/>
    <dgm:cxn modelId="{61FA9860-35D7-493C-95BE-9550871B377D}" srcId="{211DAFD5-BC1D-4763-B85C-1EA893C9B2B3}" destId="{B3D31977-846F-4817-A3F3-2CFAC0A33B31}" srcOrd="0" destOrd="0" parTransId="{163D85F5-1FE2-4127-8024-8DB8EEC0970B}" sibTransId="{61020355-0E29-4498-9465-C36156FE4D66}"/>
    <dgm:cxn modelId="{F746AD4C-8948-4CAA-A76D-AFD1F6FFE48F}" srcId="{652916E5-09EE-459E-8288-4C7652D0CFC4}" destId="{111DDCDE-F8BF-4B77-A31A-C37871F35B86}" srcOrd="0" destOrd="0" parTransId="{343ABBB0-30AE-41BE-B212-6D3E904365C3}" sibTransId="{D559CAD8-84C8-4054-BECB-946F1277C716}"/>
    <dgm:cxn modelId="{2C64644F-0E30-4036-8D04-31445DF1C1BD}" type="presOf" srcId="{211DAFD5-BC1D-4763-B85C-1EA893C9B2B3}" destId="{F175D910-A0EF-4AA5-A603-FF615445F7D7}" srcOrd="0" destOrd="0" presId="urn:microsoft.com/office/officeart/2005/8/layout/hList1"/>
    <dgm:cxn modelId="{D13D7157-0393-4871-B2A5-A1EF717C09A4}" srcId="{41E2EA14-B87C-4F34-837F-234316DF1A84}" destId="{D2DB4FF0-7B91-416F-9181-4264DD7AB52C}" srcOrd="1" destOrd="0" parTransId="{65D2776B-5625-4B89-B46B-23F34A149F09}" sibTransId="{CB69B416-66D8-4860-A713-EDA7D85E1EE9}"/>
    <dgm:cxn modelId="{58DD5858-2D41-41DF-91CA-AFBC6D7CE4DA}" srcId="{01A512C4-72CF-41FE-9751-306C995CDA58}" destId="{211DAFD5-BC1D-4763-B85C-1EA893C9B2B3}" srcOrd="2" destOrd="0" parTransId="{6A5D39A8-F202-42D1-8B12-296F969C5C59}" sibTransId="{AD4614AD-27A3-44DE-9749-17DD1D6F9862}"/>
    <dgm:cxn modelId="{E2038181-D0B6-4891-89A4-D6D074160483}" type="presOf" srcId="{652916E5-09EE-459E-8288-4C7652D0CFC4}" destId="{D0AFD6CC-F7D9-43AB-952E-B41FE62ED546}" srcOrd="0" destOrd="0" presId="urn:microsoft.com/office/officeart/2005/8/layout/hList1"/>
    <dgm:cxn modelId="{E27DD188-491F-486A-AFDA-49F528861500}" srcId="{01A512C4-72CF-41FE-9751-306C995CDA58}" destId="{41E2EA14-B87C-4F34-837F-234316DF1A84}" srcOrd="0" destOrd="0" parTransId="{67AFDA39-8827-4FA9-A8E5-42933FFFCC85}" sibTransId="{60BCB44B-9C98-48A8-8765-F18D185433F8}"/>
    <dgm:cxn modelId="{49475B94-5D3C-46A0-9E2F-EB2CE57844B6}" srcId="{511F4422-7DCC-4CD4-A937-9EE336D6CA22}" destId="{D33BA9A7-1179-4B1D-8B5F-E4EC1BFA3F91}" srcOrd="1" destOrd="0" parTransId="{E1E0E87B-5E41-4AE7-A513-E41414A5D060}" sibTransId="{914E9E9B-9EC4-4DD3-A292-440A05A76058}"/>
    <dgm:cxn modelId="{05FC7898-420A-49A0-94CA-6513B1A271EB}" srcId="{01A512C4-72CF-41FE-9751-306C995CDA58}" destId="{652916E5-09EE-459E-8288-4C7652D0CFC4}" srcOrd="1" destOrd="0" parTransId="{A3D3A416-4032-4C81-A3E3-479FB505FA24}" sibTransId="{221428D3-5783-4601-A640-51D0BDA38BB0}"/>
    <dgm:cxn modelId="{A25CED9F-FCF5-449B-8310-DC8BD7F3D278}" srcId="{41E2EA14-B87C-4F34-837F-234316DF1A84}" destId="{49D176AE-1736-4E66-9F70-4371A10B9020}" srcOrd="2" destOrd="0" parTransId="{C8027CC2-C69B-4E6E-8222-FEB037E698BC}" sibTransId="{B09BC2DA-9AEF-46BD-8886-B3BBAD82A1A3}"/>
    <dgm:cxn modelId="{075F57B5-79CE-4345-AF9A-2652ED6B070F}" type="presOf" srcId="{B3D31977-846F-4817-A3F3-2CFAC0A33B31}" destId="{0382F9FF-52AD-489B-87FC-A286FD0984D7}" srcOrd="0" destOrd="0" presId="urn:microsoft.com/office/officeart/2005/8/layout/hList1"/>
    <dgm:cxn modelId="{41DF4DC1-DD14-4585-81FD-FC7C162124E8}" type="presOf" srcId="{01A512C4-72CF-41FE-9751-306C995CDA58}" destId="{5AE87233-8003-438E-893F-67C06532ADE3}" srcOrd="0" destOrd="0" presId="urn:microsoft.com/office/officeart/2005/8/layout/hList1"/>
    <dgm:cxn modelId="{B940F6E0-8F8B-4043-83AE-808AE42B770E}" type="presOf" srcId="{D2DB4FF0-7B91-416F-9181-4264DD7AB52C}" destId="{CA7EE0D3-6E01-441F-AE00-8D6584A5815B}" srcOrd="0" destOrd="1" presId="urn:microsoft.com/office/officeart/2005/8/layout/hList1"/>
    <dgm:cxn modelId="{1AD345E7-76AF-45C2-B208-534B2CE05C25}" type="presOf" srcId="{49D176AE-1736-4E66-9F70-4371A10B9020}" destId="{CA7EE0D3-6E01-441F-AE00-8D6584A5815B}" srcOrd="0" destOrd="2" presId="urn:microsoft.com/office/officeart/2005/8/layout/hList1"/>
    <dgm:cxn modelId="{4900ADE9-C1B6-41AA-BDE4-61E2CD9CF512}" srcId="{511F4422-7DCC-4CD4-A937-9EE336D6CA22}" destId="{59D65CCA-7D96-457F-AD01-15B6FBF99B27}" srcOrd="0" destOrd="0" parTransId="{8D6B72C4-EC9B-455D-A6D1-996C88E710E1}" sibTransId="{5B9D90BE-3D39-42F9-8ADE-155BCCEC740D}"/>
    <dgm:cxn modelId="{777D48FA-383F-46A5-8C5B-57FEEC772355}" type="presOf" srcId="{B44F8C0B-D77F-4456-8B88-40F91CE02B18}" destId="{0382F9FF-52AD-489B-87FC-A286FD0984D7}" srcOrd="0" destOrd="1" presId="urn:microsoft.com/office/officeart/2005/8/layout/hList1"/>
    <dgm:cxn modelId="{BA101CFB-36A5-4372-9E03-D1A244E3B897}" srcId="{01A512C4-72CF-41FE-9751-306C995CDA58}" destId="{511F4422-7DCC-4CD4-A937-9EE336D6CA22}" srcOrd="3" destOrd="0" parTransId="{928831A7-9B7F-4632-A535-B48FA4961322}" sibTransId="{A565C417-1CC0-43D3-9830-75C6B4D4B15F}"/>
    <dgm:cxn modelId="{657236FD-740A-424A-BEBE-E19AD71B63E9}" type="presOf" srcId="{111DDCDE-F8BF-4B77-A31A-C37871F35B86}" destId="{9457345A-A3C7-45BF-9FAB-E16A04715444}" srcOrd="0" destOrd="0" presId="urn:microsoft.com/office/officeart/2005/8/layout/hList1"/>
    <dgm:cxn modelId="{6191E0A9-E2D6-4BD2-AF21-45ADA5AD289A}" type="presParOf" srcId="{5AE87233-8003-438E-893F-67C06532ADE3}" destId="{7E558C16-4D58-429C-80BD-2DE3FC7B43CF}" srcOrd="0" destOrd="0" presId="urn:microsoft.com/office/officeart/2005/8/layout/hList1"/>
    <dgm:cxn modelId="{C4FFCD28-EAAB-4669-A29B-6EC6D28A612B}" type="presParOf" srcId="{7E558C16-4D58-429C-80BD-2DE3FC7B43CF}" destId="{EBCFF919-3043-41A5-BA1F-B1371591E22B}" srcOrd="0" destOrd="0" presId="urn:microsoft.com/office/officeart/2005/8/layout/hList1"/>
    <dgm:cxn modelId="{97DE014C-DA45-4F74-9F0A-AF9761055DD1}" type="presParOf" srcId="{7E558C16-4D58-429C-80BD-2DE3FC7B43CF}" destId="{CA7EE0D3-6E01-441F-AE00-8D6584A5815B}" srcOrd="1" destOrd="0" presId="urn:microsoft.com/office/officeart/2005/8/layout/hList1"/>
    <dgm:cxn modelId="{8ECF341B-DAA0-4B86-BD82-5368047A2A90}" type="presParOf" srcId="{5AE87233-8003-438E-893F-67C06532ADE3}" destId="{632D6D65-E13A-4823-8660-F319A3667B6C}" srcOrd="1" destOrd="0" presId="urn:microsoft.com/office/officeart/2005/8/layout/hList1"/>
    <dgm:cxn modelId="{1BCA9616-401E-431F-A0B6-64EC9EF1F1FD}" type="presParOf" srcId="{5AE87233-8003-438E-893F-67C06532ADE3}" destId="{7CB3500D-C08C-415D-9267-F9186648C2D4}" srcOrd="2" destOrd="0" presId="urn:microsoft.com/office/officeart/2005/8/layout/hList1"/>
    <dgm:cxn modelId="{9FC93365-3053-4C6F-99A5-82887DAA0E6D}" type="presParOf" srcId="{7CB3500D-C08C-415D-9267-F9186648C2D4}" destId="{D0AFD6CC-F7D9-43AB-952E-B41FE62ED546}" srcOrd="0" destOrd="0" presId="urn:microsoft.com/office/officeart/2005/8/layout/hList1"/>
    <dgm:cxn modelId="{37F787F3-D80A-4B6C-8539-0112A2B00635}" type="presParOf" srcId="{7CB3500D-C08C-415D-9267-F9186648C2D4}" destId="{9457345A-A3C7-45BF-9FAB-E16A04715444}" srcOrd="1" destOrd="0" presId="urn:microsoft.com/office/officeart/2005/8/layout/hList1"/>
    <dgm:cxn modelId="{8E0DCA90-4672-4B50-AFB9-687B1C854427}" type="presParOf" srcId="{5AE87233-8003-438E-893F-67C06532ADE3}" destId="{AA901FD0-FB3F-497D-9D87-615EBEDC39CA}" srcOrd="3" destOrd="0" presId="urn:microsoft.com/office/officeart/2005/8/layout/hList1"/>
    <dgm:cxn modelId="{9B951471-26FD-49BC-A4C4-92E22452F89D}" type="presParOf" srcId="{5AE87233-8003-438E-893F-67C06532ADE3}" destId="{8667C0C6-3934-4208-8734-64EA69772B6A}" srcOrd="4" destOrd="0" presId="urn:microsoft.com/office/officeart/2005/8/layout/hList1"/>
    <dgm:cxn modelId="{6F6EBB14-BBF5-4247-B372-189962B5D20A}" type="presParOf" srcId="{8667C0C6-3934-4208-8734-64EA69772B6A}" destId="{F175D910-A0EF-4AA5-A603-FF615445F7D7}" srcOrd="0" destOrd="0" presId="urn:microsoft.com/office/officeart/2005/8/layout/hList1"/>
    <dgm:cxn modelId="{BB794819-ADD6-4270-AA3B-DA883A5163E3}" type="presParOf" srcId="{8667C0C6-3934-4208-8734-64EA69772B6A}" destId="{0382F9FF-52AD-489B-87FC-A286FD0984D7}" srcOrd="1" destOrd="0" presId="urn:microsoft.com/office/officeart/2005/8/layout/hList1"/>
    <dgm:cxn modelId="{CFECB156-99C7-41D3-9357-33D35F5A7746}" type="presParOf" srcId="{5AE87233-8003-438E-893F-67C06532ADE3}" destId="{3D2B09D1-3803-4204-B605-E9FD3796AF61}" srcOrd="5" destOrd="0" presId="urn:microsoft.com/office/officeart/2005/8/layout/hList1"/>
    <dgm:cxn modelId="{3DE53F87-EFDD-4011-BA77-EFA69AE7CA42}" type="presParOf" srcId="{5AE87233-8003-438E-893F-67C06532ADE3}" destId="{19F02ABC-11DE-4919-8152-4E26D52D012A}" srcOrd="6" destOrd="0" presId="urn:microsoft.com/office/officeart/2005/8/layout/hList1"/>
    <dgm:cxn modelId="{BCAA5F1F-47F0-4C81-8390-BC77A61AC03D}" type="presParOf" srcId="{19F02ABC-11DE-4919-8152-4E26D52D012A}" destId="{F6D710C3-467F-41F7-AEC4-639B17FFAB75}" srcOrd="0" destOrd="0" presId="urn:microsoft.com/office/officeart/2005/8/layout/hList1"/>
    <dgm:cxn modelId="{664E2210-E3DA-44EE-9518-D06EDC4071FA}" type="presParOf" srcId="{19F02ABC-11DE-4919-8152-4E26D52D012A}" destId="{437A72E9-E8C4-454D-AE9C-E3D7EDFBE9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2BF750-8971-4B37-81FA-EBF8AC36F14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E"/>
        </a:p>
      </dgm:t>
    </dgm:pt>
    <dgm:pt modelId="{5C119B05-8D2C-4026-BFFF-6FE769149D92}">
      <dgm:prSet phldrT="[Text]"/>
      <dgm:spPr/>
      <dgm:t>
        <a:bodyPr/>
        <a:lstStyle/>
        <a:p>
          <a:r>
            <a:rPr lang="en-US" dirty="0"/>
            <a:t>Bringing the Project Back on Track</a:t>
          </a:r>
          <a:endParaRPr lang="en-AE" dirty="0"/>
        </a:p>
      </dgm:t>
    </dgm:pt>
    <dgm:pt modelId="{A72146D3-1370-4E08-997B-FD65360AB025}" type="parTrans" cxnId="{98A81B31-D82A-489D-81F0-0FFB542D1830}">
      <dgm:prSet/>
      <dgm:spPr/>
      <dgm:t>
        <a:bodyPr/>
        <a:lstStyle/>
        <a:p>
          <a:endParaRPr lang="en-AE"/>
        </a:p>
      </dgm:t>
    </dgm:pt>
    <dgm:pt modelId="{1422F113-D2A7-4FF8-B2A4-4D087DADB637}" type="sibTrans" cxnId="{98A81B31-D82A-489D-81F0-0FFB542D1830}">
      <dgm:prSet/>
      <dgm:spPr/>
      <dgm:t>
        <a:bodyPr/>
        <a:lstStyle/>
        <a:p>
          <a:endParaRPr lang="en-AE"/>
        </a:p>
      </dgm:t>
    </dgm:pt>
    <dgm:pt modelId="{4728163D-286D-4EBD-ACBA-D12AF2626F73}">
      <dgm:prSet/>
      <dgm:spPr/>
      <dgm:t>
        <a:bodyPr/>
        <a:lstStyle/>
        <a:p>
          <a:r>
            <a:rPr lang="en-US" dirty="0"/>
            <a:t>Split BRDs into Phase 1 (signed-off items) and Phase 2 (new requirements)</a:t>
          </a:r>
          <a:endParaRPr lang="en-AE" dirty="0"/>
        </a:p>
      </dgm:t>
    </dgm:pt>
    <dgm:pt modelId="{30CA0789-45B7-4DBA-BCC2-2971023AC1BF}" type="parTrans" cxnId="{2F3D2084-1044-420F-8A70-1167E8EBA2D4}">
      <dgm:prSet/>
      <dgm:spPr/>
      <dgm:t>
        <a:bodyPr/>
        <a:lstStyle/>
        <a:p>
          <a:endParaRPr lang="en-AE"/>
        </a:p>
      </dgm:t>
    </dgm:pt>
    <dgm:pt modelId="{ECE08AE7-4DDB-4330-BDCD-917958FBBF40}" type="sibTrans" cxnId="{2F3D2084-1044-420F-8A70-1167E8EBA2D4}">
      <dgm:prSet/>
      <dgm:spPr/>
      <dgm:t>
        <a:bodyPr/>
        <a:lstStyle/>
        <a:p>
          <a:endParaRPr lang="en-AE"/>
        </a:p>
      </dgm:t>
    </dgm:pt>
    <dgm:pt modelId="{3A31D256-B9CB-467E-9F5B-5DFFDAEB00D8}">
      <dgm:prSet/>
      <dgm:spPr/>
      <dgm:t>
        <a:bodyPr/>
        <a:lstStyle/>
        <a:p>
          <a:r>
            <a:rPr lang="en-US" dirty="0"/>
            <a:t>Use agile sprints to fast-track critical forms and workflows</a:t>
          </a:r>
          <a:endParaRPr lang="en-AE" dirty="0"/>
        </a:p>
      </dgm:t>
    </dgm:pt>
    <dgm:pt modelId="{D0465A32-6984-46ED-80A5-497C5516281D}" type="parTrans" cxnId="{41163FAE-FAAF-4A2B-907F-CEEEE1CF7452}">
      <dgm:prSet/>
      <dgm:spPr/>
      <dgm:t>
        <a:bodyPr/>
        <a:lstStyle/>
        <a:p>
          <a:endParaRPr lang="en-AE"/>
        </a:p>
      </dgm:t>
    </dgm:pt>
    <dgm:pt modelId="{677F1293-62F9-40AD-98D2-967D5DFE4959}" type="sibTrans" cxnId="{41163FAE-FAAF-4A2B-907F-CEEEE1CF7452}">
      <dgm:prSet/>
      <dgm:spPr/>
      <dgm:t>
        <a:bodyPr/>
        <a:lstStyle/>
        <a:p>
          <a:endParaRPr lang="en-AE"/>
        </a:p>
      </dgm:t>
    </dgm:pt>
    <dgm:pt modelId="{45A95ACF-075F-42DD-A214-3FBCFA8BEFB1}">
      <dgm:prSet/>
      <dgm:spPr/>
      <dgm:t>
        <a:bodyPr/>
        <a:lstStyle/>
        <a:p>
          <a:r>
            <a:rPr lang="en-US" dirty="0"/>
            <a:t>Parallelize development and testing efforts where possible</a:t>
          </a:r>
          <a:endParaRPr lang="en-AE" dirty="0"/>
        </a:p>
      </dgm:t>
    </dgm:pt>
    <dgm:pt modelId="{2C965DE3-9571-43A0-9062-70D812AD3EA1}" type="parTrans" cxnId="{02DB36BA-BBEA-4322-B1EC-B21A2BFC03C2}">
      <dgm:prSet/>
      <dgm:spPr/>
      <dgm:t>
        <a:bodyPr/>
        <a:lstStyle/>
        <a:p>
          <a:endParaRPr lang="en-AE"/>
        </a:p>
      </dgm:t>
    </dgm:pt>
    <dgm:pt modelId="{D535B8F4-CCED-4598-BF97-6CD310AE3179}" type="sibTrans" cxnId="{02DB36BA-BBEA-4322-B1EC-B21A2BFC03C2}">
      <dgm:prSet/>
      <dgm:spPr/>
      <dgm:t>
        <a:bodyPr/>
        <a:lstStyle/>
        <a:p>
          <a:endParaRPr lang="en-AE"/>
        </a:p>
      </dgm:t>
    </dgm:pt>
    <dgm:pt modelId="{8EF9889C-97B6-4BDF-AA9B-9F38F91656AB}">
      <dgm:prSet/>
      <dgm:spPr/>
      <dgm:t>
        <a:bodyPr/>
        <a:lstStyle/>
        <a:p>
          <a:r>
            <a:rPr lang="en-US" dirty="0"/>
            <a:t>Add buffer to the new timeline to manage complexity and uncertainty</a:t>
          </a:r>
          <a:endParaRPr lang="en-AE" dirty="0"/>
        </a:p>
      </dgm:t>
    </dgm:pt>
    <dgm:pt modelId="{4BFD1CDD-BEE1-4E2E-B657-5F17830F490C}" type="parTrans" cxnId="{44AFE8B6-1CD1-48D3-B913-4AF061F98FCE}">
      <dgm:prSet/>
      <dgm:spPr/>
      <dgm:t>
        <a:bodyPr/>
        <a:lstStyle/>
        <a:p>
          <a:endParaRPr lang="en-AE"/>
        </a:p>
      </dgm:t>
    </dgm:pt>
    <dgm:pt modelId="{7BB38EE9-FDC1-40D6-92BF-6D2C4821D421}" type="sibTrans" cxnId="{44AFE8B6-1CD1-48D3-B913-4AF061F98FCE}">
      <dgm:prSet/>
      <dgm:spPr/>
      <dgm:t>
        <a:bodyPr/>
        <a:lstStyle/>
        <a:p>
          <a:endParaRPr lang="en-AE"/>
        </a:p>
      </dgm:t>
    </dgm:pt>
    <dgm:pt modelId="{607BD137-6D41-4364-875B-7357A5D0760A}">
      <dgm:prSet/>
      <dgm:spPr/>
      <dgm:t>
        <a:bodyPr/>
        <a:lstStyle/>
        <a:p>
          <a:r>
            <a:rPr lang="en-US" dirty="0"/>
            <a:t>Set up sprint-level tracking with burn-down charts</a:t>
          </a:r>
          <a:endParaRPr lang="en-AE" dirty="0"/>
        </a:p>
      </dgm:t>
    </dgm:pt>
    <dgm:pt modelId="{B3713EC4-8475-415B-92B9-8E9EB57069E6}" type="parTrans" cxnId="{70FB97BA-147E-46B6-A34F-6E91EC4A7F6A}">
      <dgm:prSet/>
      <dgm:spPr/>
      <dgm:t>
        <a:bodyPr/>
        <a:lstStyle/>
        <a:p>
          <a:endParaRPr lang="en-AE"/>
        </a:p>
      </dgm:t>
    </dgm:pt>
    <dgm:pt modelId="{1A158670-DDA5-479C-ACF2-F3EBDBA5C7DD}" type="sibTrans" cxnId="{70FB97BA-147E-46B6-A34F-6E91EC4A7F6A}">
      <dgm:prSet/>
      <dgm:spPr/>
      <dgm:t>
        <a:bodyPr/>
        <a:lstStyle/>
        <a:p>
          <a:endParaRPr lang="en-AE"/>
        </a:p>
      </dgm:t>
    </dgm:pt>
    <dgm:pt modelId="{2804202C-662E-4F14-AE95-804483F11D96}">
      <dgm:prSet/>
      <dgm:spPr/>
      <dgm:t>
        <a:bodyPr/>
        <a:lstStyle/>
        <a:p>
          <a:r>
            <a:rPr lang="en-US" dirty="0"/>
            <a:t>Budget Realignment Without Scope Compromise</a:t>
          </a:r>
          <a:endParaRPr lang="en-AE" dirty="0"/>
        </a:p>
      </dgm:t>
    </dgm:pt>
    <dgm:pt modelId="{65C966CD-01CC-49E8-89B6-C82881526FCE}" type="parTrans" cxnId="{D81C6C8D-5FB1-4F39-86B6-2B404D5D8248}">
      <dgm:prSet/>
      <dgm:spPr/>
      <dgm:t>
        <a:bodyPr/>
        <a:lstStyle/>
        <a:p>
          <a:endParaRPr lang="en-AE"/>
        </a:p>
      </dgm:t>
    </dgm:pt>
    <dgm:pt modelId="{9326C663-45D7-4D6F-B6A5-CE4811FF0759}" type="sibTrans" cxnId="{D81C6C8D-5FB1-4F39-86B6-2B404D5D8248}">
      <dgm:prSet/>
      <dgm:spPr/>
      <dgm:t>
        <a:bodyPr/>
        <a:lstStyle/>
        <a:p>
          <a:endParaRPr lang="en-AE"/>
        </a:p>
      </dgm:t>
    </dgm:pt>
    <dgm:pt modelId="{D02EB584-2C4A-446C-87AB-166FE18BC206}">
      <dgm:prSet/>
      <dgm:spPr/>
      <dgm:t>
        <a:bodyPr/>
        <a:lstStyle/>
        <a:p>
          <a:r>
            <a:rPr lang="en-US" dirty="0"/>
            <a:t>Raise formal change request for newly introduced requirements</a:t>
          </a:r>
          <a:endParaRPr lang="en-AE" dirty="0"/>
        </a:p>
      </dgm:t>
    </dgm:pt>
    <dgm:pt modelId="{6B9EB043-C4B1-4B49-9852-FEA9173F193A}" type="parTrans" cxnId="{9DD21581-4D8A-410E-9536-4077D60DD6C7}">
      <dgm:prSet/>
      <dgm:spPr/>
      <dgm:t>
        <a:bodyPr/>
        <a:lstStyle/>
        <a:p>
          <a:endParaRPr lang="en-AE"/>
        </a:p>
      </dgm:t>
    </dgm:pt>
    <dgm:pt modelId="{5E8F86D2-92B8-430D-B8CE-DCD5852D5194}" type="sibTrans" cxnId="{9DD21581-4D8A-410E-9536-4077D60DD6C7}">
      <dgm:prSet/>
      <dgm:spPr/>
      <dgm:t>
        <a:bodyPr/>
        <a:lstStyle/>
        <a:p>
          <a:endParaRPr lang="en-AE"/>
        </a:p>
      </dgm:t>
    </dgm:pt>
    <dgm:pt modelId="{80C62DF8-8E24-450C-968B-3BC42F711BF9}">
      <dgm:prSet/>
      <dgm:spPr/>
      <dgm:t>
        <a:bodyPr/>
        <a:lstStyle/>
        <a:p>
          <a:r>
            <a:rPr lang="en-US" dirty="0"/>
            <a:t>Reassign tasks to best-fit resources to increase efficiency</a:t>
          </a:r>
          <a:endParaRPr lang="en-AE" dirty="0"/>
        </a:p>
      </dgm:t>
    </dgm:pt>
    <dgm:pt modelId="{1486BA7B-2D36-436E-BD87-7A72B3AF055F}" type="parTrans" cxnId="{2A3312DE-1A63-4690-BAEA-A6DF644F5309}">
      <dgm:prSet/>
      <dgm:spPr/>
      <dgm:t>
        <a:bodyPr/>
        <a:lstStyle/>
        <a:p>
          <a:endParaRPr lang="en-AE"/>
        </a:p>
      </dgm:t>
    </dgm:pt>
    <dgm:pt modelId="{C74E1D1E-23C8-43DA-85BA-540695F7256A}" type="sibTrans" cxnId="{2A3312DE-1A63-4690-BAEA-A6DF644F5309}">
      <dgm:prSet/>
      <dgm:spPr/>
      <dgm:t>
        <a:bodyPr/>
        <a:lstStyle/>
        <a:p>
          <a:endParaRPr lang="en-AE"/>
        </a:p>
      </dgm:t>
    </dgm:pt>
    <dgm:pt modelId="{B116CAD3-D012-4530-9800-95EA97182B6A}">
      <dgm:prSet/>
      <dgm:spPr/>
      <dgm:t>
        <a:bodyPr/>
        <a:lstStyle/>
        <a:p>
          <a:r>
            <a:rPr lang="en-US" dirty="0"/>
            <a:t>Reduce non-billable overheads: fewer meetings, focused reviews</a:t>
          </a:r>
          <a:endParaRPr lang="en-AE" dirty="0"/>
        </a:p>
      </dgm:t>
    </dgm:pt>
    <dgm:pt modelId="{40AAE5CC-3797-4BD2-9F19-344D16D8787F}" type="parTrans" cxnId="{A7012294-A8DC-4EE0-A822-EAADEDC55B86}">
      <dgm:prSet/>
      <dgm:spPr/>
      <dgm:t>
        <a:bodyPr/>
        <a:lstStyle/>
        <a:p>
          <a:endParaRPr lang="en-AE"/>
        </a:p>
      </dgm:t>
    </dgm:pt>
    <dgm:pt modelId="{F3783FD9-B0B0-4B0E-989D-D6C836AEAFBE}" type="sibTrans" cxnId="{A7012294-A8DC-4EE0-A822-EAADEDC55B86}">
      <dgm:prSet/>
      <dgm:spPr/>
      <dgm:t>
        <a:bodyPr/>
        <a:lstStyle/>
        <a:p>
          <a:endParaRPr lang="en-AE"/>
        </a:p>
      </dgm:t>
    </dgm:pt>
    <dgm:pt modelId="{1081AD8E-3D59-4968-906E-800CCC9FA4F4}">
      <dgm:prSet/>
      <dgm:spPr/>
      <dgm:t>
        <a:bodyPr/>
        <a:lstStyle/>
        <a:p>
          <a:r>
            <a:rPr lang="en-US" dirty="0"/>
            <a:t>Track time and effort using time-sheet tools to control burn</a:t>
          </a:r>
          <a:endParaRPr lang="en-AE" dirty="0"/>
        </a:p>
      </dgm:t>
    </dgm:pt>
    <dgm:pt modelId="{3B174FDA-0659-435F-996F-DCC64AB28C84}" type="parTrans" cxnId="{3722173C-FD03-4BA9-B9E3-B0BD9DB942D5}">
      <dgm:prSet/>
      <dgm:spPr/>
      <dgm:t>
        <a:bodyPr/>
        <a:lstStyle/>
        <a:p>
          <a:endParaRPr lang="en-AE"/>
        </a:p>
      </dgm:t>
    </dgm:pt>
    <dgm:pt modelId="{10C7F0C1-CC46-4BD2-96E2-FB988032EDFB}" type="sibTrans" cxnId="{3722173C-FD03-4BA9-B9E3-B0BD9DB942D5}">
      <dgm:prSet/>
      <dgm:spPr/>
      <dgm:t>
        <a:bodyPr/>
        <a:lstStyle/>
        <a:p>
          <a:endParaRPr lang="en-AE"/>
        </a:p>
      </dgm:t>
    </dgm:pt>
    <dgm:pt modelId="{43A5F839-1338-452D-B6B0-F6E24D5688B0}">
      <dgm:prSet/>
      <dgm:spPr/>
      <dgm:t>
        <a:bodyPr/>
        <a:lstStyle/>
        <a:p>
          <a:r>
            <a:rPr lang="en-US" dirty="0"/>
            <a:t>Work with finance to forecast cash flow and margin realization</a:t>
          </a:r>
          <a:endParaRPr lang="en-AE" dirty="0"/>
        </a:p>
      </dgm:t>
    </dgm:pt>
    <dgm:pt modelId="{B5125B4E-E46C-45C8-89D2-C0B66218102E}" type="parTrans" cxnId="{9A9EED1B-42F8-4E8C-8D77-1120FDDC7123}">
      <dgm:prSet/>
      <dgm:spPr/>
      <dgm:t>
        <a:bodyPr/>
        <a:lstStyle/>
        <a:p>
          <a:endParaRPr lang="en-AE"/>
        </a:p>
      </dgm:t>
    </dgm:pt>
    <dgm:pt modelId="{B0F48F02-2690-4C11-B41F-3047475176BC}" type="sibTrans" cxnId="{9A9EED1B-42F8-4E8C-8D77-1120FDDC7123}">
      <dgm:prSet/>
      <dgm:spPr/>
      <dgm:t>
        <a:bodyPr/>
        <a:lstStyle/>
        <a:p>
          <a:endParaRPr lang="en-AE"/>
        </a:p>
      </dgm:t>
    </dgm:pt>
    <dgm:pt modelId="{9280C8FB-82A6-4BBD-954D-501EB3F3357E}">
      <dgm:prSet/>
      <dgm:spPr/>
      <dgm:t>
        <a:bodyPr/>
        <a:lstStyle/>
        <a:p>
          <a:r>
            <a:rPr lang="en-US" dirty="0"/>
            <a:t>Quality Assurance Strategy</a:t>
          </a:r>
          <a:endParaRPr lang="en-AE" dirty="0"/>
        </a:p>
      </dgm:t>
    </dgm:pt>
    <dgm:pt modelId="{209E8112-E0CA-40C0-8B39-44DC1A9D134E}" type="parTrans" cxnId="{8D3E8F03-226C-40C9-A24E-3D2DAD1867FA}">
      <dgm:prSet/>
      <dgm:spPr/>
      <dgm:t>
        <a:bodyPr/>
        <a:lstStyle/>
        <a:p>
          <a:endParaRPr lang="en-AE"/>
        </a:p>
      </dgm:t>
    </dgm:pt>
    <dgm:pt modelId="{E7401F6D-E010-4844-8834-6A4147A7A94C}" type="sibTrans" cxnId="{8D3E8F03-226C-40C9-A24E-3D2DAD1867FA}">
      <dgm:prSet/>
      <dgm:spPr/>
      <dgm:t>
        <a:bodyPr/>
        <a:lstStyle/>
        <a:p>
          <a:endParaRPr lang="en-AE"/>
        </a:p>
      </dgm:t>
    </dgm:pt>
    <dgm:pt modelId="{C0A6DFA7-A1F3-45A7-A27C-CC7E265D3314}">
      <dgm:prSet/>
      <dgm:spPr/>
      <dgm:t>
        <a:bodyPr/>
        <a:lstStyle/>
        <a:p>
          <a:r>
            <a:rPr lang="en-US" dirty="0"/>
            <a:t>Involve QA from sprint 1 (shift-left approach)</a:t>
          </a:r>
          <a:endParaRPr lang="en-AE" dirty="0"/>
        </a:p>
      </dgm:t>
    </dgm:pt>
    <dgm:pt modelId="{2C1D886E-B972-4CC1-87E6-3345F2DA625F}" type="parTrans" cxnId="{5DC5E75A-305E-4158-AADF-5290F6B6DFB6}">
      <dgm:prSet/>
      <dgm:spPr/>
      <dgm:t>
        <a:bodyPr/>
        <a:lstStyle/>
        <a:p>
          <a:endParaRPr lang="en-AE"/>
        </a:p>
      </dgm:t>
    </dgm:pt>
    <dgm:pt modelId="{1CD024F3-38BF-4691-BE9C-165F0B61BFF2}" type="sibTrans" cxnId="{5DC5E75A-305E-4158-AADF-5290F6B6DFB6}">
      <dgm:prSet/>
      <dgm:spPr/>
      <dgm:t>
        <a:bodyPr/>
        <a:lstStyle/>
        <a:p>
          <a:endParaRPr lang="en-AE"/>
        </a:p>
      </dgm:t>
    </dgm:pt>
    <dgm:pt modelId="{D4C1945B-0865-431F-B228-9228EA199CA8}">
      <dgm:prSet/>
      <dgm:spPr/>
      <dgm:t>
        <a:bodyPr/>
        <a:lstStyle/>
        <a:p>
          <a:r>
            <a:rPr lang="en-US" dirty="0"/>
            <a:t>Set performance benchmarks early, align with client standards</a:t>
          </a:r>
          <a:endParaRPr lang="en-AE" dirty="0"/>
        </a:p>
      </dgm:t>
    </dgm:pt>
    <dgm:pt modelId="{0F5F1A20-60F3-4303-AC7B-6A2DA9F5B4E3}" type="parTrans" cxnId="{9972AB07-6B25-4C5B-852A-D60CF3A40F33}">
      <dgm:prSet/>
      <dgm:spPr/>
      <dgm:t>
        <a:bodyPr/>
        <a:lstStyle/>
        <a:p>
          <a:endParaRPr lang="en-AE"/>
        </a:p>
      </dgm:t>
    </dgm:pt>
    <dgm:pt modelId="{469896C3-A6B4-47AD-8F75-56D63058E321}" type="sibTrans" cxnId="{9972AB07-6B25-4C5B-852A-D60CF3A40F33}">
      <dgm:prSet/>
      <dgm:spPr/>
      <dgm:t>
        <a:bodyPr/>
        <a:lstStyle/>
        <a:p>
          <a:endParaRPr lang="en-AE"/>
        </a:p>
      </dgm:t>
    </dgm:pt>
    <dgm:pt modelId="{96CAB0F0-4B9E-41BD-9F29-DC5F7B08864A}">
      <dgm:prSet/>
      <dgm:spPr/>
      <dgm:t>
        <a:bodyPr/>
        <a:lstStyle/>
        <a:p>
          <a:r>
            <a:rPr lang="en-US" dirty="0"/>
            <a:t>Conduct peer reviews before code merges</a:t>
          </a:r>
          <a:endParaRPr lang="en-AE" dirty="0"/>
        </a:p>
      </dgm:t>
    </dgm:pt>
    <dgm:pt modelId="{89CA036D-58FD-44E9-84EB-A1B1358A2EB6}" type="parTrans" cxnId="{FB08095B-8E47-43A1-9255-529CDECE031E}">
      <dgm:prSet/>
      <dgm:spPr/>
      <dgm:t>
        <a:bodyPr/>
        <a:lstStyle/>
        <a:p>
          <a:endParaRPr lang="en-AE"/>
        </a:p>
      </dgm:t>
    </dgm:pt>
    <dgm:pt modelId="{43375AA3-DF65-4CB5-9F2B-806B9C2EDD2A}" type="sibTrans" cxnId="{FB08095B-8E47-43A1-9255-529CDECE031E}">
      <dgm:prSet/>
      <dgm:spPr/>
      <dgm:t>
        <a:bodyPr/>
        <a:lstStyle/>
        <a:p>
          <a:endParaRPr lang="en-AE"/>
        </a:p>
      </dgm:t>
    </dgm:pt>
    <dgm:pt modelId="{280592DB-8F12-4A2F-9572-16FBA48A5ECA}">
      <dgm:prSet/>
      <dgm:spPr/>
      <dgm:t>
        <a:bodyPr/>
        <a:lstStyle/>
        <a:p>
          <a:r>
            <a:rPr lang="en-US" dirty="0"/>
            <a:t>Implement automated regression testing for repeatable validations</a:t>
          </a:r>
          <a:endParaRPr lang="en-AE" dirty="0"/>
        </a:p>
      </dgm:t>
    </dgm:pt>
    <dgm:pt modelId="{8FC16E12-70A7-4164-9F5E-C0DB4874226B}" type="parTrans" cxnId="{DCE5B370-72D6-4823-8B7E-B59D0B8B2A8A}">
      <dgm:prSet/>
      <dgm:spPr/>
      <dgm:t>
        <a:bodyPr/>
        <a:lstStyle/>
        <a:p>
          <a:endParaRPr lang="en-AE"/>
        </a:p>
      </dgm:t>
    </dgm:pt>
    <dgm:pt modelId="{AF68C824-AFC1-4B4F-896E-A7DE951F2312}" type="sibTrans" cxnId="{DCE5B370-72D6-4823-8B7E-B59D0B8B2A8A}">
      <dgm:prSet/>
      <dgm:spPr/>
      <dgm:t>
        <a:bodyPr/>
        <a:lstStyle/>
        <a:p>
          <a:endParaRPr lang="en-AE"/>
        </a:p>
      </dgm:t>
    </dgm:pt>
    <dgm:pt modelId="{402333AC-2F1B-4AFC-AC9B-EF038F76058F}">
      <dgm:prSet/>
      <dgm:spPr/>
      <dgm:t>
        <a:bodyPr/>
        <a:lstStyle/>
        <a:p>
          <a:r>
            <a:rPr lang="en-US" dirty="0"/>
            <a:t>Include UAT checkpoints and performance testing in each sprint</a:t>
          </a:r>
          <a:endParaRPr lang="en-AE" dirty="0"/>
        </a:p>
      </dgm:t>
    </dgm:pt>
    <dgm:pt modelId="{86FDC06F-E6DD-4D1D-B13A-D5F52B5A9D73}" type="parTrans" cxnId="{80BB8997-D770-4665-8618-74377D4322E6}">
      <dgm:prSet/>
      <dgm:spPr/>
      <dgm:t>
        <a:bodyPr/>
        <a:lstStyle/>
        <a:p>
          <a:endParaRPr lang="en-AE"/>
        </a:p>
      </dgm:t>
    </dgm:pt>
    <dgm:pt modelId="{3FAB25D2-C191-4AEE-992A-B35EB2A498EB}" type="sibTrans" cxnId="{80BB8997-D770-4665-8618-74377D4322E6}">
      <dgm:prSet/>
      <dgm:spPr/>
      <dgm:t>
        <a:bodyPr/>
        <a:lstStyle/>
        <a:p>
          <a:endParaRPr lang="en-AE"/>
        </a:p>
      </dgm:t>
    </dgm:pt>
    <dgm:pt modelId="{047EE9B2-CD2C-4472-87B0-48CE316067FA}">
      <dgm:prSet/>
      <dgm:spPr/>
      <dgm:t>
        <a:bodyPr/>
        <a:lstStyle/>
        <a:p>
          <a:r>
            <a:rPr lang="en-US" dirty="0"/>
            <a:t>Communication and Documentation Improvements</a:t>
          </a:r>
          <a:endParaRPr lang="en-AE" dirty="0"/>
        </a:p>
      </dgm:t>
    </dgm:pt>
    <dgm:pt modelId="{B1E0C01F-44C6-441A-A6CA-88CF1243E301}" type="parTrans" cxnId="{537E6BA2-DB2C-4DDE-BBA0-666C6EC6D179}">
      <dgm:prSet/>
      <dgm:spPr/>
      <dgm:t>
        <a:bodyPr/>
        <a:lstStyle/>
        <a:p>
          <a:endParaRPr lang="en-AE"/>
        </a:p>
      </dgm:t>
    </dgm:pt>
    <dgm:pt modelId="{8EB74B9A-F176-4DB3-95CB-E174D17567D2}" type="sibTrans" cxnId="{537E6BA2-DB2C-4DDE-BBA0-666C6EC6D179}">
      <dgm:prSet/>
      <dgm:spPr/>
      <dgm:t>
        <a:bodyPr/>
        <a:lstStyle/>
        <a:p>
          <a:endParaRPr lang="en-AE"/>
        </a:p>
      </dgm:t>
    </dgm:pt>
    <dgm:pt modelId="{42E83EF6-C13A-47E4-9514-5C1F67924DFD}">
      <dgm:prSet/>
      <dgm:spPr/>
      <dgm:t>
        <a:bodyPr/>
        <a:lstStyle/>
        <a:p>
          <a:r>
            <a:rPr lang="en-US" dirty="0"/>
            <a:t>Daily standups to align cross-location teams</a:t>
          </a:r>
          <a:endParaRPr lang="en-AE" dirty="0"/>
        </a:p>
      </dgm:t>
    </dgm:pt>
    <dgm:pt modelId="{A9969F24-7A4D-4465-A930-73C4D55642FB}" type="parTrans" cxnId="{7BD8661D-8FAF-4D7E-ACDA-4A5728CA122D}">
      <dgm:prSet/>
      <dgm:spPr/>
      <dgm:t>
        <a:bodyPr/>
        <a:lstStyle/>
        <a:p>
          <a:endParaRPr lang="en-AE"/>
        </a:p>
      </dgm:t>
    </dgm:pt>
    <dgm:pt modelId="{235D4FDB-4B28-4D53-AFC0-C839F80A0333}" type="sibTrans" cxnId="{7BD8661D-8FAF-4D7E-ACDA-4A5728CA122D}">
      <dgm:prSet/>
      <dgm:spPr/>
      <dgm:t>
        <a:bodyPr/>
        <a:lstStyle/>
        <a:p>
          <a:endParaRPr lang="en-AE"/>
        </a:p>
      </dgm:t>
    </dgm:pt>
    <dgm:pt modelId="{E387D3A1-EA11-479F-856C-8CB5376FA40C}">
      <dgm:prSet/>
      <dgm:spPr/>
      <dgm:t>
        <a:bodyPr/>
        <a:lstStyle/>
        <a:p>
          <a:r>
            <a:rPr lang="en-US" dirty="0"/>
            <a:t>Weekly stakeholder updates and steering committee reviews</a:t>
          </a:r>
          <a:endParaRPr lang="en-AE" dirty="0"/>
        </a:p>
      </dgm:t>
    </dgm:pt>
    <dgm:pt modelId="{F33B9C17-F00D-4B9C-90CA-480947C3B779}" type="parTrans" cxnId="{4F55B50B-D7F7-42CD-B16D-1F2C4246DE01}">
      <dgm:prSet/>
      <dgm:spPr/>
      <dgm:t>
        <a:bodyPr/>
        <a:lstStyle/>
        <a:p>
          <a:endParaRPr lang="en-AE"/>
        </a:p>
      </dgm:t>
    </dgm:pt>
    <dgm:pt modelId="{A11E849D-ACFC-448D-8E81-C8FD8762C207}" type="sibTrans" cxnId="{4F55B50B-D7F7-42CD-B16D-1F2C4246DE01}">
      <dgm:prSet/>
      <dgm:spPr/>
      <dgm:t>
        <a:bodyPr/>
        <a:lstStyle/>
        <a:p>
          <a:endParaRPr lang="en-AE"/>
        </a:p>
      </dgm:t>
    </dgm:pt>
    <dgm:pt modelId="{68909673-EC30-4C62-A0C3-65CEE093EB09}">
      <dgm:prSet/>
      <dgm:spPr/>
      <dgm:t>
        <a:bodyPr/>
        <a:lstStyle/>
        <a:p>
          <a:r>
            <a:rPr lang="en-US" dirty="0"/>
            <a:t>Centralize documentation in SharePoint with version control</a:t>
          </a:r>
          <a:endParaRPr lang="en-AE" dirty="0"/>
        </a:p>
      </dgm:t>
    </dgm:pt>
    <dgm:pt modelId="{8EDD7435-66C8-4AA3-85A4-AAFB59D54531}" type="parTrans" cxnId="{8B89375C-3679-43AF-BBA9-9CF3FCE7FF53}">
      <dgm:prSet/>
      <dgm:spPr/>
      <dgm:t>
        <a:bodyPr/>
        <a:lstStyle/>
        <a:p>
          <a:endParaRPr lang="en-AE"/>
        </a:p>
      </dgm:t>
    </dgm:pt>
    <dgm:pt modelId="{7D1D2DBA-460A-4E91-9EB5-B8E8580B7D91}" type="sibTrans" cxnId="{8B89375C-3679-43AF-BBA9-9CF3FCE7FF53}">
      <dgm:prSet/>
      <dgm:spPr/>
      <dgm:t>
        <a:bodyPr/>
        <a:lstStyle/>
        <a:p>
          <a:endParaRPr lang="en-AE"/>
        </a:p>
      </dgm:t>
    </dgm:pt>
    <dgm:pt modelId="{F989C591-6EE6-442D-AEDD-2CA7BB26795E}">
      <dgm:prSet/>
      <dgm:spPr/>
      <dgm:t>
        <a:bodyPr/>
        <a:lstStyle/>
        <a:p>
          <a:r>
            <a:rPr lang="en-US" dirty="0"/>
            <a:t>Define and implement a RACI matrix</a:t>
          </a:r>
          <a:endParaRPr lang="en-AE" dirty="0"/>
        </a:p>
      </dgm:t>
    </dgm:pt>
    <dgm:pt modelId="{DDF275EC-076C-4944-9650-BA54017C9969}" type="parTrans" cxnId="{3775D114-C594-427C-8BDC-A8E798B3320E}">
      <dgm:prSet/>
      <dgm:spPr/>
      <dgm:t>
        <a:bodyPr/>
        <a:lstStyle/>
        <a:p>
          <a:endParaRPr lang="en-AE"/>
        </a:p>
      </dgm:t>
    </dgm:pt>
    <dgm:pt modelId="{73AFED5E-F7C5-4C09-B68D-A7D7BE8B38A4}" type="sibTrans" cxnId="{3775D114-C594-427C-8BDC-A8E798B3320E}">
      <dgm:prSet/>
      <dgm:spPr/>
      <dgm:t>
        <a:bodyPr/>
        <a:lstStyle/>
        <a:p>
          <a:endParaRPr lang="en-AE"/>
        </a:p>
      </dgm:t>
    </dgm:pt>
    <dgm:pt modelId="{B16DBBE5-4EF6-47B6-AFFF-D8C9A8CF188B}">
      <dgm:prSet/>
      <dgm:spPr/>
      <dgm:t>
        <a:bodyPr/>
        <a:lstStyle/>
        <a:p>
          <a:r>
            <a:rPr lang="en-US" dirty="0"/>
            <a:t>Use Teams/Planner for real-time visibility and ownership</a:t>
          </a:r>
          <a:endParaRPr lang="en-AE" dirty="0"/>
        </a:p>
      </dgm:t>
    </dgm:pt>
    <dgm:pt modelId="{06071FBB-C3AA-458F-A281-12C8166AF739}" type="parTrans" cxnId="{BA397C14-8558-4315-8045-9D38BABC8B67}">
      <dgm:prSet/>
      <dgm:spPr/>
      <dgm:t>
        <a:bodyPr/>
        <a:lstStyle/>
        <a:p>
          <a:endParaRPr lang="en-AE"/>
        </a:p>
      </dgm:t>
    </dgm:pt>
    <dgm:pt modelId="{629D9564-F584-4225-ADF4-8612EA0B5F16}" type="sibTrans" cxnId="{BA397C14-8558-4315-8045-9D38BABC8B67}">
      <dgm:prSet/>
      <dgm:spPr/>
      <dgm:t>
        <a:bodyPr/>
        <a:lstStyle/>
        <a:p>
          <a:endParaRPr lang="en-AE"/>
        </a:p>
      </dgm:t>
    </dgm:pt>
    <dgm:pt modelId="{371C2F2F-32B3-4A17-B152-F440C7AD6BE0}" type="pres">
      <dgm:prSet presAssocID="{D52BF750-8971-4B37-81FA-EBF8AC36F144}" presName="Name0" presStyleCnt="0">
        <dgm:presLayoutVars>
          <dgm:dir/>
          <dgm:animLvl val="lvl"/>
          <dgm:resizeHandles val="exact"/>
        </dgm:presLayoutVars>
      </dgm:prSet>
      <dgm:spPr/>
    </dgm:pt>
    <dgm:pt modelId="{A9EBBE36-C0D7-45C5-B072-313119C46783}" type="pres">
      <dgm:prSet presAssocID="{5C119B05-8D2C-4026-BFFF-6FE769149D92}" presName="composite" presStyleCnt="0"/>
      <dgm:spPr/>
    </dgm:pt>
    <dgm:pt modelId="{65065F62-DBA4-47D5-9D38-A3C9BAAFBDB2}" type="pres">
      <dgm:prSet presAssocID="{5C119B05-8D2C-4026-BFFF-6FE769149D92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0ECD660-24C2-425F-B853-E6060863AADD}" type="pres">
      <dgm:prSet presAssocID="{5C119B05-8D2C-4026-BFFF-6FE769149D92}" presName="desTx" presStyleLbl="alignAccFollowNode1" presStyleIdx="0" presStyleCnt="4">
        <dgm:presLayoutVars>
          <dgm:bulletEnabled val="1"/>
        </dgm:presLayoutVars>
      </dgm:prSet>
      <dgm:spPr/>
    </dgm:pt>
    <dgm:pt modelId="{22F1E1B7-6BA3-4E8B-87EF-E0D7C12CEACC}" type="pres">
      <dgm:prSet presAssocID="{1422F113-D2A7-4FF8-B2A4-4D087DADB637}" presName="space" presStyleCnt="0"/>
      <dgm:spPr/>
    </dgm:pt>
    <dgm:pt modelId="{5EEB8C03-BFB3-4D7D-8E2C-919B1B48F7F4}" type="pres">
      <dgm:prSet presAssocID="{2804202C-662E-4F14-AE95-804483F11D96}" presName="composite" presStyleCnt="0"/>
      <dgm:spPr/>
    </dgm:pt>
    <dgm:pt modelId="{E34D60C9-5B9F-4ACF-A096-FE6465B6FCD8}" type="pres">
      <dgm:prSet presAssocID="{2804202C-662E-4F14-AE95-804483F11D9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70E5FA4-FFA7-4443-B6BF-48F795AF1772}" type="pres">
      <dgm:prSet presAssocID="{2804202C-662E-4F14-AE95-804483F11D96}" presName="desTx" presStyleLbl="alignAccFollowNode1" presStyleIdx="1" presStyleCnt="4">
        <dgm:presLayoutVars>
          <dgm:bulletEnabled val="1"/>
        </dgm:presLayoutVars>
      </dgm:prSet>
      <dgm:spPr/>
    </dgm:pt>
    <dgm:pt modelId="{724884E4-38BE-4B2D-9A83-BF2E2285E479}" type="pres">
      <dgm:prSet presAssocID="{9326C663-45D7-4D6F-B6A5-CE4811FF0759}" presName="space" presStyleCnt="0"/>
      <dgm:spPr/>
    </dgm:pt>
    <dgm:pt modelId="{BF2E99EA-FEFE-4334-BB0F-00DE58A8637C}" type="pres">
      <dgm:prSet presAssocID="{9280C8FB-82A6-4BBD-954D-501EB3F3357E}" presName="composite" presStyleCnt="0"/>
      <dgm:spPr/>
    </dgm:pt>
    <dgm:pt modelId="{4FFD71CF-2525-4CD6-B592-0FD62855CC06}" type="pres">
      <dgm:prSet presAssocID="{9280C8FB-82A6-4BBD-954D-501EB3F3357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411EA1A-64CF-4964-9117-1D8F42819E9A}" type="pres">
      <dgm:prSet presAssocID="{9280C8FB-82A6-4BBD-954D-501EB3F3357E}" presName="desTx" presStyleLbl="alignAccFollowNode1" presStyleIdx="2" presStyleCnt="4">
        <dgm:presLayoutVars>
          <dgm:bulletEnabled val="1"/>
        </dgm:presLayoutVars>
      </dgm:prSet>
      <dgm:spPr/>
    </dgm:pt>
    <dgm:pt modelId="{74BCEA87-3783-462D-892E-1EB0C323F39C}" type="pres">
      <dgm:prSet presAssocID="{E7401F6D-E010-4844-8834-6A4147A7A94C}" presName="space" presStyleCnt="0"/>
      <dgm:spPr/>
    </dgm:pt>
    <dgm:pt modelId="{0D2FF578-489D-4FC1-A7AD-66DB2005AF59}" type="pres">
      <dgm:prSet presAssocID="{047EE9B2-CD2C-4472-87B0-48CE316067FA}" presName="composite" presStyleCnt="0"/>
      <dgm:spPr/>
    </dgm:pt>
    <dgm:pt modelId="{96D971D8-3C11-44F2-90F4-F7EA83D64F1A}" type="pres">
      <dgm:prSet presAssocID="{047EE9B2-CD2C-4472-87B0-48CE316067F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FBB36962-7AB5-474B-8FD3-8BD0E5898781}" type="pres">
      <dgm:prSet presAssocID="{047EE9B2-CD2C-4472-87B0-48CE316067F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8D3E8F03-226C-40C9-A24E-3D2DAD1867FA}" srcId="{D52BF750-8971-4B37-81FA-EBF8AC36F144}" destId="{9280C8FB-82A6-4BBD-954D-501EB3F3357E}" srcOrd="2" destOrd="0" parTransId="{209E8112-E0CA-40C0-8B39-44DC1A9D134E}" sibTransId="{E7401F6D-E010-4844-8834-6A4147A7A94C}"/>
    <dgm:cxn modelId="{54DAA704-932F-41B9-98D5-FBA00FFA48D8}" type="presOf" srcId="{402333AC-2F1B-4AFC-AC9B-EF038F76058F}" destId="{8411EA1A-64CF-4964-9117-1D8F42819E9A}" srcOrd="0" destOrd="4" presId="urn:microsoft.com/office/officeart/2005/8/layout/hList1"/>
    <dgm:cxn modelId="{9972AB07-6B25-4C5B-852A-D60CF3A40F33}" srcId="{9280C8FB-82A6-4BBD-954D-501EB3F3357E}" destId="{D4C1945B-0865-431F-B228-9228EA199CA8}" srcOrd="1" destOrd="0" parTransId="{0F5F1A20-60F3-4303-AC7B-6A2DA9F5B4E3}" sibTransId="{469896C3-A6B4-47AD-8F75-56D63058E321}"/>
    <dgm:cxn modelId="{AFE82808-B9F4-4956-B4DD-880154E71329}" type="presOf" srcId="{4728163D-286D-4EBD-ACBA-D12AF2626F73}" destId="{30ECD660-24C2-425F-B853-E6060863AADD}" srcOrd="0" destOrd="0" presId="urn:microsoft.com/office/officeart/2005/8/layout/hList1"/>
    <dgm:cxn modelId="{4F55B50B-D7F7-42CD-B16D-1F2C4246DE01}" srcId="{047EE9B2-CD2C-4472-87B0-48CE316067FA}" destId="{E387D3A1-EA11-479F-856C-8CB5376FA40C}" srcOrd="1" destOrd="0" parTransId="{F33B9C17-F00D-4B9C-90CA-480947C3B779}" sibTransId="{A11E849D-ACFC-448D-8E81-C8FD8762C207}"/>
    <dgm:cxn modelId="{BA397C14-8558-4315-8045-9D38BABC8B67}" srcId="{047EE9B2-CD2C-4472-87B0-48CE316067FA}" destId="{B16DBBE5-4EF6-47B6-AFFF-D8C9A8CF188B}" srcOrd="4" destOrd="0" parTransId="{06071FBB-C3AA-458F-A281-12C8166AF739}" sibTransId="{629D9564-F584-4225-ADF4-8612EA0B5F16}"/>
    <dgm:cxn modelId="{3775D114-C594-427C-8BDC-A8E798B3320E}" srcId="{047EE9B2-CD2C-4472-87B0-48CE316067FA}" destId="{F989C591-6EE6-442D-AEDD-2CA7BB26795E}" srcOrd="3" destOrd="0" parTransId="{DDF275EC-076C-4944-9650-BA54017C9969}" sibTransId="{73AFED5E-F7C5-4C09-B68D-A7D7BE8B38A4}"/>
    <dgm:cxn modelId="{FCC96C19-165C-4EE1-8FD6-08F3986B4B37}" type="presOf" srcId="{F989C591-6EE6-442D-AEDD-2CA7BB26795E}" destId="{FBB36962-7AB5-474B-8FD3-8BD0E5898781}" srcOrd="0" destOrd="3" presId="urn:microsoft.com/office/officeart/2005/8/layout/hList1"/>
    <dgm:cxn modelId="{9A9EED1B-42F8-4E8C-8D77-1120FDDC7123}" srcId="{2804202C-662E-4F14-AE95-804483F11D96}" destId="{43A5F839-1338-452D-B6B0-F6E24D5688B0}" srcOrd="4" destOrd="0" parTransId="{B5125B4E-E46C-45C8-89D2-C0B66218102E}" sibTransId="{B0F48F02-2690-4C11-B41F-3047475176BC}"/>
    <dgm:cxn modelId="{7BD8661D-8FAF-4D7E-ACDA-4A5728CA122D}" srcId="{047EE9B2-CD2C-4472-87B0-48CE316067FA}" destId="{42E83EF6-C13A-47E4-9514-5C1F67924DFD}" srcOrd="0" destOrd="0" parTransId="{A9969F24-7A4D-4465-A930-73C4D55642FB}" sibTransId="{235D4FDB-4B28-4D53-AFC0-C839F80A0333}"/>
    <dgm:cxn modelId="{CB7FC321-7B3C-4F85-8B85-C77DA835EF1B}" type="presOf" srcId="{D02EB584-2C4A-446C-87AB-166FE18BC206}" destId="{570E5FA4-FFA7-4443-B6BF-48F795AF1772}" srcOrd="0" destOrd="0" presId="urn:microsoft.com/office/officeart/2005/8/layout/hList1"/>
    <dgm:cxn modelId="{54294D28-9168-468D-863F-ED065D511709}" type="presOf" srcId="{D52BF750-8971-4B37-81FA-EBF8AC36F144}" destId="{371C2F2F-32B3-4A17-B152-F440C7AD6BE0}" srcOrd="0" destOrd="0" presId="urn:microsoft.com/office/officeart/2005/8/layout/hList1"/>
    <dgm:cxn modelId="{0910592B-5469-40BD-9B6E-D677F2CBE190}" type="presOf" srcId="{3A31D256-B9CB-467E-9F5B-5DFFDAEB00D8}" destId="{30ECD660-24C2-425F-B853-E6060863AADD}" srcOrd="0" destOrd="1" presId="urn:microsoft.com/office/officeart/2005/8/layout/hList1"/>
    <dgm:cxn modelId="{F973E72B-A123-4C35-84C8-8DBA95BEACF3}" type="presOf" srcId="{607BD137-6D41-4364-875B-7357A5D0760A}" destId="{30ECD660-24C2-425F-B853-E6060863AADD}" srcOrd="0" destOrd="4" presId="urn:microsoft.com/office/officeart/2005/8/layout/hList1"/>
    <dgm:cxn modelId="{7760282E-4953-4519-ADD7-01CB6F1A3B3C}" type="presOf" srcId="{047EE9B2-CD2C-4472-87B0-48CE316067FA}" destId="{96D971D8-3C11-44F2-90F4-F7EA83D64F1A}" srcOrd="0" destOrd="0" presId="urn:microsoft.com/office/officeart/2005/8/layout/hList1"/>
    <dgm:cxn modelId="{B2F77230-5614-4296-9554-514D32AC2BA4}" type="presOf" srcId="{C0A6DFA7-A1F3-45A7-A27C-CC7E265D3314}" destId="{8411EA1A-64CF-4964-9117-1D8F42819E9A}" srcOrd="0" destOrd="0" presId="urn:microsoft.com/office/officeart/2005/8/layout/hList1"/>
    <dgm:cxn modelId="{98A81B31-D82A-489D-81F0-0FFB542D1830}" srcId="{D52BF750-8971-4B37-81FA-EBF8AC36F144}" destId="{5C119B05-8D2C-4026-BFFF-6FE769149D92}" srcOrd="0" destOrd="0" parTransId="{A72146D3-1370-4E08-997B-FD65360AB025}" sibTransId="{1422F113-D2A7-4FF8-B2A4-4D087DADB637}"/>
    <dgm:cxn modelId="{56807136-6088-4E6B-8008-99475ED3E7A8}" type="presOf" srcId="{9280C8FB-82A6-4BBD-954D-501EB3F3357E}" destId="{4FFD71CF-2525-4CD6-B592-0FD62855CC06}" srcOrd="0" destOrd="0" presId="urn:microsoft.com/office/officeart/2005/8/layout/hList1"/>
    <dgm:cxn modelId="{3722173C-FD03-4BA9-B9E3-B0BD9DB942D5}" srcId="{2804202C-662E-4F14-AE95-804483F11D96}" destId="{1081AD8E-3D59-4968-906E-800CCC9FA4F4}" srcOrd="3" destOrd="0" parTransId="{3B174FDA-0659-435F-996F-DCC64AB28C84}" sibTransId="{10C7F0C1-CC46-4BD2-96E2-FB988032EDFB}"/>
    <dgm:cxn modelId="{FB08095B-8E47-43A1-9255-529CDECE031E}" srcId="{9280C8FB-82A6-4BBD-954D-501EB3F3357E}" destId="{96CAB0F0-4B9E-41BD-9F29-DC5F7B08864A}" srcOrd="2" destOrd="0" parTransId="{89CA036D-58FD-44E9-84EB-A1B1358A2EB6}" sibTransId="{43375AA3-DF65-4CB5-9F2B-806B9C2EDD2A}"/>
    <dgm:cxn modelId="{8B89375C-3679-43AF-BBA9-9CF3FCE7FF53}" srcId="{047EE9B2-CD2C-4472-87B0-48CE316067FA}" destId="{68909673-EC30-4C62-A0C3-65CEE093EB09}" srcOrd="2" destOrd="0" parTransId="{8EDD7435-66C8-4AA3-85A4-AAFB59D54531}" sibTransId="{7D1D2DBA-460A-4E91-9EB5-B8E8580B7D91}"/>
    <dgm:cxn modelId="{144C5241-76BB-4C6D-9B89-ACDE35716170}" type="presOf" srcId="{43A5F839-1338-452D-B6B0-F6E24D5688B0}" destId="{570E5FA4-FFA7-4443-B6BF-48F795AF1772}" srcOrd="0" destOrd="4" presId="urn:microsoft.com/office/officeart/2005/8/layout/hList1"/>
    <dgm:cxn modelId="{7B568766-79D8-4137-8FD3-B590579BD7AF}" type="presOf" srcId="{42E83EF6-C13A-47E4-9514-5C1F67924DFD}" destId="{FBB36962-7AB5-474B-8FD3-8BD0E5898781}" srcOrd="0" destOrd="0" presId="urn:microsoft.com/office/officeart/2005/8/layout/hList1"/>
    <dgm:cxn modelId="{43E64B6E-134A-4505-87F2-F89DB66C2D89}" type="presOf" srcId="{1081AD8E-3D59-4968-906E-800CCC9FA4F4}" destId="{570E5FA4-FFA7-4443-B6BF-48F795AF1772}" srcOrd="0" destOrd="3" presId="urn:microsoft.com/office/officeart/2005/8/layout/hList1"/>
    <dgm:cxn modelId="{DCE5B370-72D6-4823-8B7E-B59D0B8B2A8A}" srcId="{9280C8FB-82A6-4BBD-954D-501EB3F3357E}" destId="{280592DB-8F12-4A2F-9572-16FBA48A5ECA}" srcOrd="3" destOrd="0" parTransId="{8FC16E12-70A7-4164-9F5E-C0DB4874226B}" sibTransId="{AF68C824-AFC1-4B4F-896E-A7DE951F2312}"/>
    <dgm:cxn modelId="{CBD87A53-AFAA-4260-BBAF-1EC16341A7B2}" type="presOf" srcId="{8EF9889C-97B6-4BDF-AA9B-9F38F91656AB}" destId="{30ECD660-24C2-425F-B853-E6060863AADD}" srcOrd="0" destOrd="3" presId="urn:microsoft.com/office/officeart/2005/8/layout/hList1"/>
    <dgm:cxn modelId="{A55E8655-EDB7-453E-90F0-258AA72CB154}" type="presOf" srcId="{280592DB-8F12-4A2F-9572-16FBA48A5ECA}" destId="{8411EA1A-64CF-4964-9117-1D8F42819E9A}" srcOrd="0" destOrd="3" presId="urn:microsoft.com/office/officeart/2005/8/layout/hList1"/>
    <dgm:cxn modelId="{5DC5E75A-305E-4158-AADF-5290F6B6DFB6}" srcId="{9280C8FB-82A6-4BBD-954D-501EB3F3357E}" destId="{C0A6DFA7-A1F3-45A7-A27C-CC7E265D3314}" srcOrd="0" destOrd="0" parTransId="{2C1D886E-B972-4CC1-87E6-3345F2DA625F}" sibTransId="{1CD024F3-38BF-4691-BE9C-165F0B61BFF2}"/>
    <dgm:cxn modelId="{9DD21581-4D8A-410E-9536-4077D60DD6C7}" srcId="{2804202C-662E-4F14-AE95-804483F11D96}" destId="{D02EB584-2C4A-446C-87AB-166FE18BC206}" srcOrd="0" destOrd="0" parTransId="{6B9EB043-C4B1-4B49-9852-FEA9173F193A}" sibTransId="{5E8F86D2-92B8-430D-B8CE-DCD5852D5194}"/>
    <dgm:cxn modelId="{2F3D2084-1044-420F-8A70-1167E8EBA2D4}" srcId="{5C119B05-8D2C-4026-BFFF-6FE769149D92}" destId="{4728163D-286D-4EBD-ACBA-D12AF2626F73}" srcOrd="0" destOrd="0" parTransId="{30CA0789-45B7-4DBA-BCC2-2971023AC1BF}" sibTransId="{ECE08AE7-4DDB-4330-BDCD-917958FBBF40}"/>
    <dgm:cxn modelId="{D81C6C8D-5FB1-4F39-86B6-2B404D5D8248}" srcId="{D52BF750-8971-4B37-81FA-EBF8AC36F144}" destId="{2804202C-662E-4F14-AE95-804483F11D96}" srcOrd="1" destOrd="0" parTransId="{65C966CD-01CC-49E8-89B6-C82881526FCE}" sibTransId="{9326C663-45D7-4D6F-B6A5-CE4811FF0759}"/>
    <dgm:cxn modelId="{A7012294-A8DC-4EE0-A822-EAADEDC55B86}" srcId="{2804202C-662E-4F14-AE95-804483F11D96}" destId="{B116CAD3-D012-4530-9800-95EA97182B6A}" srcOrd="2" destOrd="0" parTransId="{40AAE5CC-3797-4BD2-9F19-344D16D8787F}" sibTransId="{F3783FD9-B0B0-4B0E-989D-D6C836AEAFBE}"/>
    <dgm:cxn modelId="{80BB8997-D770-4665-8618-74377D4322E6}" srcId="{9280C8FB-82A6-4BBD-954D-501EB3F3357E}" destId="{402333AC-2F1B-4AFC-AC9B-EF038F76058F}" srcOrd="4" destOrd="0" parTransId="{86FDC06F-E6DD-4D1D-B13A-D5F52B5A9D73}" sibTransId="{3FAB25D2-C191-4AEE-992A-B35EB2A498EB}"/>
    <dgm:cxn modelId="{537E6BA2-DB2C-4DDE-BBA0-666C6EC6D179}" srcId="{D52BF750-8971-4B37-81FA-EBF8AC36F144}" destId="{047EE9B2-CD2C-4472-87B0-48CE316067FA}" srcOrd="3" destOrd="0" parTransId="{B1E0C01F-44C6-441A-A6CA-88CF1243E301}" sibTransId="{8EB74B9A-F176-4DB3-95CB-E174D17567D2}"/>
    <dgm:cxn modelId="{AFE810AB-F450-4BBD-8112-DC2ED7B6DAB4}" type="presOf" srcId="{96CAB0F0-4B9E-41BD-9F29-DC5F7B08864A}" destId="{8411EA1A-64CF-4964-9117-1D8F42819E9A}" srcOrd="0" destOrd="2" presId="urn:microsoft.com/office/officeart/2005/8/layout/hList1"/>
    <dgm:cxn modelId="{41163FAE-FAAF-4A2B-907F-CEEEE1CF7452}" srcId="{5C119B05-8D2C-4026-BFFF-6FE769149D92}" destId="{3A31D256-B9CB-467E-9F5B-5DFFDAEB00D8}" srcOrd="1" destOrd="0" parTransId="{D0465A32-6984-46ED-80A5-497C5516281D}" sibTransId="{677F1293-62F9-40AD-98D2-967D5DFE4959}"/>
    <dgm:cxn modelId="{B66047B6-0716-4DA3-8EDD-F97989C30543}" type="presOf" srcId="{68909673-EC30-4C62-A0C3-65CEE093EB09}" destId="{FBB36962-7AB5-474B-8FD3-8BD0E5898781}" srcOrd="0" destOrd="2" presId="urn:microsoft.com/office/officeart/2005/8/layout/hList1"/>
    <dgm:cxn modelId="{44AFE8B6-1CD1-48D3-B913-4AF061F98FCE}" srcId="{5C119B05-8D2C-4026-BFFF-6FE769149D92}" destId="{8EF9889C-97B6-4BDF-AA9B-9F38F91656AB}" srcOrd="3" destOrd="0" parTransId="{4BFD1CDD-BEE1-4E2E-B657-5F17830F490C}" sibTransId="{7BB38EE9-FDC1-40D6-92BF-6D2C4821D421}"/>
    <dgm:cxn modelId="{02DB36BA-BBEA-4322-B1EC-B21A2BFC03C2}" srcId="{5C119B05-8D2C-4026-BFFF-6FE769149D92}" destId="{45A95ACF-075F-42DD-A214-3FBCFA8BEFB1}" srcOrd="2" destOrd="0" parTransId="{2C965DE3-9571-43A0-9062-70D812AD3EA1}" sibTransId="{D535B8F4-CCED-4598-BF97-6CD310AE3179}"/>
    <dgm:cxn modelId="{70FB97BA-147E-46B6-A34F-6E91EC4A7F6A}" srcId="{5C119B05-8D2C-4026-BFFF-6FE769149D92}" destId="{607BD137-6D41-4364-875B-7357A5D0760A}" srcOrd="4" destOrd="0" parTransId="{B3713EC4-8475-415B-92B9-8E9EB57069E6}" sibTransId="{1A158670-DDA5-479C-ACF2-F3EBDBA5C7DD}"/>
    <dgm:cxn modelId="{D32455BB-7034-4EEB-9D07-B12E6EC914ED}" type="presOf" srcId="{80C62DF8-8E24-450C-968B-3BC42F711BF9}" destId="{570E5FA4-FFA7-4443-B6BF-48F795AF1772}" srcOrd="0" destOrd="1" presId="urn:microsoft.com/office/officeart/2005/8/layout/hList1"/>
    <dgm:cxn modelId="{A90841C4-0F8F-4504-8A95-13FBAE05F5EC}" type="presOf" srcId="{2804202C-662E-4F14-AE95-804483F11D96}" destId="{E34D60C9-5B9F-4ACF-A096-FE6465B6FCD8}" srcOrd="0" destOrd="0" presId="urn:microsoft.com/office/officeart/2005/8/layout/hList1"/>
    <dgm:cxn modelId="{547EB8CE-02C1-45DB-A749-A04CEED63DE6}" type="presOf" srcId="{B16DBBE5-4EF6-47B6-AFFF-D8C9A8CF188B}" destId="{FBB36962-7AB5-474B-8FD3-8BD0E5898781}" srcOrd="0" destOrd="4" presId="urn:microsoft.com/office/officeart/2005/8/layout/hList1"/>
    <dgm:cxn modelId="{1138C2D0-9048-4825-8CF1-630A3AD04DDF}" type="presOf" srcId="{5C119B05-8D2C-4026-BFFF-6FE769149D92}" destId="{65065F62-DBA4-47D5-9D38-A3C9BAAFBDB2}" srcOrd="0" destOrd="0" presId="urn:microsoft.com/office/officeart/2005/8/layout/hList1"/>
    <dgm:cxn modelId="{225F7FD2-6F3E-439C-8701-D02F1FD63A2C}" type="presOf" srcId="{45A95ACF-075F-42DD-A214-3FBCFA8BEFB1}" destId="{30ECD660-24C2-425F-B853-E6060863AADD}" srcOrd="0" destOrd="2" presId="urn:microsoft.com/office/officeart/2005/8/layout/hList1"/>
    <dgm:cxn modelId="{2A3312DE-1A63-4690-BAEA-A6DF644F5309}" srcId="{2804202C-662E-4F14-AE95-804483F11D96}" destId="{80C62DF8-8E24-450C-968B-3BC42F711BF9}" srcOrd="1" destOrd="0" parTransId="{1486BA7B-2D36-436E-BD87-7A72B3AF055F}" sibTransId="{C74E1D1E-23C8-43DA-85BA-540695F7256A}"/>
    <dgm:cxn modelId="{C76073EA-62AB-4F6B-94B2-23F5705E960D}" type="presOf" srcId="{E387D3A1-EA11-479F-856C-8CB5376FA40C}" destId="{FBB36962-7AB5-474B-8FD3-8BD0E5898781}" srcOrd="0" destOrd="1" presId="urn:microsoft.com/office/officeart/2005/8/layout/hList1"/>
    <dgm:cxn modelId="{E2F25AEF-336C-4431-BAC6-2E06C82024F7}" type="presOf" srcId="{D4C1945B-0865-431F-B228-9228EA199CA8}" destId="{8411EA1A-64CF-4964-9117-1D8F42819E9A}" srcOrd="0" destOrd="1" presId="urn:microsoft.com/office/officeart/2005/8/layout/hList1"/>
    <dgm:cxn modelId="{58E601FF-E190-4A6C-8CBC-6E7FE853DED0}" type="presOf" srcId="{B116CAD3-D012-4530-9800-95EA97182B6A}" destId="{570E5FA4-FFA7-4443-B6BF-48F795AF1772}" srcOrd="0" destOrd="2" presId="urn:microsoft.com/office/officeart/2005/8/layout/hList1"/>
    <dgm:cxn modelId="{3D36F8E1-0AB1-462C-A01F-1AE0BF98598E}" type="presParOf" srcId="{371C2F2F-32B3-4A17-B152-F440C7AD6BE0}" destId="{A9EBBE36-C0D7-45C5-B072-313119C46783}" srcOrd="0" destOrd="0" presId="urn:microsoft.com/office/officeart/2005/8/layout/hList1"/>
    <dgm:cxn modelId="{E558DEFD-B4DF-40DB-B871-F0B6926D696A}" type="presParOf" srcId="{A9EBBE36-C0D7-45C5-B072-313119C46783}" destId="{65065F62-DBA4-47D5-9D38-A3C9BAAFBDB2}" srcOrd="0" destOrd="0" presId="urn:microsoft.com/office/officeart/2005/8/layout/hList1"/>
    <dgm:cxn modelId="{F5F5D801-E1E3-47E3-A949-F27C98E06EC1}" type="presParOf" srcId="{A9EBBE36-C0D7-45C5-B072-313119C46783}" destId="{30ECD660-24C2-425F-B853-E6060863AADD}" srcOrd="1" destOrd="0" presId="urn:microsoft.com/office/officeart/2005/8/layout/hList1"/>
    <dgm:cxn modelId="{F02B965C-81E2-4DF2-BCD8-756740903AC6}" type="presParOf" srcId="{371C2F2F-32B3-4A17-B152-F440C7AD6BE0}" destId="{22F1E1B7-6BA3-4E8B-87EF-E0D7C12CEACC}" srcOrd="1" destOrd="0" presId="urn:microsoft.com/office/officeart/2005/8/layout/hList1"/>
    <dgm:cxn modelId="{1F591C07-C747-460F-9141-11AE1740A9B0}" type="presParOf" srcId="{371C2F2F-32B3-4A17-B152-F440C7AD6BE0}" destId="{5EEB8C03-BFB3-4D7D-8E2C-919B1B48F7F4}" srcOrd="2" destOrd="0" presId="urn:microsoft.com/office/officeart/2005/8/layout/hList1"/>
    <dgm:cxn modelId="{4D8AE213-5641-4F02-BF5E-6AE6F16167BC}" type="presParOf" srcId="{5EEB8C03-BFB3-4D7D-8E2C-919B1B48F7F4}" destId="{E34D60C9-5B9F-4ACF-A096-FE6465B6FCD8}" srcOrd="0" destOrd="0" presId="urn:microsoft.com/office/officeart/2005/8/layout/hList1"/>
    <dgm:cxn modelId="{71CC0CDC-B414-4EB2-872B-145C1E76C650}" type="presParOf" srcId="{5EEB8C03-BFB3-4D7D-8E2C-919B1B48F7F4}" destId="{570E5FA4-FFA7-4443-B6BF-48F795AF1772}" srcOrd="1" destOrd="0" presId="urn:microsoft.com/office/officeart/2005/8/layout/hList1"/>
    <dgm:cxn modelId="{F49CFAFE-A4B1-4015-80DC-6C0695291463}" type="presParOf" srcId="{371C2F2F-32B3-4A17-B152-F440C7AD6BE0}" destId="{724884E4-38BE-4B2D-9A83-BF2E2285E479}" srcOrd="3" destOrd="0" presId="urn:microsoft.com/office/officeart/2005/8/layout/hList1"/>
    <dgm:cxn modelId="{C59B0D89-F752-4954-98F1-5290375D10AA}" type="presParOf" srcId="{371C2F2F-32B3-4A17-B152-F440C7AD6BE0}" destId="{BF2E99EA-FEFE-4334-BB0F-00DE58A8637C}" srcOrd="4" destOrd="0" presId="urn:microsoft.com/office/officeart/2005/8/layout/hList1"/>
    <dgm:cxn modelId="{1A3F1E8E-7773-4C67-A11A-E0BADFFE67C3}" type="presParOf" srcId="{BF2E99EA-FEFE-4334-BB0F-00DE58A8637C}" destId="{4FFD71CF-2525-4CD6-B592-0FD62855CC06}" srcOrd="0" destOrd="0" presId="urn:microsoft.com/office/officeart/2005/8/layout/hList1"/>
    <dgm:cxn modelId="{F3CCEB33-EB7C-4DFF-B53F-CF2CA35E9FB1}" type="presParOf" srcId="{BF2E99EA-FEFE-4334-BB0F-00DE58A8637C}" destId="{8411EA1A-64CF-4964-9117-1D8F42819E9A}" srcOrd="1" destOrd="0" presId="urn:microsoft.com/office/officeart/2005/8/layout/hList1"/>
    <dgm:cxn modelId="{024555A9-D9F3-4424-B84D-32443B5F75FD}" type="presParOf" srcId="{371C2F2F-32B3-4A17-B152-F440C7AD6BE0}" destId="{74BCEA87-3783-462D-892E-1EB0C323F39C}" srcOrd="5" destOrd="0" presId="urn:microsoft.com/office/officeart/2005/8/layout/hList1"/>
    <dgm:cxn modelId="{6FF3EF87-92A7-4067-9414-A018361F9F80}" type="presParOf" srcId="{371C2F2F-32B3-4A17-B152-F440C7AD6BE0}" destId="{0D2FF578-489D-4FC1-A7AD-66DB2005AF59}" srcOrd="6" destOrd="0" presId="urn:microsoft.com/office/officeart/2005/8/layout/hList1"/>
    <dgm:cxn modelId="{2EA832FF-C303-40ED-AD80-BC2DE334DBC2}" type="presParOf" srcId="{0D2FF578-489D-4FC1-A7AD-66DB2005AF59}" destId="{96D971D8-3C11-44F2-90F4-F7EA83D64F1A}" srcOrd="0" destOrd="0" presId="urn:microsoft.com/office/officeart/2005/8/layout/hList1"/>
    <dgm:cxn modelId="{53B75DE6-C5DF-422C-A8F0-C230FC684DFE}" type="presParOf" srcId="{0D2FF578-489D-4FC1-A7AD-66DB2005AF59}" destId="{FBB36962-7AB5-474B-8FD3-8BD0E58987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558AE-DA78-46C2-BEAE-D2C758AD2AFA}">
      <dsp:nvSpPr>
        <dsp:cNvPr id="0" name=""/>
        <dsp:cNvSpPr/>
      </dsp:nvSpPr>
      <dsp:spPr>
        <a:xfrm>
          <a:off x="0" y="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F1529-687E-4E03-A4A3-31326488DE21}">
      <dsp:nvSpPr>
        <dsp:cNvPr id="0" name=""/>
        <dsp:cNvSpPr/>
      </dsp:nvSpPr>
      <dsp:spPr>
        <a:xfrm>
          <a:off x="0" y="0"/>
          <a:ext cx="219456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Deliver Quick Wins</a:t>
          </a:r>
          <a:endParaRPr lang="en-AE" sz="2200" kern="1200" dirty="0"/>
        </a:p>
      </dsp:txBody>
      <dsp:txXfrm>
        <a:off x="0" y="0"/>
        <a:ext cx="2194560" cy="1131490"/>
      </dsp:txXfrm>
    </dsp:sp>
    <dsp:sp modelId="{5B1DD789-E6E0-4D8F-811C-DB501ADC90AF}">
      <dsp:nvSpPr>
        <dsp:cNvPr id="0" name=""/>
        <dsp:cNvSpPr/>
      </dsp:nvSpPr>
      <dsp:spPr>
        <a:xfrm>
          <a:off x="2359152" y="17679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1–2 high-impact forms or workflows to complete in first 2–3 weeks</a:t>
          </a:r>
          <a:endParaRPr lang="en-AE" sz="1600" kern="1200" dirty="0"/>
        </a:p>
      </dsp:txBody>
      <dsp:txXfrm>
        <a:off x="2359152" y="17679"/>
        <a:ext cx="8613648" cy="353590"/>
      </dsp:txXfrm>
    </dsp:sp>
    <dsp:sp modelId="{820A1075-9C06-4B96-9DAA-2F14F06527DF}">
      <dsp:nvSpPr>
        <dsp:cNvPr id="0" name=""/>
        <dsp:cNvSpPr/>
      </dsp:nvSpPr>
      <dsp:spPr>
        <a:xfrm>
          <a:off x="2194560" y="371270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28C6-1EDE-4940-8035-61045EFAB0BF}">
      <dsp:nvSpPr>
        <dsp:cNvPr id="0" name=""/>
        <dsp:cNvSpPr/>
      </dsp:nvSpPr>
      <dsp:spPr>
        <a:xfrm>
          <a:off x="2359152" y="388949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working demos to show tangible progress early</a:t>
          </a:r>
          <a:endParaRPr lang="en-AE" sz="1600" kern="1200" dirty="0"/>
        </a:p>
      </dsp:txBody>
      <dsp:txXfrm>
        <a:off x="2359152" y="388949"/>
        <a:ext cx="8613648" cy="353590"/>
      </dsp:txXfrm>
    </dsp:sp>
    <dsp:sp modelId="{38327F66-0193-4198-8797-05DC2A26BFDD}">
      <dsp:nvSpPr>
        <dsp:cNvPr id="0" name=""/>
        <dsp:cNvSpPr/>
      </dsp:nvSpPr>
      <dsp:spPr>
        <a:xfrm>
          <a:off x="2194560" y="742540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8E5E9-AF9B-440E-886A-6DBC5443D1EA}">
      <dsp:nvSpPr>
        <dsp:cNvPr id="0" name=""/>
        <dsp:cNvSpPr/>
      </dsp:nvSpPr>
      <dsp:spPr>
        <a:xfrm>
          <a:off x="2359152" y="760220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Prioritize areas with visible bottlenecks or user pain</a:t>
          </a:r>
          <a:endParaRPr lang="en-AE" sz="1600" kern="1200" dirty="0"/>
        </a:p>
      </dsp:txBody>
      <dsp:txXfrm>
        <a:off x="2359152" y="760220"/>
        <a:ext cx="8613648" cy="353590"/>
      </dsp:txXfrm>
    </dsp:sp>
    <dsp:sp modelId="{3C79900D-239E-499D-9C93-A88F33D5E7E3}">
      <dsp:nvSpPr>
        <dsp:cNvPr id="0" name=""/>
        <dsp:cNvSpPr/>
      </dsp:nvSpPr>
      <dsp:spPr>
        <a:xfrm>
          <a:off x="2194560" y="111381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5B9B8-7687-4BED-BE16-245CB37AFFE2}">
      <dsp:nvSpPr>
        <dsp:cNvPr id="0" name=""/>
        <dsp:cNvSpPr/>
      </dsp:nvSpPr>
      <dsp:spPr>
        <a:xfrm>
          <a:off x="0" y="113149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25063-C314-4AD8-B57B-869986D0255F}">
      <dsp:nvSpPr>
        <dsp:cNvPr id="0" name=""/>
        <dsp:cNvSpPr/>
      </dsp:nvSpPr>
      <dsp:spPr>
        <a:xfrm>
          <a:off x="0" y="1131490"/>
          <a:ext cx="219456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Proactive &amp; Transparent Communication</a:t>
          </a:r>
          <a:endParaRPr lang="en-AE" sz="2200" kern="1200" dirty="0"/>
        </a:p>
      </dsp:txBody>
      <dsp:txXfrm>
        <a:off x="0" y="1131490"/>
        <a:ext cx="2194560" cy="1131490"/>
      </dsp:txXfrm>
    </dsp:sp>
    <dsp:sp modelId="{11771BB0-A8EB-4F1F-AA30-3D93F2177EF5}">
      <dsp:nvSpPr>
        <dsp:cNvPr id="0" name=""/>
        <dsp:cNvSpPr/>
      </dsp:nvSpPr>
      <dsp:spPr>
        <a:xfrm>
          <a:off x="2359152" y="1149170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Set a cadence of weekly status reports and bi-weekly demos</a:t>
          </a:r>
          <a:endParaRPr lang="en-AE" sz="1600" kern="1200" dirty="0"/>
        </a:p>
      </dsp:txBody>
      <dsp:txXfrm>
        <a:off x="2359152" y="1149170"/>
        <a:ext cx="8613648" cy="353590"/>
      </dsp:txXfrm>
    </dsp:sp>
    <dsp:sp modelId="{DC3C516D-5141-4CD4-A5EF-85F048AFB215}">
      <dsp:nvSpPr>
        <dsp:cNvPr id="0" name=""/>
        <dsp:cNvSpPr/>
      </dsp:nvSpPr>
      <dsp:spPr>
        <a:xfrm>
          <a:off x="2194560" y="150276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52C33-32EA-4C34-97E7-F25B21CFEAA8}">
      <dsp:nvSpPr>
        <dsp:cNvPr id="0" name=""/>
        <dsp:cNvSpPr/>
      </dsp:nvSpPr>
      <dsp:spPr>
        <a:xfrm>
          <a:off x="2359152" y="1520440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Share progress dashboards with delivery %, risks, and invoices</a:t>
          </a:r>
          <a:endParaRPr lang="en-AE" sz="1600" kern="1200" dirty="0"/>
        </a:p>
      </dsp:txBody>
      <dsp:txXfrm>
        <a:off x="2359152" y="1520440"/>
        <a:ext cx="8613648" cy="353590"/>
      </dsp:txXfrm>
    </dsp:sp>
    <dsp:sp modelId="{7E9A6E1A-FD03-4188-8D6B-87B76F7DB6E0}">
      <dsp:nvSpPr>
        <dsp:cNvPr id="0" name=""/>
        <dsp:cNvSpPr/>
      </dsp:nvSpPr>
      <dsp:spPr>
        <a:xfrm>
          <a:off x="2194560" y="187403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AC7EB-5321-496B-8E09-665AE930B651}">
      <dsp:nvSpPr>
        <dsp:cNvPr id="0" name=""/>
        <dsp:cNvSpPr/>
      </dsp:nvSpPr>
      <dsp:spPr>
        <a:xfrm>
          <a:off x="2359152" y="1891711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Keep stakeholders looped in, even on delays — show control</a:t>
          </a:r>
          <a:endParaRPr lang="en-AE" sz="1600" kern="1200" dirty="0"/>
        </a:p>
      </dsp:txBody>
      <dsp:txXfrm>
        <a:off x="2359152" y="1891711"/>
        <a:ext cx="8613648" cy="353590"/>
      </dsp:txXfrm>
    </dsp:sp>
    <dsp:sp modelId="{930E8A87-9BF9-4C4F-BF4E-B589685C8C39}">
      <dsp:nvSpPr>
        <dsp:cNvPr id="0" name=""/>
        <dsp:cNvSpPr/>
      </dsp:nvSpPr>
      <dsp:spPr>
        <a:xfrm>
          <a:off x="2194560" y="224530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3D81F-089E-4D5D-A1C1-C2F52943F0E5}">
      <dsp:nvSpPr>
        <dsp:cNvPr id="0" name=""/>
        <dsp:cNvSpPr/>
      </dsp:nvSpPr>
      <dsp:spPr>
        <a:xfrm>
          <a:off x="0" y="2262981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B4E0B-E88C-4AA8-8978-C747928E0A4C}">
      <dsp:nvSpPr>
        <dsp:cNvPr id="0" name=""/>
        <dsp:cNvSpPr/>
      </dsp:nvSpPr>
      <dsp:spPr>
        <a:xfrm>
          <a:off x="0" y="2262981"/>
          <a:ext cx="219456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Establish a Partnership Mindset</a:t>
          </a:r>
          <a:endParaRPr lang="en-AE" sz="2200" kern="1200" dirty="0"/>
        </a:p>
      </dsp:txBody>
      <dsp:txXfrm>
        <a:off x="0" y="2262981"/>
        <a:ext cx="2194560" cy="1131490"/>
      </dsp:txXfrm>
    </dsp:sp>
    <dsp:sp modelId="{6246A695-7868-4BB5-B5FC-F8482C5F015B}">
      <dsp:nvSpPr>
        <dsp:cNvPr id="0" name=""/>
        <dsp:cNvSpPr/>
      </dsp:nvSpPr>
      <dsp:spPr>
        <a:xfrm>
          <a:off x="2359152" y="2280661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Position the project as “our” success, not just delivery</a:t>
          </a:r>
          <a:endParaRPr lang="en-AE" sz="1600" kern="1200" dirty="0"/>
        </a:p>
      </dsp:txBody>
      <dsp:txXfrm>
        <a:off x="2359152" y="2280661"/>
        <a:ext cx="8613648" cy="353590"/>
      </dsp:txXfrm>
    </dsp:sp>
    <dsp:sp modelId="{54F042F1-D1D7-4462-A2EB-B7ED77B58F36}">
      <dsp:nvSpPr>
        <dsp:cNvPr id="0" name=""/>
        <dsp:cNvSpPr/>
      </dsp:nvSpPr>
      <dsp:spPr>
        <a:xfrm>
          <a:off x="2194560" y="263425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E11DD-1380-41BA-943D-8872E9CCA234}">
      <dsp:nvSpPr>
        <dsp:cNvPr id="0" name=""/>
        <dsp:cNvSpPr/>
      </dsp:nvSpPr>
      <dsp:spPr>
        <a:xfrm>
          <a:off x="2359152" y="2651931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discovery conversations to understand their “why” — not just “what”</a:t>
          </a:r>
          <a:endParaRPr lang="en-AE" sz="1600" kern="1200" dirty="0"/>
        </a:p>
      </dsp:txBody>
      <dsp:txXfrm>
        <a:off x="2359152" y="2651931"/>
        <a:ext cx="8613648" cy="353590"/>
      </dsp:txXfrm>
    </dsp:sp>
    <dsp:sp modelId="{B598A5DE-2D16-4E25-94F3-12E6998D3391}">
      <dsp:nvSpPr>
        <dsp:cNvPr id="0" name=""/>
        <dsp:cNvSpPr/>
      </dsp:nvSpPr>
      <dsp:spPr>
        <a:xfrm>
          <a:off x="2194560" y="3005522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3C55A-92CD-46AD-9074-9ECC8FC6F1F7}">
      <dsp:nvSpPr>
        <dsp:cNvPr id="0" name=""/>
        <dsp:cNvSpPr/>
      </dsp:nvSpPr>
      <dsp:spPr>
        <a:xfrm>
          <a:off x="2359152" y="3023201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Anticipate questions, offer solutions proactively</a:t>
          </a:r>
          <a:endParaRPr lang="en-AE" sz="1600" kern="1200" dirty="0"/>
        </a:p>
      </dsp:txBody>
      <dsp:txXfrm>
        <a:off x="2359152" y="3023201"/>
        <a:ext cx="8613648" cy="353590"/>
      </dsp:txXfrm>
    </dsp:sp>
    <dsp:sp modelId="{1F689027-E820-4A75-86DA-FE858B89733D}">
      <dsp:nvSpPr>
        <dsp:cNvPr id="0" name=""/>
        <dsp:cNvSpPr/>
      </dsp:nvSpPr>
      <dsp:spPr>
        <a:xfrm>
          <a:off x="2194560" y="3376792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DF451-0406-4BD5-9AFA-8EC7011AA430}">
      <dsp:nvSpPr>
        <dsp:cNvPr id="0" name=""/>
        <dsp:cNvSpPr/>
      </dsp:nvSpPr>
      <dsp:spPr>
        <a:xfrm>
          <a:off x="0" y="339447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7A8A5-B69F-4559-B8D1-FDC8BF1977D2}">
      <dsp:nvSpPr>
        <dsp:cNvPr id="0" name=""/>
        <dsp:cNvSpPr/>
      </dsp:nvSpPr>
      <dsp:spPr>
        <a:xfrm>
          <a:off x="0" y="3394472"/>
          <a:ext cx="219456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Put the Right Faces Forward</a:t>
          </a:r>
          <a:endParaRPr lang="en-AE" sz="2200" kern="1200" dirty="0"/>
        </a:p>
      </dsp:txBody>
      <dsp:txXfrm>
        <a:off x="0" y="3394472"/>
        <a:ext cx="2194560" cy="1131490"/>
      </dsp:txXfrm>
    </dsp:sp>
    <dsp:sp modelId="{D9B7A431-CA7B-4545-ACB9-C92E96F12009}">
      <dsp:nvSpPr>
        <dsp:cNvPr id="0" name=""/>
        <dsp:cNvSpPr/>
      </dsp:nvSpPr>
      <dsp:spPr>
        <a:xfrm>
          <a:off x="2359152" y="3412151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Assign a dedicated SPOC to the client for consistency</a:t>
          </a:r>
          <a:endParaRPr lang="en-AE" sz="1600" kern="1200" dirty="0"/>
        </a:p>
      </dsp:txBody>
      <dsp:txXfrm>
        <a:off x="2359152" y="3412151"/>
        <a:ext cx="8613648" cy="353590"/>
      </dsp:txXfrm>
    </dsp:sp>
    <dsp:sp modelId="{4BE80987-1287-4D48-8A9B-3D27C2EF7761}">
      <dsp:nvSpPr>
        <dsp:cNvPr id="0" name=""/>
        <dsp:cNvSpPr/>
      </dsp:nvSpPr>
      <dsp:spPr>
        <a:xfrm>
          <a:off x="2194560" y="3765742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A5EC4-DA9A-48C5-A2CA-603E690F7B39}">
      <dsp:nvSpPr>
        <dsp:cNvPr id="0" name=""/>
        <dsp:cNvSpPr/>
      </dsp:nvSpPr>
      <dsp:spPr>
        <a:xfrm>
          <a:off x="2359152" y="3783422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Bring in SMEs for specific sessions (e.g., Power Platform expert)</a:t>
          </a:r>
          <a:endParaRPr lang="en-AE" sz="1600" kern="1200" dirty="0"/>
        </a:p>
      </dsp:txBody>
      <dsp:txXfrm>
        <a:off x="2359152" y="3783422"/>
        <a:ext cx="8613648" cy="353590"/>
      </dsp:txXfrm>
    </dsp:sp>
    <dsp:sp modelId="{546826C7-BE47-4A50-848D-CCD0B4472CEC}">
      <dsp:nvSpPr>
        <dsp:cNvPr id="0" name=""/>
        <dsp:cNvSpPr/>
      </dsp:nvSpPr>
      <dsp:spPr>
        <a:xfrm>
          <a:off x="2194560" y="413701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B5570-471A-454F-BC35-26CD3AC9D697}">
      <dsp:nvSpPr>
        <dsp:cNvPr id="0" name=""/>
        <dsp:cNvSpPr/>
      </dsp:nvSpPr>
      <dsp:spPr>
        <a:xfrm>
          <a:off x="2359152" y="4154692"/>
          <a:ext cx="8613648" cy="3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Let leadership meet your delivery lead early to show commitment</a:t>
          </a:r>
          <a:endParaRPr lang="en-AE" sz="1600" kern="1200" dirty="0"/>
        </a:p>
      </dsp:txBody>
      <dsp:txXfrm>
        <a:off x="2359152" y="4154692"/>
        <a:ext cx="8613648" cy="353590"/>
      </dsp:txXfrm>
    </dsp:sp>
    <dsp:sp modelId="{9051CD71-B545-40AE-AD75-91D56A399760}">
      <dsp:nvSpPr>
        <dsp:cNvPr id="0" name=""/>
        <dsp:cNvSpPr/>
      </dsp:nvSpPr>
      <dsp:spPr>
        <a:xfrm>
          <a:off x="2194560" y="450828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080CB3-92E4-41F6-BF3C-C9B526286909}">
      <dsp:nvSpPr>
        <dsp:cNvPr id="0" name=""/>
        <dsp:cNvSpPr/>
      </dsp:nvSpPr>
      <dsp:spPr>
        <a:xfrm>
          <a:off x="0" y="2209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1259C-477E-4383-9DF8-752EC55EE36F}">
      <dsp:nvSpPr>
        <dsp:cNvPr id="0" name=""/>
        <dsp:cNvSpPr/>
      </dsp:nvSpPr>
      <dsp:spPr>
        <a:xfrm>
          <a:off x="0" y="2209"/>
          <a:ext cx="219456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Project Health Overview</a:t>
          </a:r>
          <a:endParaRPr lang="en-AE" sz="3000" kern="1200" dirty="0"/>
        </a:p>
      </dsp:txBody>
      <dsp:txXfrm>
        <a:off x="0" y="2209"/>
        <a:ext cx="2194560" cy="1507181"/>
      </dsp:txXfrm>
    </dsp:sp>
    <dsp:sp modelId="{2EB2B2A4-BDD6-4C41-8F3C-B91D2BF2CCC2}">
      <dsp:nvSpPr>
        <dsp:cNvPr id="0" name=""/>
        <dsp:cNvSpPr/>
      </dsp:nvSpPr>
      <dsp:spPr>
        <a:xfrm>
          <a:off x="2359151" y="19927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Scope – % completed vs baseline</a:t>
          </a:r>
          <a:endParaRPr lang="en-AE" sz="1600" kern="1200" dirty="0"/>
        </a:p>
      </dsp:txBody>
      <dsp:txXfrm>
        <a:off x="2359151" y="19927"/>
        <a:ext cx="8613648" cy="354349"/>
      </dsp:txXfrm>
    </dsp:sp>
    <dsp:sp modelId="{56EB77B6-588E-4EB9-9E87-3417098FAB7C}">
      <dsp:nvSpPr>
        <dsp:cNvPr id="0" name=""/>
        <dsp:cNvSpPr/>
      </dsp:nvSpPr>
      <dsp:spPr>
        <a:xfrm>
          <a:off x="2194559" y="374276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10F25-DADE-4C2D-AEA0-85BF40632C1F}">
      <dsp:nvSpPr>
        <dsp:cNvPr id="0" name=""/>
        <dsp:cNvSpPr/>
      </dsp:nvSpPr>
      <dsp:spPr>
        <a:xfrm>
          <a:off x="2359151" y="391994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Schedule – On time / delayed milestones</a:t>
          </a:r>
          <a:endParaRPr lang="en-AE" sz="1600" kern="1200" dirty="0"/>
        </a:p>
      </dsp:txBody>
      <dsp:txXfrm>
        <a:off x="2359151" y="391994"/>
        <a:ext cx="8613648" cy="354349"/>
      </dsp:txXfrm>
    </dsp:sp>
    <dsp:sp modelId="{93E29851-4935-4452-A8B1-894B03972548}">
      <dsp:nvSpPr>
        <dsp:cNvPr id="0" name=""/>
        <dsp:cNvSpPr/>
      </dsp:nvSpPr>
      <dsp:spPr>
        <a:xfrm>
          <a:off x="2194559" y="746343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01E7A-7BB7-4ECA-A92D-07C3002953A5}">
      <dsp:nvSpPr>
        <dsp:cNvPr id="0" name=""/>
        <dsp:cNvSpPr/>
      </dsp:nvSpPr>
      <dsp:spPr>
        <a:xfrm>
          <a:off x="2359151" y="764061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Progress – Sprint/phase completion %, burn-down chart</a:t>
          </a:r>
          <a:endParaRPr lang="en-AE" sz="1600" kern="1200" dirty="0"/>
        </a:p>
      </dsp:txBody>
      <dsp:txXfrm>
        <a:off x="2359151" y="764061"/>
        <a:ext cx="8613648" cy="354349"/>
      </dsp:txXfrm>
    </dsp:sp>
    <dsp:sp modelId="{9C918E65-C231-41D6-B002-ECEDDF9E95D2}">
      <dsp:nvSpPr>
        <dsp:cNvPr id="0" name=""/>
        <dsp:cNvSpPr/>
      </dsp:nvSpPr>
      <dsp:spPr>
        <a:xfrm>
          <a:off x="2194559" y="1118410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7BFD6-C718-43C6-84BE-9A4C44C9766A}">
      <dsp:nvSpPr>
        <dsp:cNvPr id="0" name=""/>
        <dsp:cNvSpPr/>
      </dsp:nvSpPr>
      <dsp:spPr>
        <a:xfrm>
          <a:off x="2359151" y="1136128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Risks &amp; Issues – Open vs resolved, high severity flags</a:t>
          </a:r>
          <a:endParaRPr lang="en-AE" sz="1600" kern="1200" dirty="0"/>
        </a:p>
      </dsp:txBody>
      <dsp:txXfrm>
        <a:off x="2359151" y="1136128"/>
        <a:ext cx="8613648" cy="354349"/>
      </dsp:txXfrm>
    </dsp:sp>
    <dsp:sp modelId="{7F008420-9322-441B-9307-DAF757912BF1}">
      <dsp:nvSpPr>
        <dsp:cNvPr id="0" name=""/>
        <dsp:cNvSpPr/>
      </dsp:nvSpPr>
      <dsp:spPr>
        <a:xfrm>
          <a:off x="2194559" y="1490477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C9F6A-CC48-41C6-AA7D-E7016F3E2FF1}">
      <dsp:nvSpPr>
        <dsp:cNvPr id="0" name=""/>
        <dsp:cNvSpPr/>
      </dsp:nvSpPr>
      <dsp:spPr>
        <a:xfrm>
          <a:off x="0" y="1509390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1B6C7-B878-4A10-9405-010EB82A0F5B}">
      <dsp:nvSpPr>
        <dsp:cNvPr id="0" name=""/>
        <dsp:cNvSpPr/>
      </dsp:nvSpPr>
      <dsp:spPr>
        <a:xfrm>
          <a:off x="0" y="1509390"/>
          <a:ext cx="219456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Invoicing Status</a:t>
          </a:r>
          <a:endParaRPr lang="en-AE" sz="3000" kern="1200" dirty="0"/>
        </a:p>
      </dsp:txBody>
      <dsp:txXfrm>
        <a:off x="0" y="1509390"/>
        <a:ext cx="2194560" cy="1507181"/>
      </dsp:txXfrm>
    </dsp:sp>
    <dsp:sp modelId="{A23DAD85-583D-45DB-9CA2-027EC375C841}">
      <dsp:nvSpPr>
        <dsp:cNvPr id="0" name=""/>
        <dsp:cNvSpPr/>
      </dsp:nvSpPr>
      <dsp:spPr>
        <a:xfrm>
          <a:off x="2359151" y="1527108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Milestones Delivered – vs expected</a:t>
          </a:r>
          <a:endParaRPr lang="en-AE" sz="1600" kern="1200" dirty="0"/>
        </a:p>
      </dsp:txBody>
      <dsp:txXfrm>
        <a:off x="2359151" y="1527108"/>
        <a:ext cx="8613648" cy="354349"/>
      </dsp:txXfrm>
    </dsp:sp>
    <dsp:sp modelId="{FA708E84-1C68-4014-BB6E-AB4B5A9BBFDB}">
      <dsp:nvSpPr>
        <dsp:cNvPr id="0" name=""/>
        <dsp:cNvSpPr/>
      </dsp:nvSpPr>
      <dsp:spPr>
        <a:xfrm>
          <a:off x="2194559" y="1881457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C7918-54BC-47BE-B92D-2C9E6BCF1532}">
      <dsp:nvSpPr>
        <dsp:cNvPr id="0" name=""/>
        <dsp:cNvSpPr/>
      </dsp:nvSpPr>
      <dsp:spPr>
        <a:xfrm>
          <a:off x="2359151" y="1899175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Invoices Raised – Amount &amp; date</a:t>
          </a:r>
          <a:endParaRPr lang="en-AE" sz="1600" kern="1200" dirty="0"/>
        </a:p>
      </dsp:txBody>
      <dsp:txXfrm>
        <a:off x="2359151" y="1899175"/>
        <a:ext cx="8613648" cy="354349"/>
      </dsp:txXfrm>
    </dsp:sp>
    <dsp:sp modelId="{ADA6136B-E76E-4737-A069-8061C83AB95C}">
      <dsp:nvSpPr>
        <dsp:cNvPr id="0" name=""/>
        <dsp:cNvSpPr/>
      </dsp:nvSpPr>
      <dsp:spPr>
        <a:xfrm>
          <a:off x="2194559" y="2253524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5DE9F-01E6-456C-A0C4-740F35828933}">
      <dsp:nvSpPr>
        <dsp:cNvPr id="0" name=""/>
        <dsp:cNvSpPr/>
      </dsp:nvSpPr>
      <dsp:spPr>
        <a:xfrm>
          <a:off x="2359151" y="2271242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Payments Received – With expected vs actual delays</a:t>
          </a:r>
          <a:endParaRPr lang="en-AE" sz="1600" kern="1200" dirty="0"/>
        </a:p>
      </dsp:txBody>
      <dsp:txXfrm>
        <a:off x="2359151" y="2271242"/>
        <a:ext cx="8613648" cy="354349"/>
      </dsp:txXfrm>
    </dsp:sp>
    <dsp:sp modelId="{9C4047B9-0A42-48B0-9DBA-A292B437E401}">
      <dsp:nvSpPr>
        <dsp:cNvPr id="0" name=""/>
        <dsp:cNvSpPr/>
      </dsp:nvSpPr>
      <dsp:spPr>
        <a:xfrm>
          <a:off x="2194559" y="2625591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3B7FF-F551-47CB-A505-0339DF7EE3EE}">
      <dsp:nvSpPr>
        <dsp:cNvPr id="0" name=""/>
        <dsp:cNvSpPr/>
      </dsp:nvSpPr>
      <dsp:spPr>
        <a:xfrm>
          <a:off x="2359151" y="2643309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Overdue Invoices – Highlighted (if any)</a:t>
          </a:r>
          <a:endParaRPr lang="en-AE" sz="1600" kern="1200" dirty="0"/>
        </a:p>
      </dsp:txBody>
      <dsp:txXfrm>
        <a:off x="2359151" y="2643309"/>
        <a:ext cx="8613648" cy="354349"/>
      </dsp:txXfrm>
    </dsp:sp>
    <dsp:sp modelId="{39F4AEEE-A6AA-4E60-A9E5-C3709584977C}">
      <dsp:nvSpPr>
        <dsp:cNvPr id="0" name=""/>
        <dsp:cNvSpPr/>
      </dsp:nvSpPr>
      <dsp:spPr>
        <a:xfrm>
          <a:off x="2194559" y="2997658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57913-7B3B-4738-BE27-9BD07B994AFC}">
      <dsp:nvSpPr>
        <dsp:cNvPr id="0" name=""/>
        <dsp:cNvSpPr/>
      </dsp:nvSpPr>
      <dsp:spPr>
        <a:xfrm>
          <a:off x="0" y="3016572"/>
          <a:ext cx="10972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BB1EA-2854-4281-8DC8-99FA6065D2AF}">
      <dsp:nvSpPr>
        <dsp:cNvPr id="0" name=""/>
        <dsp:cNvSpPr/>
      </dsp:nvSpPr>
      <dsp:spPr>
        <a:xfrm>
          <a:off x="0" y="3016572"/>
          <a:ext cx="219456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Profitability Snapshot</a:t>
          </a:r>
          <a:endParaRPr lang="en-AE" sz="3000" kern="1200" dirty="0"/>
        </a:p>
      </dsp:txBody>
      <dsp:txXfrm>
        <a:off x="0" y="3016572"/>
        <a:ext cx="2194560" cy="1507181"/>
      </dsp:txXfrm>
    </dsp:sp>
    <dsp:sp modelId="{531E66DB-0DB4-4938-A215-1808D094CCBE}">
      <dsp:nvSpPr>
        <dsp:cNvPr id="0" name=""/>
        <dsp:cNvSpPr/>
      </dsp:nvSpPr>
      <dsp:spPr>
        <a:xfrm>
          <a:off x="2359151" y="3034289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Revenue Recognized (to date)</a:t>
          </a:r>
          <a:endParaRPr lang="en-AE" sz="1600" kern="1200" dirty="0"/>
        </a:p>
      </dsp:txBody>
      <dsp:txXfrm>
        <a:off x="2359151" y="3034289"/>
        <a:ext cx="8613648" cy="354349"/>
      </dsp:txXfrm>
    </dsp:sp>
    <dsp:sp modelId="{F76DDA1D-103B-472E-AED4-9ECEC5350364}">
      <dsp:nvSpPr>
        <dsp:cNvPr id="0" name=""/>
        <dsp:cNvSpPr/>
      </dsp:nvSpPr>
      <dsp:spPr>
        <a:xfrm>
          <a:off x="2194559" y="3388638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B76D7-8D77-45FB-8FE6-B9AAEAE7C855}">
      <dsp:nvSpPr>
        <dsp:cNvPr id="0" name=""/>
        <dsp:cNvSpPr/>
      </dsp:nvSpPr>
      <dsp:spPr>
        <a:xfrm>
          <a:off x="2359151" y="3406356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 Incurred – Internal burn reports</a:t>
          </a:r>
          <a:endParaRPr lang="en-AE" sz="1600" kern="1200" dirty="0"/>
        </a:p>
      </dsp:txBody>
      <dsp:txXfrm>
        <a:off x="2359151" y="3406356"/>
        <a:ext cx="8613648" cy="354349"/>
      </dsp:txXfrm>
    </dsp:sp>
    <dsp:sp modelId="{B2315E03-3C1E-44FA-8E89-2B9EF404D2ED}">
      <dsp:nvSpPr>
        <dsp:cNvPr id="0" name=""/>
        <dsp:cNvSpPr/>
      </dsp:nvSpPr>
      <dsp:spPr>
        <a:xfrm>
          <a:off x="2194559" y="3760705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C9366-8161-470A-9542-AB6D322C0A2C}">
      <dsp:nvSpPr>
        <dsp:cNvPr id="0" name=""/>
        <dsp:cNvSpPr/>
      </dsp:nvSpPr>
      <dsp:spPr>
        <a:xfrm>
          <a:off x="2359151" y="3778423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Profit Margin – % actual vs planned</a:t>
          </a:r>
          <a:endParaRPr lang="en-AE" sz="1600" kern="1200" dirty="0"/>
        </a:p>
      </dsp:txBody>
      <dsp:txXfrm>
        <a:off x="2359151" y="3778423"/>
        <a:ext cx="8613648" cy="354349"/>
      </dsp:txXfrm>
    </dsp:sp>
    <dsp:sp modelId="{A7E06719-06E9-42DD-A046-302D1BC8E945}">
      <dsp:nvSpPr>
        <dsp:cNvPr id="0" name=""/>
        <dsp:cNvSpPr/>
      </dsp:nvSpPr>
      <dsp:spPr>
        <a:xfrm>
          <a:off x="2194559" y="4132772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8102E-E833-4A0F-90E5-A0A7391DC7AC}">
      <dsp:nvSpPr>
        <dsp:cNvPr id="0" name=""/>
        <dsp:cNvSpPr/>
      </dsp:nvSpPr>
      <dsp:spPr>
        <a:xfrm>
          <a:off x="2359151" y="4150490"/>
          <a:ext cx="8613648" cy="354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Resource Utilization – Billable vs non-billable hours</a:t>
          </a:r>
          <a:endParaRPr lang="en-AE" sz="1600" kern="1200" dirty="0"/>
        </a:p>
      </dsp:txBody>
      <dsp:txXfrm>
        <a:off x="2359151" y="4150490"/>
        <a:ext cx="8613648" cy="354349"/>
      </dsp:txXfrm>
    </dsp:sp>
    <dsp:sp modelId="{A83FEC17-57D1-4039-AB05-7D0F39D95C72}">
      <dsp:nvSpPr>
        <dsp:cNvPr id="0" name=""/>
        <dsp:cNvSpPr/>
      </dsp:nvSpPr>
      <dsp:spPr>
        <a:xfrm>
          <a:off x="2194559" y="4504839"/>
          <a:ext cx="87782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FF919-3043-41A5-BA1F-B1371591E22B}">
      <dsp:nvSpPr>
        <dsp:cNvPr id="0" name=""/>
        <dsp:cNvSpPr/>
      </dsp:nvSpPr>
      <dsp:spPr>
        <a:xfrm>
          <a:off x="4125" y="210172"/>
          <a:ext cx="2480667" cy="762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Project Delays</a:t>
          </a:r>
          <a:endParaRPr lang="en-AE" sz="2100" kern="1200" dirty="0"/>
        </a:p>
      </dsp:txBody>
      <dsp:txXfrm>
        <a:off x="4125" y="210172"/>
        <a:ext cx="2480667" cy="762208"/>
      </dsp:txXfrm>
    </dsp:sp>
    <dsp:sp modelId="{CA7EE0D3-6E01-441F-AE00-8D6584A5815B}">
      <dsp:nvSpPr>
        <dsp:cNvPr id="0" name=""/>
        <dsp:cNvSpPr/>
      </dsp:nvSpPr>
      <dsp:spPr>
        <a:xfrm>
          <a:off x="4125" y="972380"/>
          <a:ext cx="2480667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Client introduced critical new requirements</a:t>
          </a:r>
          <a:endParaRPr lang="en-A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Existing BRDs on hold pending updates</a:t>
          </a:r>
          <a:endParaRPr lang="en-A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Currently 2 weeks behind schedule due to integration issues</a:t>
          </a:r>
          <a:endParaRPr lang="en-AE" sz="2100" kern="1200" dirty="0"/>
        </a:p>
      </dsp:txBody>
      <dsp:txXfrm>
        <a:off x="4125" y="972380"/>
        <a:ext cx="2480667" cy="3343410"/>
      </dsp:txXfrm>
    </dsp:sp>
    <dsp:sp modelId="{D0AFD6CC-F7D9-43AB-952E-B41FE62ED546}">
      <dsp:nvSpPr>
        <dsp:cNvPr id="0" name=""/>
        <dsp:cNvSpPr/>
      </dsp:nvSpPr>
      <dsp:spPr>
        <a:xfrm>
          <a:off x="2832086" y="210172"/>
          <a:ext cx="2480667" cy="762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Budget Overruns</a:t>
          </a:r>
          <a:endParaRPr lang="en-AE" sz="2100" kern="1200" dirty="0"/>
        </a:p>
      </dsp:txBody>
      <dsp:txXfrm>
        <a:off x="2832086" y="210172"/>
        <a:ext cx="2480667" cy="762208"/>
      </dsp:txXfrm>
    </dsp:sp>
    <dsp:sp modelId="{9457345A-A3C7-45BF-9FAB-E16A04715444}">
      <dsp:nvSpPr>
        <dsp:cNvPr id="0" name=""/>
        <dsp:cNvSpPr/>
      </dsp:nvSpPr>
      <dsp:spPr>
        <a:xfrm>
          <a:off x="2832086" y="972380"/>
          <a:ext cx="2480667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10% overrun reported in first few weeks</a:t>
          </a:r>
          <a:endParaRPr lang="en-A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Main cause: Extended hours for resolving integration complexities</a:t>
          </a:r>
          <a:endParaRPr lang="en-AE" sz="2100" kern="1200" dirty="0"/>
        </a:p>
      </dsp:txBody>
      <dsp:txXfrm>
        <a:off x="2832086" y="972380"/>
        <a:ext cx="2480667" cy="3343410"/>
      </dsp:txXfrm>
    </dsp:sp>
    <dsp:sp modelId="{F175D910-A0EF-4AA5-A603-FF615445F7D7}">
      <dsp:nvSpPr>
        <dsp:cNvPr id="0" name=""/>
        <dsp:cNvSpPr/>
      </dsp:nvSpPr>
      <dsp:spPr>
        <a:xfrm>
          <a:off x="5660046" y="210172"/>
          <a:ext cx="2480667" cy="762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Quality Concerns</a:t>
          </a:r>
          <a:endParaRPr lang="en-AE" sz="2100" kern="1200" dirty="0"/>
        </a:p>
      </dsp:txBody>
      <dsp:txXfrm>
        <a:off x="5660046" y="210172"/>
        <a:ext cx="2480667" cy="762208"/>
      </dsp:txXfrm>
    </dsp:sp>
    <dsp:sp modelId="{0382F9FF-52AD-489B-87FC-A286FD0984D7}">
      <dsp:nvSpPr>
        <dsp:cNvPr id="0" name=""/>
        <dsp:cNvSpPr/>
      </dsp:nvSpPr>
      <dsp:spPr>
        <a:xfrm>
          <a:off x="5660046" y="972380"/>
          <a:ext cx="2480667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Early testing indicates performance issues</a:t>
          </a:r>
          <a:endParaRPr lang="en-A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Risks missing client's high-performance benchmarks</a:t>
          </a:r>
          <a:endParaRPr lang="en-AE" sz="2100" kern="1200" dirty="0"/>
        </a:p>
      </dsp:txBody>
      <dsp:txXfrm>
        <a:off x="5660046" y="972380"/>
        <a:ext cx="2480667" cy="3343410"/>
      </dsp:txXfrm>
    </dsp:sp>
    <dsp:sp modelId="{F6D710C3-467F-41F7-AEC4-639B17FFAB75}">
      <dsp:nvSpPr>
        <dsp:cNvPr id="0" name=""/>
        <dsp:cNvSpPr/>
      </dsp:nvSpPr>
      <dsp:spPr>
        <a:xfrm>
          <a:off x="8488007" y="210172"/>
          <a:ext cx="2480667" cy="762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Communication Gaps</a:t>
          </a:r>
          <a:endParaRPr lang="en-AE" sz="2100" kern="1200" dirty="0"/>
        </a:p>
      </dsp:txBody>
      <dsp:txXfrm>
        <a:off x="8488007" y="210172"/>
        <a:ext cx="2480667" cy="762208"/>
      </dsp:txXfrm>
    </dsp:sp>
    <dsp:sp modelId="{437A72E9-E8C4-454D-AE9C-E3D7EDFBE999}">
      <dsp:nvSpPr>
        <dsp:cNvPr id="0" name=""/>
        <dsp:cNvSpPr/>
      </dsp:nvSpPr>
      <dsp:spPr>
        <a:xfrm>
          <a:off x="8488007" y="972380"/>
          <a:ext cx="2480667" cy="33434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Inconsistent updates between teams</a:t>
          </a:r>
          <a:endParaRPr lang="en-A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Resulting in duplicate efforts and unclear ownership</a:t>
          </a:r>
          <a:endParaRPr lang="en-AE" sz="2100" kern="1200" dirty="0"/>
        </a:p>
      </dsp:txBody>
      <dsp:txXfrm>
        <a:off x="8488007" y="972380"/>
        <a:ext cx="2480667" cy="3343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65F62-DBA4-47D5-9D38-A3C9BAAFBDB2}">
      <dsp:nvSpPr>
        <dsp:cNvPr id="0" name=""/>
        <dsp:cNvSpPr/>
      </dsp:nvSpPr>
      <dsp:spPr>
        <a:xfrm>
          <a:off x="4125" y="133176"/>
          <a:ext cx="2480667" cy="759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Bringing the Project Back on Track</a:t>
          </a:r>
          <a:endParaRPr lang="en-AE" sz="1500" kern="1200" dirty="0"/>
        </a:p>
      </dsp:txBody>
      <dsp:txXfrm>
        <a:off x="4125" y="133176"/>
        <a:ext cx="2480667" cy="759734"/>
      </dsp:txXfrm>
    </dsp:sp>
    <dsp:sp modelId="{30ECD660-24C2-425F-B853-E6060863AADD}">
      <dsp:nvSpPr>
        <dsp:cNvPr id="0" name=""/>
        <dsp:cNvSpPr/>
      </dsp:nvSpPr>
      <dsp:spPr>
        <a:xfrm>
          <a:off x="4125" y="892911"/>
          <a:ext cx="2480667" cy="3499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Split BRDs into Phase 1 (signed-off items) and Phase 2 (new requirements)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agile sprints to fast-track critical forms and workflows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Parallelize development and testing efforts where possible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Add buffer to the new timeline to manage complexity and uncertainty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up sprint-level tracking with burn-down charts</a:t>
          </a:r>
          <a:endParaRPr lang="en-AE" sz="1500" kern="1200" dirty="0"/>
        </a:p>
      </dsp:txBody>
      <dsp:txXfrm>
        <a:off x="4125" y="892911"/>
        <a:ext cx="2480667" cy="3499875"/>
      </dsp:txXfrm>
    </dsp:sp>
    <dsp:sp modelId="{E34D60C9-5B9F-4ACF-A096-FE6465B6FCD8}">
      <dsp:nvSpPr>
        <dsp:cNvPr id="0" name=""/>
        <dsp:cNvSpPr/>
      </dsp:nvSpPr>
      <dsp:spPr>
        <a:xfrm>
          <a:off x="2832086" y="133176"/>
          <a:ext cx="2480667" cy="759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Budget Realignment Without Scope Compromise</a:t>
          </a:r>
          <a:endParaRPr lang="en-AE" sz="1500" kern="1200" dirty="0"/>
        </a:p>
      </dsp:txBody>
      <dsp:txXfrm>
        <a:off x="2832086" y="133176"/>
        <a:ext cx="2480667" cy="759734"/>
      </dsp:txXfrm>
    </dsp:sp>
    <dsp:sp modelId="{570E5FA4-FFA7-4443-B6BF-48F795AF1772}">
      <dsp:nvSpPr>
        <dsp:cNvPr id="0" name=""/>
        <dsp:cNvSpPr/>
      </dsp:nvSpPr>
      <dsp:spPr>
        <a:xfrm>
          <a:off x="2832086" y="892911"/>
          <a:ext cx="2480667" cy="3499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Raise formal change request for newly introduced requirements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Reassign tasks to best-fit resources to increase efficiency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Reduce non-billable overheads: fewer meetings, focused reviews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Track time and effort using time-sheet tools to control burn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Work with finance to forecast cash flow and margin realization</a:t>
          </a:r>
          <a:endParaRPr lang="en-AE" sz="1500" kern="1200" dirty="0"/>
        </a:p>
      </dsp:txBody>
      <dsp:txXfrm>
        <a:off x="2832086" y="892911"/>
        <a:ext cx="2480667" cy="3499875"/>
      </dsp:txXfrm>
    </dsp:sp>
    <dsp:sp modelId="{4FFD71CF-2525-4CD6-B592-0FD62855CC06}">
      <dsp:nvSpPr>
        <dsp:cNvPr id="0" name=""/>
        <dsp:cNvSpPr/>
      </dsp:nvSpPr>
      <dsp:spPr>
        <a:xfrm>
          <a:off x="5660046" y="133176"/>
          <a:ext cx="2480667" cy="759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Quality Assurance Strategy</a:t>
          </a:r>
          <a:endParaRPr lang="en-AE" sz="1500" kern="1200" dirty="0"/>
        </a:p>
      </dsp:txBody>
      <dsp:txXfrm>
        <a:off x="5660046" y="133176"/>
        <a:ext cx="2480667" cy="759734"/>
      </dsp:txXfrm>
    </dsp:sp>
    <dsp:sp modelId="{8411EA1A-64CF-4964-9117-1D8F42819E9A}">
      <dsp:nvSpPr>
        <dsp:cNvPr id="0" name=""/>
        <dsp:cNvSpPr/>
      </dsp:nvSpPr>
      <dsp:spPr>
        <a:xfrm>
          <a:off x="5660046" y="892911"/>
          <a:ext cx="2480667" cy="3499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Involve QA from sprint 1 (shift-left approach)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Set performance benchmarks early, align with client standards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Conduct peer reviews before code merges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Implement automated regression testing for repeatable validations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Include UAT checkpoints and performance testing in each sprint</a:t>
          </a:r>
          <a:endParaRPr lang="en-AE" sz="1500" kern="1200" dirty="0"/>
        </a:p>
      </dsp:txBody>
      <dsp:txXfrm>
        <a:off x="5660046" y="892911"/>
        <a:ext cx="2480667" cy="3499875"/>
      </dsp:txXfrm>
    </dsp:sp>
    <dsp:sp modelId="{96D971D8-3C11-44F2-90F4-F7EA83D64F1A}">
      <dsp:nvSpPr>
        <dsp:cNvPr id="0" name=""/>
        <dsp:cNvSpPr/>
      </dsp:nvSpPr>
      <dsp:spPr>
        <a:xfrm>
          <a:off x="8488007" y="133176"/>
          <a:ext cx="2480667" cy="7597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Communication and Documentation Improvements</a:t>
          </a:r>
          <a:endParaRPr lang="en-AE" sz="1500" kern="1200" dirty="0"/>
        </a:p>
      </dsp:txBody>
      <dsp:txXfrm>
        <a:off x="8488007" y="133176"/>
        <a:ext cx="2480667" cy="759734"/>
      </dsp:txXfrm>
    </dsp:sp>
    <dsp:sp modelId="{FBB36962-7AB5-474B-8FD3-8BD0E5898781}">
      <dsp:nvSpPr>
        <dsp:cNvPr id="0" name=""/>
        <dsp:cNvSpPr/>
      </dsp:nvSpPr>
      <dsp:spPr>
        <a:xfrm>
          <a:off x="8488007" y="892911"/>
          <a:ext cx="2480667" cy="34998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Daily standups to align cross-location teams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Weekly stakeholder updates and steering committee reviews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Centralize documentation in SharePoint with version control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Define and implement a RACI matrix</a:t>
          </a:r>
          <a:endParaRPr lang="en-A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Use Teams/Planner for real-time visibility and ownership</a:t>
          </a:r>
          <a:endParaRPr lang="en-AE" sz="1500" kern="1200" dirty="0"/>
        </a:p>
      </dsp:txBody>
      <dsp:txXfrm>
        <a:off x="8488007" y="892911"/>
        <a:ext cx="2480667" cy="3499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C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C68C86-A605-11AB-789C-D9AD9C5E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2247735"/>
            <a:ext cx="7554379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5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916C567-3328-B1BC-18AB-EC7FC567B9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0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55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0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10F79-6A62-B8FA-9ABB-0DD540E5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844"/>
            <a:ext cx="12192000" cy="53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3C25-FDBB-E4F5-B31A-A3B08463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2056BCD-7B1B-D7BF-0A3D-47290A09C42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7174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0E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5024DD-E204-1B14-24C1-C953C4828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633"/>
            <a:ext cx="12192000" cy="514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5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6F64-2775-67AE-6760-3BDD42A1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Invoicing &amp; Payment Milestone Strategy</a:t>
            </a:r>
            <a:endParaRPr lang="en-AE" dirty="0"/>
          </a:p>
        </p:txBody>
      </p:sp>
      <p:pic>
        <p:nvPicPr>
          <p:cNvPr id="8" name="Content Placeholder 7" descr="A screenshot of a graph&#10;&#10;AI-generated content may be incorrect.">
            <a:extLst>
              <a:ext uri="{FF2B5EF4-FFF2-40B4-BE49-F238E27FC236}">
                <a16:creationId xmlns:a16="http://schemas.microsoft.com/office/drawing/2014/main" id="{03F03878-FA6B-A3C7-1CB3-7050C9447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710" y="1600200"/>
            <a:ext cx="10560579" cy="4525963"/>
          </a:xfrm>
        </p:spPr>
      </p:pic>
    </p:spTree>
    <p:extLst>
      <p:ext uri="{BB962C8B-B14F-4D97-AF65-F5344CB8AC3E}">
        <p14:creationId xmlns:p14="http://schemas.microsoft.com/office/powerpoint/2010/main" val="2504646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6DA8-4D68-EC03-C513-E965C863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Strategy to Win Customer Confidence Early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49323E-16FF-555E-2BB3-90F4EBCC6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447736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54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00A9-D64C-DDA5-7B30-861D6C08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Health &amp; Financial Reporting to Senior Management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66B00F-5652-45E3-FB15-4B3586FC9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019188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292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2004-541C-1AB0-F588-BD2BCE9B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Project Audit: Key Challenges Identified</a:t>
            </a:r>
            <a:endParaRPr lang="en-A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E4A62A-BE9F-032B-561F-6B0BEA1C9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276023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38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AF9D-E41B-945A-5FBF-880BCD6E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Strategy to address challenges</a:t>
            </a:r>
            <a:endParaRPr lang="en-AE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74E87-88CB-EC3C-13DD-80245A7C5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034080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34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518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Invoicing &amp; Payment Milestone Strategy</vt:lpstr>
      <vt:lpstr>Strategy to Win Customer Confidence Early</vt:lpstr>
      <vt:lpstr>Project Health &amp; Financial Reporting to Senior Management</vt:lpstr>
      <vt:lpstr>Project Audit: Key Challenges Identified</vt:lpstr>
      <vt:lpstr>Strategy to address challenges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Bharti Jagdish Arora Sharma</dc:creator>
  <cp:keywords/>
  <dc:description>generated using python-pptx</dc:description>
  <cp:lastModifiedBy>Reportage Sales 191</cp:lastModifiedBy>
  <cp:revision>12</cp:revision>
  <dcterms:created xsi:type="dcterms:W3CDTF">2013-01-27T09:14:16Z</dcterms:created>
  <dcterms:modified xsi:type="dcterms:W3CDTF">2025-04-05T12:54:14Z</dcterms:modified>
  <cp:category/>
</cp:coreProperties>
</file>