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Recovery Plan: Getting Back on Track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Realigning Scope, Timelines &amp; Execution Rhythm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Recovery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Root Cause Analysis:</a:t>
            </a:r>
          </a:p>
          <a:p>
            <a:r>
              <a:t>   - Integration complexity with legacy systems</a:t>
            </a:r>
          </a:p>
          <a:p>
            <a:r>
              <a:t>   - Unplanned scope additions by client</a:t>
            </a:r>
          </a:p>
          <a:p/>
          <a:p>
            <a:r>
              <a:t>• Re-baseline Timeline:</a:t>
            </a:r>
          </a:p>
          <a:p>
            <a:r>
              <a:t>   - Update project plan with revised delivery dates</a:t>
            </a:r>
          </a:p>
          <a:p>
            <a:r>
              <a:t>   - Client buy-in on new milestones</a:t>
            </a:r>
          </a:p>
          <a:p/>
          <a:p>
            <a:r>
              <a:t>• Accelerate Delivery:</a:t>
            </a:r>
          </a:p>
          <a:p>
            <a:r>
              <a:t>   - Crash: Add dev/test resources temporarily</a:t>
            </a:r>
          </a:p>
          <a:p>
            <a:r>
              <a:t>   - Fast-track: Overlap design and development</a:t>
            </a:r>
          </a:p>
          <a:p/>
          <a:p>
            <a:r>
              <a:t>• Agile Sprint Execution:</a:t>
            </a:r>
          </a:p>
          <a:p>
            <a:r>
              <a:t>   - Weekly sprints with demo at the end</a:t>
            </a:r>
          </a:p>
          <a:p>
            <a:r>
              <a:t>   - Immediate client feedback and course correction</a:t>
            </a:r>
          </a:p>
          <a:p/>
          <a:p>
            <a:r>
              <a:t>• Integration War-Room:</a:t>
            </a:r>
          </a:p>
          <a:p>
            <a:r>
              <a:t>   - Daily standups with tech leads</a:t>
            </a:r>
          </a:p>
          <a:p>
            <a:r>
              <a:t>   - Blocker resolution within 24 hours</a:t>
            </a:r>
          </a:p>
          <a:p/>
          <a:p>
            <a:r>
              <a:t>• Scope Change Control:</a:t>
            </a:r>
          </a:p>
          <a:p>
            <a:r>
              <a:t>   - Formal Change Request log</a:t>
            </a:r>
          </a:p>
          <a:p>
            <a:r>
              <a:t>   - Focus MVP delivery; defer nice-to-haves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Restores confidence, avoids further slippage, and re-centers delivery on business-critical outcomes.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