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10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69B4"/>
                </a:solidFill>
              </a:defRPr>
            </a:pPr>
            <a:r>
              <a:t>Strategic Procurement Transformation Initiative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FF"/>
                </a:solidFill>
              </a:defRPr>
            </a:pPr>
            <a:r>
              <a:t>WHAT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🚀 Strategic Objective: Digitize and automate end-to-end procurement workflows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🏢 Client Profile: Enterprise segment with multi-layered approval processes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📄 Scope: 8–10 high-volume manual forms with iterative internal reviews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HOW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🛠️ Technology Stack: Microsoft Power Platform (Power Apps, Automate, Dataverse)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🌍 Delivery Team: Globally distributed, remote execution model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📅 Timeline: 16 weeks delivery + 2 weeks hypercare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💰 Commercials: Revenue: $150K, Cost: $75K, Project Margin: 50%</a:t>
            </a:r>
          </a:p>
          <a:p>
            <a:pPr>
              <a:defRPr sz="2000" b="1">
                <a:solidFill>
                  <a:srgbClr val="FFFFFF"/>
                </a:solidFill>
              </a:defRPr>
            </a:pPr>
            <a:r>
              <a:t>WHY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💡 Client Benefits: Efficiency, Reduced turnaround, Transparency</a:t>
            </a:r>
          </a:p>
          <a:p>
            <a:pPr>
              <a:defRPr sz="1400">
                <a:solidFill>
                  <a:srgbClr val="E6E6E6"/>
                </a:solidFill>
              </a:defRPr>
            </a:pPr>
            <a:r>
              <a:t>• 🤝 Consulting Value: High-impact delivery = Future up-sell and cross-sell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