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3"/>
    <p:sldId id="257" r:id="rId2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notesMasterIdLst>
    <p:notesMasterId r:id="rId4"/>
  </p:notesMasterIdLst>
  <p:sldSz cx="14630400" cy="8229600"/>
  <p:notesSz cx="8229600" cy="14630400"/>
  <p:embeddedFontLst>
    <p:embeddedFont>
      <p:font typeface="Inconsolata"/>
      <p:regular r:id="rId9"/>
    </p:embeddedFont>
    <p:embeddedFont>
      <p:font typeface="Inconsolata"/>
      <p:regular r:id="rId10"/>
    </p:embeddedFont>
    <p:embeddedFont>
      <p:font typeface="Fira Sans"/>
      <p:regular r:id="rId11"/>
    </p:embeddedFont>
    <p:embeddedFont>
      <p:font typeface="Fira Sans"/>
      <p:regular r:id="rId12"/>
    </p:embeddedFont>
    <p:embeddedFont>
      <p:font typeface="Fira Sans"/>
      <p:regular r:id="rId13"/>
    </p:embeddedFont>
    <p:embeddedFont>
      <p:font typeface="Fira Sans"/>
      <p:regular r:id="rId1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font" Target="fonts/font2.fntdata"/><Relationship Id="rId11" Type="http://schemas.openxmlformats.org/officeDocument/2006/relationships/font" Target="fonts/font3.fntdata"/><Relationship Id="rId12" Type="http://schemas.openxmlformats.org/officeDocument/2006/relationships/font" Target="fonts/font4.fntdata"/><Relationship Id="rId13" Type="http://schemas.openxmlformats.org/officeDocument/2006/relationships/font" Target="fonts/font5.fntdata"/><Relationship Id="rId14" Type="http://schemas.openxmlformats.org/officeDocument/2006/relationships/font" Target="fonts/font6.fntdata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" Type="http://schemas.openxmlformats.org/officeDocument/2006/relationships/slide" Target="slides/slide2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font" Target="fonts/font1.fntdata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png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2025-04-04T07:20:38Z</dcterms:created>
  <dcterms:modified xsi:type="dcterms:W3CDTF">2025-04-04T07:20:38Z</dcterms:modified>
</cp:coreProperties>
</file>