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Value of Microsoft Products for HRIS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Quantifiable Impact Statements Across Industry Value Categories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Innovation Enablement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Power Platform enabled 80% faster app delivery.</a:t>
            </a:r>
          </a:p>
          <a:p>
            <a:pPr>
              <a:defRPr sz="1800"/>
            </a:pPr>
            <a:r>
              <a:t>OpenAI-based Copilots handled 60% of HR queries.</a:t>
            </a:r>
          </a:p>
          <a:p>
            <a:pPr>
              <a:defRPr sz="1800"/>
            </a:pPr>
            <a:r>
              <a:t>Low-code apps launched in under 4 weeks (vs. 6 months).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⬆️ Increased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Automating HR workflows with Power Automate saved 8–12 hours/employee/month.</a:t>
            </a:r>
          </a:p>
          <a:p>
            <a:pPr>
              <a:defRPr sz="1800"/>
            </a:pPr>
            <a:r>
              <a:t>Teams and Viva reduced internal email volume by 25–30%.</a:t>
            </a:r>
          </a:p>
          <a:p>
            <a:pPr>
              <a:defRPr sz="1800"/>
            </a:pPr>
            <a:r>
              <a:t>Mobile-ready Power Apps boosted task efficiency by 40%.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Reduced Operational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Power Platform reduced licensing/maintenance costs by 35%.</a:t>
            </a:r>
          </a:p>
          <a:p>
            <a:pPr>
              <a:defRPr sz="1800"/>
            </a:pPr>
            <a:r>
              <a:t>SharePoint and OneDrive cut storage/printing costs by 50%.</a:t>
            </a:r>
          </a:p>
          <a:p>
            <a:pPr>
              <a:defRPr sz="1800"/>
            </a:pPr>
            <a:r>
              <a:t>Unified HR tools saved $120K annually.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⚡ Process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Leave approvals dropped from 3 days to 1 hour using Power Automate.</a:t>
            </a:r>
          </a:p>
          <a:p>
            <a:pPr>
              <a:defRPr sz="1800"/>
            </a:pPr>
            <a:r>
              <a:t>Digital onboarding reduced cycle time by 60%.</a:t>
            </a:r>
          </a:p>
          <a:p>
            <a:pPr>
              <a:defRPr sz="1800"/>
            </a:pPr>
            <a:r>
              <a:t>AI Builder cut HR form data entry by 70%.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🔐 Enhanced 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Purview and Entra ID improved policy compliance by 95%.</a:t>
            </a:r>
          </a:p>
          <a:p>
            <a:pPr>
              <a:defRPr sz="1800"/>
            </a:pPr>
            <a:r>
              <a:t>MFA reduced unauthorized logins by 99%.</a:t>
            </a:r>
          </a:p>
          <a:p>
            <a:pPr>
              <a:defRPr sz="1800"/>
            </a:pPr>
            <a:r>
              <a:t>Purview enabled 100% audit traceability.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Informed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Power BI dashboards accelerated decisions by 25%.</a:t>
            </a:r>
          </a:p>
          <a:p>
            <a:pPr>
              <a:defRPr sz="1800"/>
            </a:pPr>
            <a:r>
              <a:t>Viva Insights reduced absenteeism by 15%.</a:t>
            </a:r>
          </a:p>
          <a:p>
            <a:pPr>
              <a:defRPr sz="1800"/>
            </a:pPr>
            <a:r>
              <a:t>Synapse analytics improved attrition prediction by 35%.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👩‍💼 Improved Employee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Viva Learning tripled course completion rates.</a:t>
            </a:r>
          </a:p>
          <a:p>
            <a:pPr>
              <a:defRPr sz="1800"/>
            </a:pPr>
            <a:r>
              <a:t>Engagement scores rose 20% using Viva Engage.</a:t>
            </a:r>
          </a:p>
          <a:p>
            <a:pPr>
              <a:defRPr sz="1800"/>
            </a:pPr>
            <a:r>
              <a:t>Onboarding satisfaction increased 40% via Power Apps.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🧱 Scalability &amp; Flexibility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Azure-based HRIS scaled from 1K to 25K users with zero downtime.</a:t>
            </a:r>
          </a:p>
          <a:p>
            <a:pPr>
              <a:defRPr sz="1800"/>
            </a:pPr>
            <a:r>
              <a:t>Power Pages enabled rollout in 12 countries with localization.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Business Continuity &amp;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Teams ensured 98% process uptime during remote shifts.</a:t>
            </a:r>
          </a:p>
          <a:p>
            <a:pPr>
              <a:defRPr sz="1800"/>
            </a:pPr>
            <a:r>
              <a:t>Azure Front Door provided 99.99% HR system availability.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