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Inconsolata"/>
      <p:regular r:id="rId9"/>
    </p:embeddedFont>
    <p:embeddedFont>
      <p:font typeface="Inconsolata"/>
      <p:regular r:id="rId10"/>
    </p:embeddedFont>
    <p:embeddedFont>
      <p:font typeface="Fira Sans"/>
      <p:regular r:id="rId11"/>
    </p:embeddedFont>
    <p:embeddedFont>
      <p:font typeface="Fira Sans"/>
      <p:regular r:id="rId12"/>
    </p:embeddedFont>
    <p:embeddedFont>
      <p:font typeface="Fira Sans"/>
      <p:regular r:id="rId13"/>
    </p:embeddedFont>
    <p:embeddedFont>
      <p:font typeface="Fira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25691"/>
            <a:ext cx="1017234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Manager Case Study</a:t>
            </a:r>
            <a:endParaRPr lang="en-US" sz="6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99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824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Strategic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Digitize and automate the procurement process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 segment - Enterprise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8 - 10 manual forms to digitize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Iterative internal approval workflow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Value add to client - efficiency, reduce the turnaround time, bring in transparency to review process to senior management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Value add to consulting org - due to impact of the project will lead to more engagements with the client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Tools and Technologies used to deliver - Microsoft Power Platform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Delivery teams - geographically disperse, remote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Estimates at pre sales stage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Delivery - 16 weeks, Hypercare - 2 weeks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9465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Revenue - $150K, Costs - $75000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2025-04-04T07:20:38Z</dcterms:created>
  <dcterms:modified xsi:type="dcterms:W3CDTF">2025-04-04T07:20:38Z</dcterms:modified>
</cp:coreProperties>
</file>