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Manager Case Study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Digitization and Automation of Procurement Process</a:t>
            </a:r>
          </a:p>
          <a:p>
            <a:r>
              <a:t>Candidate: [Your Name] | Role: Project Manager | 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Phase-based QA gates for design, dev, and UAT.</a:t>
            </a:r>
          </a:p>
          <a:p>
            <a:r>
              <a:t>• Benchmark-based performance metrics.</a:t>
            </a:r>
          </a:p>
          <a:p>
            <a:r>
              <a:t>• Automated testing and peer reviews.</a:t>
            </a:r>
          </a:p>
          <a:p>
            <a:r>
              <a:t>• Sprint-end QA with client stakeholders.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Improving Communication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 hub: MS Teams + Planner + SharePoint.</a:t>
            </a:r>
          </a:p>
          <a:p>
            <a:r>
              <a:t>• RACI matrix for role clarity.</a:t>
            </a:r>
          </a:p>
          <a:p>
            <a:r>
              <a:t>• Centralized tracker for progress and issues.</a:t>
            </a:r>
          </a:p>
          <a:p>
            <a:r>
              <a:t>• Controlled document versioning.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Strategic and phased project recovery.</a:t>
            </a:r>
          </a:p>
          <a:p>
            <a:r>
              <a:t>• Strong quality and communication frameworks.</a:t>
            </a:r>
          </a:p>
          <a:p>
            <a:r>
              <a:t>• Financial and schedule realignment in progress.</a:t>
            </a:r>
          </a:p>
          <a:p>
            <a:r>
              <a:t>• Ready to lead with accountability and transparency.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Client project to digitize and automate procurement processes using Microsoft Power Platform.</a:t>
            </a:r>
          </a:p>
          <a:p>
            <a:r>
              <a:t>• Project scope: Replace manual forms and approval workflows with automated solutions.</a:t>
            </a:r>
          </a:p>
          <a:p>
            <a:r>
              <a:t>• Estimated duration: 16 weeks + 2 weeks hypercare.</a:t>
            </a:r>
          </a:p>
          <a:p>
            <a:r>
              <a:t>• Budget: $75,000 cost vs. $150,000 revenue.</a:t>
            </a:r>
          </a:p>
          <a:p>
            <a:r>
              <a:t>• High visibility project, strategic for future engagements.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Kickoff Meeting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Objectives: Build rapport, align expectations, clarify roles.</a:t>
            </a:r>
          </a:p>
          <a:p>
            <a:r>
              <a:t>• Agenda: Introductions, scope reaffirmation, milestones, collaboration model.</a:t>
            </a:r>
          </a:p>
          <a:p>
            <a:r>
              <a:t>• Tools: Microsoft Teams, Miro, SharePoint.</a:t>
            </a:r>
          </a:p>
          <a:p>
            <a:r>
              <a:t>• Outcome: Strong alignment and clear communication plan.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&amp; Invoicing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Milestone 1 – Project Initiation &amp; BRD Signoff – 15%</a:t>
            </a:r>
          </a:p>
          <a:p>
            <a:r>
              <a:t>• Milestone 2 – Design Completion – 20%</a:t>
            </a:r>
          </a:p>
          <a:p>
            <a:r>
              <a:t>• Milestone 3 – Development Phase 1 – 25%</a:t>
            </a:r>
          </a:p>
          <a:p>
            <a:r>
              <a:t>• Milestone 4 – UAT Signoff – 25%</a:t>
            </a:r>
          </a:p>
          <a:p>
            <a:r>
              <a:t>• Milestone 5 – Go-Live &amp; Hypercare End – 15%</a:t>
            </a:r>
          </a:p>
          <a:p>
            <a:r>
              <a:t>• Note: Invoices payable 60 days post-issuance.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Confidence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Deliver quick wins (e.g., first form automation).</a:t>
            </a:r>
          </a:p>
          <a:p>
            <a:r>
              <a:t>• Weekly demos and transparent reporting.</a:t>
            </a:r>
          </a:p>
          <a:p>
            <a:r>
              <a:t>• Assign SPOC on both sides.</a:t>
            </a:r>
          </a:p>
          <a:p>
            <a:r>
              <a:t>• Proactive risk and dependency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Health &amp; Profitability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Power BI dashboard mockup.</a:t>
            </a:r>
          </a:p>
          <a:p>
            <a:r>
              <a:t>• KPIs: % completion, budget usage, resource efficiency.</a:t>
            </a:r>
          </a:p>
          <a:p>
            <a:r>
              <a:t>• Traffic light indicators for health status.</a:t>
            </a:r>
          </a:p>
          <a:p>
            <a:r>
              <a:t>• Invoice and profit margin tracking.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Challenges - Root Cause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New requirements delaying BRD signoff.</a:t>
            </a:r>
          </a:p>
          <a:p>
            <a:r>
              <a:t>• Complex integrations causing technical delays.</a:t>
            </a:r>
          </a:p>
          <a:p>
            <a:r>
              <a:t>• Budget overrun due to extended hours.</a:t>
            </a:r>
          </a:p>
          <a:p>
            <a:r>
              <a:t>• Low performance quality in early testing.</a:t>
            </a:r>
          </a:p>
          <a:p>
            <a:r>
              <a:t>• Communication breakdown across teams.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to Realign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Revised timeline with priority-based phasing.</a:t>
            </a:r>
          </a:p>
          <a:p>
            <a:r>
              <a:t>• Parallel workstreams for new and existing scope.</a:t>
            </a:r>
          </a:p>
          <a:p>
            <a:r>
              <a:t>• Fast-track priority forms for early UAT.</a:t>
            </a:r>
          </a:p>
          <a:p>
            <a:r>
              <a:t>• Daily standups and weekly steering meetings.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Budget Overruns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Introduce formal change requests for scope increase.</a:t>
            </a:r>
          </a:p>
          <a:p>
            <a:r>
              <a:t>• Reassign resources for optimal cost-efficiency.</a:t>
            </a:r>
          </a:p>
          <a:p>
            <a:r>
              <a:t>• Reduce non-critical overheads (e.g., travel).</a:t>
            </a:r>
          </a:p>
          <a:p>
            <a:r>
              <a:t>• Re-baseline estimates and reschedule tasks.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