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Recovery &amp; Stabilization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Addressing Delivery, Budget, Quality, and Communication Challenges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Bringing the Project Back on 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Split BRDs into Phase 1 (signed-off items) and Phase 2 (new requirements)</a:t>
            </a:r>
          </a:p>
          <a:p>
            <a:pPr>
              <a:defRPr sz="1800"/>
            </a:pPr>
            <a:r>
              <a:t>Use agile sprints to fast-track critical forms and workflows</a:t>
            </a:r>
          </a:p>
          <a:p>
            <a:pPr>
              <a:defRPr sz="1800"/>
            </a:pPr>
            <a:r>
              <a:t>Parallelize development and testing efforts where possible</a:t>
            </a:r>
          </a:p>
          <a:p>
            <a:pPr>
              <a:defRPr sz="1800"/>
            </a:pPr>
            <a:r>
              <a:t>Add buffer to the new timeline to manage complexity and uncertainty</a:t>
            </a:r>
          </a:p>
          <a:p>
            <a:pPr>
              <a:defRPr sz="1800"/>
            </a:pPr>
            <a:r>
              <a:t>Set up sprint-level tracking with burn-down charts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Budget Realignment Without Scope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Raise formal change request for newly introduced requirements</a:t>
            </a:r>
          </a:p>
          <a:p>
            <a:pPr>
              <a:defRPr sz="1800"/>
            </a:pPr>
            <a:r>
              <a:t>Reassign tasks to best-fit resources to increase efficiency</a:t>
            </a:r>
          </a:p>
          <a:p>
            <a:pPr>
              <a:defRPr sz="1800"/>
            </a:pPr>
            <a:r>
              <a:t>Reduce non-billable overheads: fewer meetings, focused reviews</a:t>
            </a:r>
          </a:p>
          <a:p>
            <a:pPr>
              <a:defRPr sz="1800"/>
            </a:pPr>
            <a:r>
              <a:t>Track time and effort using time-sheet tools to control burn</a:t>
            </a:r>
          </a:p>
          <a:p>
            <a:pPr>
              <a:defRPr sz="1800"/>
            </a:pPr>
            <a:r>
              <a:t>Work with finance to forecast cash flow and margin realization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Quality Assurance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Involve QA from sprint 1 (shift-left approach)</a:t>
            </a:r>
          </a:p>
          <a:p>
            <a:pPr>
              <a:defRPr sz="1800"/>
            </a:pPr>
            <a:r>
              <a:t>Set performance benchmarks early, align with client standards</a:t>
            </a:r>
          </a:p>
          <a:p>
            <a:pPr>
              <a:defRPr sz="1800"/>
            </a:pPr>
            <a:r>
              <a:t>Conduct peer reviews before code merges</a:t>
            </a:r>
          </a:p>
          <a:p>
            <a:pPr>
              <a:defRPr sz="1800"/>
            </a:pPr>
            <a:r>
              <a:t>Implement automated regression testing for repeatable validations</a:t>
            </a:r>
          </a:p>
          <a:p>
            <a:pPr>
              <a:defRPr sz="1800"/>
            </a:pPr>
            <a:r>
              <a:t>Include UAT checkpoints and performance testing in each sprint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Communication and Documentation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Daily standups to align cross-location teams</a:t>
            </a:r>
          </a:p>
          <a:p>
            <a:pPr>
              <a:defRPr sz="1800"/>
            </a:pPr>
            <a:r>
              <a:t>Weekly stakeholder updates and steering committee reviews</a:t>
            </a:r>
          </a:p>
          <a:p>
            <a:pPr>
              <a:defRPr sz="1800"/>
            </a:pPr>
            <a:r>
              <a:t>Centralize documentation in SharePoint with version control</a:t>
            </a:r>
          </a:p>
          <a:p>
            <a:pPr>
              <a:defRPr sz="1800"/>
            </a:pPr>
            <a:r>
              <a:t>Define and implement a RACI matrix</a:t>
            </a:r>
          </a:p>
          <a:p>
            <a:pPr>
              <a:defRPr sz="1800"/>
            </a:pPr>
            <a:r>
              <a:t>Use Teams/Planner for real-time visibility and ownership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