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4630400" cy="8229600"/>
  <p:notesSz cx="8229600" cy="14630400"/>
  <p:embeddedFontLst>
    <p:embeddedFont>
      <p:font typeface="Inconsolata"/>
      <p:regular r:id="rId9"/>
    </p:embeddedFont>
    <p:embeddedFont>
      <p:font typeface="Inconsolata"/>
      <p:regular r:id="rId10"/>
    </p:embeddedFont>
    <p:embeddedFont>
      <p:font typeface="Fira Sans"/>
      <p:regular r:id="rId11"/>
    </p:embeddedFont>
    <p:embeddedFont>
      <p:font typeface="Fira Sans"/>
      <p:regular r:id="rId12"/>
    </p:embeddedFont>
    <p:embeddedFont>
      <p:font typeface="Fira Sans"/>
      <p:regular r:id="rId13"/>
    </p:embeddedFont>
    <p:embeddedFont>
      <p:font typeface="Fira Sans"/>
      <p:regular r:id="rId14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font" Target="fonts/font1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03-1.png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0C17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163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625691"/>
            <a:ext cx="10172343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7700"/>
              </a:lnSpc>
              <a:buNone/>
            </a:pPr>
            <a:r>
              <a:rPr lang="en-US" sz="61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Manager Case Study</a:t>
            </a:r>
            <a:endParaRPr lang="en-US" sz="61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999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94CAF"/>
                </a:solidFill>
                <a:latin typeface="Inconsolata Bold" pitchFamily="34" charset="0"/>
                <a:ea typeface="Inconsolata Bold" pitchFamily="34" charset="-122"/>
                <a:cs typeface="Inconsolata Bold" pitchFamily="34" charset="-120"/>
              </a:rPr>
              <a:t>Project Details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08240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Strategic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52460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Digitize and automate the procurement process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Client segment - Enterprise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8 - 10 manual forms to digitize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Iterative internal approval workflow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Value add to client - efficiency, reduce the turnaround time, bring in transparency to review process to senior management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Value add to consulting org - due to impact of the project will lead to more engagements with the client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Tools and Technologies used to deliver - Microsoft Power Platform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Delivery teams - geographically disperse, remote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Estimates at pre sales stage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50438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Delivery - 16 weeks, Hypercare - 2 weeks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93790" y="69465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lvl="1" marL="6858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AD1E6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Revenue - $150K, Costs - $75000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2025-04-04T07:20:38Z</dcterms:created>
  <dcterms:modified xsi:type="dcterms:W3CDTF">2025-04-04T07:20:38Z</dcterms:modified>
</cp:coreProperties>
</file>