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ource Code Pro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12000"/>
            </a:lvl1pPr>
            <a:lvl2pPr>
              <a:spcBef>
                <a:spcPts val="0"/>
              </a:spcBef>
              <a:buSzPct val="100000"/>
              <a:defRPr sz="12000"/>
            </a:lvl2pPr>
            <a:lvl3pPr>
              <a:spcBef>
                <a:spcPts val="0"/>
              </a:spcBef>
              <a:buSzPct val="100000"/>
              <a:defRPr sz="12000"/>
            </a:lvl3pPr>
            <a:lvl4pPr>
              <a:spcBef>
                <a:spcPts val="0"/>
              </a:spcBef>
              <a:buSzPct val="100000"/>
              <a:defRPr sz="12000"/>
            </a:lvl4pPr>
            <a:lvl5pPr>
              <a:spcBef>
                <a:spcPts val="0"/>
              </a:spcBef>
              <a:buSzPct val="100000"/>
              <a:defRPr sz="12000"/>
            </a:lvl5pPr>
            <a:lvl6pPr>
              <a:spcBef>
                <a:spcPts val="0"/>
              </a:spcBef>
              <a:buSzPct val="100000"/>
              <a:defRPr sz="12000"/>
            </a:lvl6pPr>
            <a:lvl7pPr>
              <a:spcBef>
                <a:spcPts val="0"/>
              </a:spcBef>
              <a:buSzPct val="100000"/>
              <a:defRPr sz="12000"/>
            </a:lvl7pPr>
            <a:lvl8pPr>
              <a:spcBef>
                <a:spcPts val="0"/>
              </a:spcBef>
              <a:buSzPct val="100000"/>
              <a:defRPr sz="12000"/>
            </a:lvl8pPr>
            <a:lvl9pPr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278025" y="846875"/>
            <a:ext cx="8520599" cy="107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Library Management System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78025" y="3178850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CSCI 5448</a:t>
            </a:r>
          </a:p>
        </p:txBody>
      </p:sp>
      <p:sp>
        <p:nvSpPr>
          <p:cNvPr id="63" name="Shape 63"/>
          <p:cNvSpPr txBox="1"/>
          <p:nvPr>
            <p:ph idx="2" type="subTitle"/>
          </p:nvPr>
        </p:nvSpPr>
        <p:spPr>
          <a:xfrm>
            <a:off x="311700" y="3971450"/>
            <a:ext cx="8520599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Sanketh, Tauseef, Gaurav, Nicholas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Structure of presentation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Framework/Tools used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Walk-through Demo 1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Walk-through Demo 2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Design Pattern Used - Bridge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400"/>
              <a:t>Design Pattern Used - MVC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Framework/Tool used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ASP.NET Framework.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C# as our Object Oriented language.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Visual Studio as our IDE.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MS SQL as our Relational Database.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Walk-through Demo 1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SzPct val="100000"/>
            </a:pPr>
            <a:r>
              <a:rPr lang="en" sz="2000"/>
              <a:t>Below is one of the Use cases we had in our Part 2. Let's see a live demo of that.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29275"/>
            <a:ext cx="8520599" cy="213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Walk-through Demo 2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000"/>
              <a:t>Below is another Use case we had in our Part 2. Let's see a live demo of that.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09500"/>
            <a:ext cx="85206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Pattern used - Strategy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6188"/>
            <a:ext cx="9143999" cy="369432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body"/>
          </p:nvPr>
        </p:nvSpPr>
        <p:spPr>
          <a:xfrm>
            <a:off x="236850" y="1524000"/>
            <a:ext cx="2308200" cy="200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used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Search interface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Pattern used - Singleton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468825"/>
            <a:ext cx="41153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we have used the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 pattern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have a single ready instance of all our basic models available at runtime so that we would not have to instantiate each of them every time the controller is called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050" y="1328450"/>
            <a:ext cx="4405250" cy="35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