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BC10F-DE22-47CB-9A64-AEE85B2E5A21}" v="1" dt="2024-02-09T06:29:19.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a Mittal" userId="2e1406e462865a47" providerId="LiveId" clId="{3A7BC10F-DE22-47CB-9A64-AEE85B2E5A21}"/>
    <pc:docChg chg="delSld modSld">
      <pc:chgData name="Tanusha Mittal" userId="2e1406e462865a47" providerId="LiveId" clId="{3A7BC10F-DE22-47CB-9A64-AEE85B2E5A21}" dt="2024-02-22T05:47:39.689" v="104" actId="113"/>
      <pc:docMkLst>
        <pc:docMk/>
      </pc:docMkLst>
      <pc:sldChg chg="modSp mod">
        <pc:chgData name="Tanusha Mittal" userId="2e1406e462865a47" providerId="LiveId" clId="{3A7BC10F-DE22-47CB-9A64-AEE85B2E5A21}" dt="2024-02-12T04:31:30.944" v="53" actId="20577"/>
        <pc:sldMkLst>
          <pc:docMk/>
          <pc:sldMk cId="3949867415" sldId="259"/>
        </pc:sldMkLst>
        <pc:spChg chg="mod">
          <ac:chgData name="Tanusha Mittal" userId="2e1406e462865a47" providerId="LiveId" clId="{3A7BC10F-DE22-47CB-9A64-AEE85B2E5A21}" dt="2024-02-12T04:31:30.944" v="53" actId="20577"/>
          <ac:spMkLst>
            <pc:docMk/>
            <pc:sldMk cId="3949867415" sldId="259"/>
            <ac:spMk id="3" creationId="{FE61E6A9-9589-15DD-0A8C-D98575557F20}"/>
          </ac:spMkLst>
        </pc:spChg>
      </pc:sldChg>
      <pc:sldChg chg="modSp mod">
        <pc:chgData name="Tanusha Mittal" userId="2e1406e462865a47" providerId="LiveId" clId="{3A7BC10F-DE22-47CB-9A64-AEE85B2E5A21}" dt="2024-02-12T04:32:06.038" v="57" actId="20577"/>
        <pc:sldMkLst>
          <pc:docMk/>
          <pc:sldMk cId="1199550037" sldId="262"/>
        </pc:sldMkLst>
        <pc:spChg chg="mod">
          <ac:chgData name="Tanusha Mittal" userId="2e1406e462865a47" providerId="LiveId" clId="{3A7BC10F-DE22-47CB-9A64-AEE85B2E5A21}" dt="2024-02-12T04:32:06.038" v="57" actId="20577"/>
          <ac:spMkLst>
            <pc:docMk/>
            <pc:sldMk cId="1199550037" sldId="262"/>
            <ac:spMk id="3" creationId="{26A6DAB7-1645-BB03-EB1F-20D0D49C25E7}"/>
          </ac:spMkLst>
        </pc:spChg>
      </pc:sldChg>
      <pc:sldChg chg="modSp mod">
        <pc:chgData name="Tanusha Mittal" userId="2e1406e462865a47" providerId="LiveId" clId="{3A7BC10F-DE22-47CB-9A64-AEE85B2E5A21}" dt="2024-02-22T05:47:39.689" v="104" actId="113"/>
        <pc:sldMkLst>
          <pc:docMk/>
          <pc:sldMk cId="4010500566" sldId="268"/>
        </pc:sldMkLst>
        <pc:spChg chg="mod">
          <ac:chgData name="Tanusha Mittal" userId="2e1406e462865a47" providerId="LiveId" clId="{3A7BC10F-DE22-47CB-9A64-AEE85B2E5A21}" dt="2024-02-22T05:47:39.689" v="104" actId="113"/>
          <ac:spMkLst>
            <pc:docMk/>
            <pc:sldMk cId="4010500566" sldId="268"/>
            <ac:spMk id="3" creationId="{B4939F21-93AA-1727-6D5B-E01E3903976D}"/>
          </ac:spMkLst>
        </pc:spChg>
      </pc:sldChg>
      <pc:sldChg chg="modSp mod">
        <pc:chgData name="Tanusha Mittal" userId="2e1406e462865a47" providerId="LiveId" clId="{3A7BC10F-DE22-47CB-9A64-AEE85B2E5A21}" dt="2024-02-13T04:25:42.077" v="72" actId="20577"/>
        <pc:sldMkLst>
          <pc:docMk/>
          <pc:sldMk cId="3609602637" sldId="271"/>
        </pc:sldMkLst>
        <pc:spChg chg="mod">
          <ac:chgData name="Tanusha Mittal" userId="2e1406e462865a47" providerId="LiveId" clId="{3A7BC10F-DE22-47CB-9A64-AEE85B2E5A21}" dt="2024-02-13T04:25:42.077" v="72" actId="20577"/>
          <ac:spMkLst>
            <pc:docMk/>
            <pc:sldMk cId="3609602637" sldId="271"/>
            <ac:spMk id="3" creationId="{CBC8D211-A17E-699E-EB21-2CD75EF83B5C}"/>
          </ac:spMkLst>
        </pc:spChg>
      </pc:sldChg>
      <pc:sldChg chg="delSp modSp mod">
        <pc:chgData name="Tanusha Mittal" userId="2e1406e462865a47" providerId="LiveId" clId="{3A7BC10F-DE22-47CB-9A64-AEE85B2E5A21}" dt="2024-02-09T06:29:43.034" v="47" actId="113"/>
        <pc:sldMkLst>
          <pc:docMk/>
          <pc:sldMk cId="4166864312" sldId="273"/>
        </pc:sldMkLst>
        <pc:spChg chg="mod">
          <ac:chgData name="Tanusha Mittal" userId="2e1406e462865a47" providerId="LiveId" clId="{3A7BC10F-DE22-47CB-9A64-AEE85B2E5A21}" dt="2024-02-09T06:29:43.034" v="47" actId="113"/>
          <ac:spMkLst>
            <pc:docMk/>
            <pc:sldMk cId="4166864312" sldId="273"/>
            <ac:spMk id="3" creationId="{C0DEECCD-A7FB-B0C3-696D-361525DBDA0B}"/>
          </ac:spMkLst>
        </pc:spChg>
        <pc:spChg chg="del">
          <ac:chgData name="Tanusha Mittal" userId="2e1406e462865a47" providerId="LiveId" clId="{3A7BC10F-DE22-47CB-9A64-AEE85B2E5A21}" dt="2024-02-09T06:29:19.996" v="29" actId="478"/>
          <ac:spMkLst>
            <pc:docMk/>
            <pc:sldMk cId="4166864312" sldId="273"/>
            <ac:spMk id="6" creationId="{462A9A2B-67D0-BE9D-E357-00F6A4E1963A}"/>
          </ac:spMkLst>
        </pc:spChg>
      </pc:sldChg>
      <pc:sldChg chg="modSp mod">
        <pc:chgData name="Tanusha Mittal" userId="2e1406e462865a47" providerId="LiveId" clId="{3A7BC10F-DE22-47CB-9A64-AEE85B2E5A21}" dt="2024-02-13T04:27:28.377" v="102" actId="20577"/>
        <pc:sldMkLst>
          <pc:docMk/>
          <pc:sldMk cId="2531358598" sldId="276"/>
        </pc:sldMkLst>
        <pc:spChg chg="mod">
          <ac:chgData name="Tanusha Mittal" userId="2e1406e462865a47" providerId="LiveId" clId="{3A7BC10F-DE22-47CB-9A64-AEE85B2E5A21}" dt="2024-02-13T04:27:28.377" v="102" actId="20577"/>
          <ac:spMkLst>
            <pc:docMk/>
            <pc:sldMk cId="2531358598" sldId="276"/>
            <ac:spMk id="3" creationId="{9BFE6F13-8704-FE98-51AB-16B1997E9EAF}"/>
          </ac:spMkLst>
        </pc:spChg>
      </pc:sldChg>
      <pc:sldChg chg="del">
        <pc:chgData name="Tanusha Mittal" userId="2e1406e462865a47" providerId="LiveId" clId="{3A7BC10F-DE22-47CB-9A64-AEE85B2E5A21}" dt="2024-02-13T04:27:56.776" v="103" actId="47"/>
        <pc:sldMkLst>
          <pc:docMk/>
          <pc:sldMk cId="1242154199" sldId="279"/>
        </pc:sldMkLst>
      </pc:sldChg>
      <pc:sldChg chg="del">
        <pc:chgData name="Tanusha Mittal" userId="2e1406e462865a47" providerId="LiveId" clId="{3A7BC10F-DE22-47CB-9A64-AEE85B2E5A21}" dt="2024-02-13T04:27:56.776" v="103" actId="47"/>
        <pc:sldMkLst>
          <pc:docMk/>
          <pc:sldMk cId="938307435" sldId="280"/>
        </pc:sldMkLst>
      </pc:sldChg>
      <pc:sldChg chg="del">
        <pc:chgData name="Tanusha Mittal" userId="2e1406e462865a47" providerId="LiveId" clId="{3A7BC10F-DE22-47CB-9A64-AEE85B2E5A21}" dt="2024-02-13T04:27:56.776" v="103" actId="47"/>
        <pc:sldMkLst>
          <pc:docMk/>
          <pc:sldMk cId="228269186" sldId="281"/>
        </pc:sldMkLst>
      </pc:sldChg>
    </pc:docChg>
  </pc:docChgLst>
  <pc:docChgLst>
    <pc:chgData name="Tanusha Mittal" userId="2e1406e462865a47" providerId="LiveId" clId="{3A00058F-57F1-49C3-9480-6BCF0160C0A1}"/>
    <pc:docChg chg="undo redo custSel addSld modSld sldOrd">
      <pc:chgData name="Tanusha Mittal" userId="2e1406e462865a47" providerId="LiveId" clId="{3A00058F-57F1-49C3-9480-6BCF0160C0A1}" dt="2023-03-18T09:24:13.013" v="4039" actId="113"/>
      <pc:docMkLst>
        <pc:docMk/>
      </pc:docMkLst>
      <pc:sldChg chg="addSp delSp modSp mod">
        <pc:chgData name="Tanusha Mittal" userId="2e1406e462865a47" providerId="LiveId" clId="{3A00058F-57F1-49C3-9480-6BCF0160C0A1}" dt="2023-02-20T11:42:27.548" v="69" actId="113"/>
        <pc:sldMkLst>
          <pc:docMk/>
          <pc:sldMk cId="2193822311" sldId="256"/>
        </pc:sldMkLst>
        <pc:spChg chg="add del mod">
          <ac:chgData name="Tanusha Mittal" userId="2e1406e462865a47" providerId="LiveId" clId="{3A00058F-57F1-49C3-9480-6BCF0160C0A1}" dt="2023-02-20T11:39:45.163" v="32" actId="478"/>
          <ac:spMkLst>
            <pc:docMk/>
            <pc:sldMk cId="2193822311" sldId="256"/>
            <ac:spMk id="4" creationId="{F0764AF8-C78C-65E4-6D92-7A682C021188}"/>
          </ac:spMkLst>
        </pc:spChg>
        <pc:spChg chg="add mod">
          <ac:chgData name="Tanusha Mittal" userId="2e1406e462865a47" providerId="LiveId" clId="{3A00058F-57F1-49C3-9480-6BCF0160C0A1}" dt="2023-02-20T11:42:27.548" v="69" actId="113"/>
          <ac:spMkLst>
            <pc:docMk/>
            <pc:sldMk cId="2193822311" sldId="256"/>
            <ac:spMk id="6" creationId="{502F3ED2-58B6-D723-18A1-34BC14867F02}"/>
          </ac:spMkLst>
        </pc:spChg>
      </pc:sldChg>
      <pc:sldChg chg="addSp delSp modSp mod">
        <pc:chgData name="Tanusha Mittal" userId="2e1406e462865a47" providerId="LiveId" clId="{3A00058F-57F1-49C3-9480-6BCF0160C0A1}" dt="2023-02-20T11:47:33.059" v="160" actId="113"/>
        <pc:sldMkLst>
          <pc:docMk/>
          <pc:sldMk cId="4062729259" sldId="257"/>
        </pc:sldMkLst>
        <pc:spChg chg="add del mod">
          <ac:chgData name="Tanusha Mittal" userId="2e1406e462865a47" providerId="LiveId" clId="{3A00058F-57F1-49C3-9480-6BCF0160C0A1}" dt="2023-02-20T11:41:02.430" v="54" actId="478"/>
          <ac:spMkLst>
            <pc:docMk/>
            <pc:sldMk cId="4062729259" sldId="257"/>
            <ac:spMk id="3" creationId="{78467603-607A-280A-E80A-A6594B998018}"/>
          </ac:spMkLst>
        </pc:spChg>
        <pc:spChg chg="add del mod">
          <ac:chgData name="Tanusha Mittal" userId="2e1406e462865a47" providerId="LiveId" clId="{3A00058F-57F1-49C3-9480-6BCF0160C0A1}" dt="2023-02-20T11:47:33.059" v="160" actId="113"/>
          <ac:spMkLst>
            <pc:docMk/>
            <pc:sldMk cId="4062729259" sldId="257"/>
            <ac:spMk id="5" creationId="{6B37AE65-524C-95A9-BE53-2D35E17091A7}"/>
          </ac:spMkLst>
        </pc:spChg>
        <pc:spChg chg="add del">
          <ac:chgData name="Tanusha Mittal" userId="2e1406e462865a47" providerId="LiveId" clId="{3A00058F-57F1-49C3-9480-6BCF0160C0A1}" dt="2023-02-20T11:44:44.478" v="92"/>
          <ac:spMkLst>
            <pc:docMk/>
            <pc:sldMk cId="4062729259" sldId="257"/>
            <ac:spMk id="6" creationId="{6DDE8EE4-04FA-3348-9F7F-BB8A6DAA9007}"/>
          </ac:spMkLst>
        </pc:spChg>
        <pc:picChg chg="add del">
          <ac:chgData name="Tanusha Mittal" userId="2e1406e462865a47" providerId="LiveId" clId="{3A00058F-57F1-49C3-9480-6BCF0160C0A1}" dt="2023-02-20T11:44:44.478" v="92"/>
          <ac:picMkLst>
            <pc:docMk/>
            <pc:sldMk cId="4062729259" sldId="257"/>
            <ac:picMk id="1026" creationId="{BAED0475-FD4D-4C58-8260-D5F22C317EFD}"/>
          </ac:picMkLst>
        </pc:picChg>
        <pc:picChg chg="add del mod">
          <ac:chgData name="Tanusha Mittal" userId="2e1406e462865a47" providerId="LiveId" clId="{3A00058F-57F1-49C3-9480-6BCF0160C0A1}" dt="2023-02-20T11:45:34.746" v="110"/>
          <ac:picMkLst>
            <pc:docMk/>
            <pc:sldMk cId="4062729259" sldId="257"/>
            <ac:picMk id="1028" creationId="{0B45A140-4625-3E5D-6A1E-318D4FCE471B}"/>
          </ac:picMkLst>
        </pc:picChg>
        <pc:picChg chg="add mod">
          <ac:chgData name="Tanusha Mittal" userId="2e1406e462865a47" providerId="LiveId" clId="{3A00058F-57F1-49C3-9480-6BCF0160C0A1}" dt="2023-02-20T11:47:10.638" v="155" actId="1076"/>
          <ac:picMkLst>
            <pc:docMk/>
            <pc:sldMk cId="4062729259" sldId="257"/>
            <ac:picMk id="1030" creationId="{E61EE759-0510-23D3-DC6D-82CDA01DC039}"/>
          </ac:picMkLst>
        </pc:picChg>
      </pc:sldChg>
      <pc:sldChg chg="addSp modSp mod">
        <pc:chgData name="Tanusha Mittal" userId="2e1406e462865a47" providerId="LiveId" clId="{3A00058F-57F1-49C3-9480-6BCF0160C0A1}" dt="2023-02-22T07:16:13.893" v="411" actId="15"/>
        <pc:sldMkLst>
          <pc:docMk/>
          <pc:sldMk cId="2809304813" sldId="258"/>
        </pc:sldMkLst>
        <pc:spChg chg="add mod">
          <ac:chgData name="Tanusha Mittal" userId="2e1406e462865a47" providerId="LiveId" clId="{3A00058F-57F1-49C3-9480-6BCF0160C0A1}" dt="2023-02-22T07:16:13.893" v="411" actId="15"/>
          <ac:spMkLst>
            <pc:docMk/>
            <pc:sldMk cId="2809304813" sldId="258"/>
            <ac:spMk id="3" creationId="{0B5EFFD7-2B5A-8BAC-39C1-131EB7BBAF67}"/>
          </ac:spMkLst>
        </pc:spChg>
      </pc:sldChg>
      <pc:sldChg chg="addSp modSp mod">
        <pc:chgData name="Tanusha Mittal" userId="2e1406e462865a47" providerId="LiveId" clId="{3A00058F-57F1-49C3-9480-6BCF0160C0A1}" dt="2023-02-22T07:15:27.763" v="395" actId="20577"/>
        <pc:sldMkLst>
          <pc:docMk/>
          <pc:sldMk cId="3949867415" sldId="259"/>
        </pc:sldMkLst>
        <pc:spChg chg="add mod">
          <ac:chgData name="Tanusha Mittal" userId="2e1406e462865a47" providerId="LiveId" clId="{3A00058F-57F1-49C3-9480-6BCF0160C0A1}" dt="2023-02-22T07:15:27.763" v="395" actId="20577"/>
          <ac:spMkLst>
            <pc:docMk/>
            <pc:sldMk cId="3949867415" sldId="259"/>
            <ac:spMk id="3" creationId="{FE61E6A9-9589-15DD-0A8C-D98575557F20}"/>
          </ac:spMkLst>
        </pc:spChg>
      </pc:sldChg>
      <pc:sldChg chg="addSp modSp mod">
        <pc:chgData name="Tanusha Mittal" userId="2e1406e462865a47" providerId="LiveId" clId="{3A00058F-57F1-49C3-9480-6BCF0160C0A1}" dt="2023-02-22T07:19:00.004" v="489" actId="20577"/>
        <pc:sldMkLst>
          <pc:docMk/>
          <pc:sldMk cId="2547568190" sldId="260"/>
        </pc:sldMkLst>
        <pc:spChg chg="add mod">
          <ac:chgData name="Tanusha Mittal" userId="2e1406e462865a47" providerId="LiveId" clId="{3A00058F-57F1-49C3-9480-6BCF0160C0A1}" dt="2023-02-22T07:19:00.004" v="489" actId="20577"/>
          <ac:spMkLst>
            <pc:docMk/>
            <pc:sldMk cId="2547568190" sldId="260"/>
            <ac:spMk id="3" creationId="{ACDC2618-2733-95F0-47EB-C4574285A23C}"/>
          </ac:spMkLst>
        </pc:spChg>
      </pc:sldChg>
      <pc:sldChg chg="addSp modSp mod">
        <pc:chgData name="Tanusha Mittal" userId="2e1406e462865a47" providerId="LiveId" clId="{3A00058F-57F1-49C3-9480-6BCF0160C0A1}" dt="2023-02-22T07:22:32.350" v="522" actId="20577"/>
        <pc:sldMkLst>
          <pc:docMk/>
          <pc:sldMk cId="180412771" sldId="261"/>
        </pc:sldMkLst>
        <pc:spChg chg="add mod">
          <ac:chgData name="Tanusha Mittal" userId="2e1406e462865a47" providerId="LiveId" clId="{3A00058F-57F1-49C3-9480-6BCF0160C0A1}" dt="2023-02-22T07:22:32.350" v="522" actId="20577"/>
          <ac:spMkLst>
            <pc:docMk/>
            <pc:sldMk cId="180412771" sldId="261"/>
            <ac:spMk id="3" creationId="{8C6F2AEA-1356-C56F-97C5-CE6E14555AFA}"/>
          </ac:spMkLst>
        </pc:spChg>
      </pc:sldChg>
      <pc:sldChg chg="addSp modSp mod ord">
        <pc:chgData name="Tanusha Mittal" userId="2e1406e462865a47" providerId="LiveId" clId="{3A00058F-57F1-49C3-9480-6BCF0160C0A1}" dt="2023-02-22T07:25:15.116" v="569" actId="1076"/>
        <pc:sldMkLst>
          <pc:docMk/>
          <pc:sldMk cId="1199550037" sldId="262"/>
        </pc:sldMkLst>
        <pc:spChg chg="add mod">
          <ac:chgData name="Tanusha Mittal" userId="2e1406e462865a47" providerId="LiveId" clId="{3A00058F-57F1-49C3-9480-6BCF0160C0A1}" dt="2023-02-22T07:25:15.116" v="569" actId="1076"/>
          <ac:spMkLst>
            <pc:docMk/>
            <pc:sldMk cId="1199550037" sldId="262"/>
            <ac:spMk id="3" creationId="{26A6DAB7-1645-BB03-EB1F-20D0D49C25E7}"/>
          </ac:spMkLst>
        </pc:spChg>
      </pc:sldChg>
      <pc:sldChg chg="addSp modSp mod">
        <pc:chgData name="Tanusha Mittal" userId="2e1406e462865a47" providerId="LiveId" clId="{3A00058F-57F1-49C3-9480-6BCF0160C0A1}" dt="2023-02-22T07:32:12.927" v="705" actId="20577"/>
        <pc:sldMkLst>
          <pc:docMk/>
          <pc:sldMk cId="635169262" sldId="263"/>
        </pc:sldMkLst>
        <pc:spChg chg="add mod">
          <ac:chgData name="Tanusha Mittal" userId="2e1406e462865a47" providerId="LiveId" clId="{3A00058F-57F1-49C3-9480-6BCF0160C0A1}" dt="2023-02-22T07:32:12.927" v="705" actId="20577"/>
          <ac:spMkLst>
            <pc:docMk/>
            <pc:sldMk cId="635169262" sldId="263"/>
            <ac:spMk id="3" creationId="{4EB61196-95FB-1F32-1407-BA39BFF650DE}"/>
          </ac:spMkLst>
        </pc:spChg>
      </pc:sldChg>
      <pc:sldChg chg="addSp modSp mod">
        <pc:chgData name="Tanusha Mittal" userId="2e1406e462865a47" providerId="LiveId" clId="{3A00058F-57F1-49C3-9480-6BCF0160C0A1}" dt="2023-02-23T13:43:09.382" v="770" actId="115"/>
        <pc:sldMkLst>
          <pc:docMk/>
          <pc:sldMk cId="819491087" sldId="264"/>
        </pc:sldMkLst>
        <pc:spChg chg="add mod">
          <ac:chgData name="Tanusha Mittal" userId="2e1406e462865a47" providerId="LiveId" clId="{3A00058F-57F1-49C3-9480-6BCF0160C0A1}" dt="2023-02-23T13:43:09.382" v="770" actId="115"/>
          <ac:spMkLst>
            <pc:docMk/>
            <pc:sldMk cId="819491087" sldId="264"/>
            <ac:spMk id="3" creationId="{95F2F291-811C-C768-E4FE-2F72AD36D53A}"/>
          </ac:spMkLst>
        </pc:spChg>
      </pc:sldChg>
      <pc:sldChg chg="addSp delSp modSp mod">
        <pc:chgData name="Tanusha Mittal" userId="2e1406e462865a47" providerId="LiveId" clId="{3A00058F-57F1-49C3-9480-6BCF0160C0A1}" dt="2023-02-23T14:07:37.671" v="1015" actId="1076"/>
        <pc:sldMkLst>
          <pc:docMk/>
          <pc:sldMk cId="654122712" sldId="265"/>
        </pc:sldMkLst>
        <pc:spChg chg="add mod">
          <ac:chgData name="Tanusha Mittal" userId="2e1406e462865a47" providerId="LiveId" clId="{3A00058F-57F1-49C3-9480-6BCF0160C0A1}" dt="2023-02-23T14:07:37.671" v="1015" actId="1076"/>
          <ac:spMkLst>
            <pc:docMk/>
            <pc:sldMk cId="654122712" sldId="265"/>
            <ac:spMk id="3" creationId="{123DD576-8C73-BDAF-E03E-9B92DBCBB956}"/>
          </ac:spMkLst>
        </pc:spChg>
        <pc:spChg chg="add del">
          <ac:chgData name="Tanusha Mittal" userId="2e1406e462865a47" providerId="LiveId" clId="{3A00058F-57F1-49C3-9480-6BCF0160C0A1}" dt="2023-02-23T13:43:31.194" v="776" actId="478"/>
          <ac:spMkLst>
            <pc:docMk/>
            <pc:sldMk cId="654122712" sldId="265"/>
            <ac:spMk id="5" creationId="{03D39955-66D9-AAB3-C550-77D5E867033A}"/>
          </ac:spMkLst>
        </pc:spChg>
      </pc:sldChg>
      <pc:sldChg chg="addSp modSp new mod">
        <pc:chgData name="Tanusha Mittal" userId="2e1406e462865a47" providerId="LiveId" clId="{3A00058F-57F1-49C3-9480-6BCF0160C0A1}" dt="2023-02-23T14:05:17.360" v="1014" actId="20577"/>
        <pc:sldMkLst>
          <pc:docMk/>
          <pc:sldMk cId="2864796752" sldId="266"/>
        </pc:sldMkLst>
        <pc:spChg chg="add mod">
          <ac:chgData name="Tanusha Mittal" userId="2e1406e462865a47" providerId="LiveId" clId="{3A00058F-57F1-49C3-9480-6BCF0160C0A1}" dt="2023-02-23T14:05:17.360" v="1014" actId="20577"/>
          <ac:spMkLst>
            <pc:docMk/>
            <pc:sldMk cId="2864796752" sldId="266"/>
            <ac:spMk id="3" creationId="{F945FAAC-C8DD-D38C-AEE8-BCB76F30E527}"/>
          </ac:spMkLst>
        </pc:spChg>
      </pc:sldChg>
      <pc:sldChg chg="addSp delSp modSp new mod">
        <pc:chgData name="Tanusha Mittal" userId="2e1406e462865a47" providerId="LiveId" clId="{3A00058F-57F1-49C3-9480-6BCF0160C0A1}" dt="2023-02-23T14:29:43.832" v="1304" actId="20577"/>
        <pc:sldMkLst>
          <pc:docMk/>
          <pc:sldMk cId="3232357810" sldId="267"/>
        </pc:sldMkLst>
        <pc:spChg chg="add mod">
          <ac:chgData name="Tanusha Mittal" userId="2e1406e462865a47" providerId="LiveId" clId="{3A00058F-57F1-49C3-9480-6BCF0160C0A1}" dt="2023-02-23T14:29:43.832" v="1304" actId="20577"/>
          <ac:spMkLst>
            <pc:docMk/>
            <pc:sldMk cId="3232357810" sldId="267"/>
            <ac:spMk id="3" creationId="{58F46081-F219-8B52-4466-137EF114F6E3}"/>
          </ac:spMkLst>
        </pc:spChg>
        <pc:spChg chg="add del mod">
          <ac:chgData name="Tanusha Mittal" userId="2e1406e462865a47" providerId="LiveId" clId="{3A00058F-57F1-49C3-9480-6BCF0160C0A1}" dt="2023-02-23T14:28:20.585" v="1234"/>
          <ac:spMkLst>
            <pc:docMk/>
            <pc:sldMk cId="3232357810" sldId="267"/>
            <ac:spMk id="5" creationId="{ADD74C44-5F98-F36D-2BC3-668E00C92608}"/>
          </ac:spMkLst>
        </pc:spChg>
        <pc:graphicFrameChg chg="add mod modGraphic">
          <ac:chgData name="Tanusha Mittal" userId="2e1406e462865a47" providerId="LiveId" clId="{3A00058F-57F1-49C3-9480-6BCF0160C0A1}" dt="2023-02-23T14:20:41.566" v="1135" actId="1076"/>
          <ac:graphicFrameMkLst>
            <pc:docMk/>
            <pc:sldMk cId="3232357810" sldId="267"/>
            <ac:graphicFrameMk id="6" creationId="{66740CED-BD9B-6A0E-DCDF-D953236FF6C3}"/>
          </ac:graphicFrameMkLst>
        </pc:graphicFrameChg>
      </pc:sldChg>
      <pc:sldChg chg="addSp modSp new mod">
        <pc:chgData name="Tanusha Mittal" userId="2e1406e462865a47" providerId="LiveId" clId="{3A00058F-57F1-49C3-9480-6BCF0160C0A1}" dt="2023-02-23T14:32:57.508" v="1351" actId="20577"/>
        <pc:sldMkLst>
          <pc:docMk/>
          <pc:sldMk cId="4010500566" sldId="268"/>
        </pc:sldMkLst>
        <pc:spChg chg="add mod">
          <ac:chgData name="Tanusha Mittal" userId="2e1406e462865a47" providerId="LiveId" clId="{3A00058F-57F1-49C3-9480-6BCF0160C0A1}" dt="2023-02-23T14:32:57.508" v="1351" actId="20577"/>
          <ac:spMkLst>
            <pc:docMk/>
            <pc:sldMk cId="4010500566" sldId="268"/>
            <ac:spMk id="3" creationId="{B4939F21-93AA-1727-6D5B-E01E3903976D}"/>
          </ac:spMkLst>
        </pc:spChg>
      </pc:sldChg>
      <pc:sldChg chg="addSp modSp new mod">
        <pc:chgData name="Tanusha Mittal" userId="2e1406e462865a47" providerId="LiveId" clId="{3A00058F-57F1-49C3-9480-6BCF0160C0A1}" dt="2023-02-26T07:29:09.715" v="1612" actId="20577"/>
        <pc:sldMkLst>
          <pc:docMk/>
          <pc:sldMk cId="3961754059" sldId="269"/>
        </pc:sldMkLst>
        <pc:spChg chg="add mod">
          <ac:chgData name="Tanusha Mittal" userId="2e1406e462865a47" providerId="LiveId" clId="{3A00058F-57F1-49C3-9480-6BCF0160C0A1}" dt="2023-02-26T07:29:09.715" v="1612" actId="20577"/>
          <ac:spMkLst>
            <pc:docMk/>
            <pc:sldMk cId="3961754059" sldId="269"/>
            <ac:spMk id="3" creationId="{9EE5B7B3-AD56-9041-A836-989DAA2DAB1B}"/>
          </ac:spMkLst>
        </pc:spChg>
      </pc:sldChg>
      <pc:sldChg chg="addSp modSp new mod ord">
        <pc:chgData name="Tanusha Mittal" userId="2e1406e462865a47" providerId="LiveId" clId="{3A00058F-57F1-49C3-9480-6BCF0160C0A1}" dt="2023-03-18T07:50:35.015" v="2652" actId="1076"/>
        <pc:sldMkLst>
          <pc:docMk/>
          <pc:sldMk cId="2139015001" sldId="270"/>
        </pc:sldMkLst>
        <pc:spChg chg="add mod">
          <ac:chgData name="Tanusha Mittal" userId="2e1406e462865a47" providerId="LiveId" clId="{3A00058F-57F1-49C3-9480-6BCF0160C0A1}" dt="2023-03-18T07:50:35.015" v="2652" actId="1076"/>
          <ac:spMkLst>
            <pc:docMk/>
            <pc:sldMk cId="2139015001" sldId="270"/>
            <ac:spMk id="3" creationId="{75E29488-2268-E8F3-3213-1D4B3EF29885}"/>
          </ac:spMkLst>
        </pc:spChg>
        <pc:picChg chg="add mod modCrop">
          <ac:chgData name="Tanusha Mittal" userId="2e1406e462865a47" providerId="LiveId" clId="{3A00058F-57F1-49C3-9480-6BCF0160C0A1}" dt="2023-03-18T07:50:13.053" v="2648" actId="1076"/>
          <ac:picMkLst>
            <pc:docMk/>
            <pc:sldMk cId="2139015001" sldId="270"/>
            <ac:picMk id="5" creationId="{17C97BC7-3777-7FC7-D431-1CE33A713F2C}"/>
          </ac:picMkLst>
        </pc:picChg>
      </pc:sldChg>
      <pc:sldChg chg="addSp delSp modSp new mod">
        <pc:chgData name="Tanusha Mittal" userId="2e1406e462865a47" providerId="LiveId" clId="{3A00058F-57F1-49C3-9480-6BCF0160C0A1}" dt="2023-02-26T08:05:52.587" v="2040" actId="1076"/>
        <pc:sldMkLst>
          <pc:docMk/>
          <pc:sldMk cId="3609602637" sldId="271"/>
        </pc:sldMkLst>
        <pc:spChg chg="add mod">
          <ac:chgData name="Tanusha Mittal" userId="2e1406e462865a47" providerId="LiveId" clId="{3A00058F-57F1-49C3-9480-6BCF0160C0A1}" dt="2023-02-26T08:05:52.587" v="2040" actId="1076"/>
          <ac:spMkLst>
            <pc:docMk/>
            <pc:sldMk cId="3609602637" sldId="271"/>
            <ac:spMk id="3" creationId="{CBC8D211-A17E-699E-EB21-2CD75EF83B5C}"/>
          </ac:spMkLst>
        </pc:spChg>
        <pc:spChg chg="add del">
          <ac:chgData name="Tanusha Mittal" userId="2e1406e462865a47" providerId="LiveId" clId="{3A00058F-57F1-49C3-9480-6BCF0160C0A1}" dt="2023-02-26T07:50:05.573" v="1831"/>
          <ac:spMkLst>
            <pc:docMk/>
            <pc:sldMk cId="3609602637" sldId="271"/>
            <ac:spMk id="4" creationId="{44FEC760-8B40-E4DA-9555-4EC6B5AEA063}"/>
          </ac:spMkLst>
        </pc:spChg>
        <pc:spChg chg="add del">
          <ac:chgData name="Tanusha Mittal" userId="2e1406e462865a47" providerId="LiveId" clId="{3A00058F-57F1-49C3-9480-6BCF0160C0A1}" dt="2023-02-26T07:50:20.465" v="1833"/>
          <ac:spMkLst>
            <pc:docMk/>
            <pc:sldMk cId="3609602637" sldId="271"/>
            <ac:spMk id="5" creationId="{9A52C812-04E0-867B-3C95-0BC012B831B4}"/>
          </ac:spMkLst>
        </pc:spChg>
        <pc:spChg chg="add del mod">
          <ac:chgData name="Tanusha Mittal" userId="2e1406e462865a47" providerId="LiveId" clId="{3A00058F-57F1-49C3-9480-6BCF0160C0A1}" dt="2023-02-26T07:54:54.611" v="1908" actId="478"/>
          <ac:spMkLst>
            <pc:docMk/>
            <pc:sldMk cId="3609602637" sldId="271"/>
            <ac:spMk id="6" creationId="{6DAC40D3-7C34-1637-DE42-FC718634CABE}"/>
          </ac:spMkLst>
        </pc:spChg>
        <pc:spChg chg="add del mod">
          <ac:chgData name="Tanusha Mittal" userId="2e1406e462865a47" providerId="LiveId" clId="{3A00058F-57F1-49C3-9480-6BCF0160C0A1}" dt="2023-02-26T07:54:50.625" v="1906" actId="478"/>
          <ac:spMkLst>
            <pc:docMk/>
            <pc:sldMk cId="3609602637" sldId="271"/>
            <ac:spMk id="7" creationId="{ACAEDD50-EA64-E4D8-033C-33F5EE65050D}"/>
          </ac:spMkLst>
        </pc:spChg>
        <pc:spChg chg="add del mod">
          <ac:chgData name="Tanusha Mittal" userId="2e1406e462865a47" providerId="LiveId" clId="{3A00058F-57F1-49C3-9480-6BCF0160C0A1}" dt="2023-02-26T07:57:25.371" v="1963" actId="478"/>
          <ac:spMkLst>
            <pc:docMk/>
            <pc:sldMk cId="3609602637" sldId="271"/>
            <ac:spMk id="8" creationId="{6513E87B-953A-E84F-B24B-842D59D56DDE}"/>
          </ac:spMkLst>
        </pc:spChg>
        <pc:spChg chg="add del mod">
          <ac:chgData name="Tanusha Mittal" userId="2e1406e462865a47" providerId="LiveId" clId="{3A00058F-57F1-49C3-9480-6BCF0160C0A1}" dt="2023-02-26T08:03:01.774" v="2000" actId="478"/>
          <ac:spMkLst>
            <pc:docMk/>
            <pc:sldMk cId="3609602637" sldId="271"/>
            <ac:spMk id="9" creationId="{73CFF3AC-F18E-8A0D-251A-036042AEA179}"/>
          </ac:spMkLst>
        </pc:spChg>
        <pc:spChg chg="add del mod">
          <ac:chgData name="Tanusha Mittal" userId="2e1406e462865a47" providerId="LiveId" clId="{3A00058F-57F1-49C3-9480-6BCF0160C0A1}" dt="2023-02-26T08:04:46.114" v="2034" actId="478"/>
          <ac:spMkLst>
            <pc:docMk/>
            <pc:sldMk cId="3609602637" sldId="271"/>
            <ac:spMk id="10" creationId="{4F17C0E4-CE61-594C-FBF4-0E205341898B}"/>
          </ac:spMkLst>
        </pc:spChg>
      </pc:sldChg>
      <pc:sldChg chg="addSp delSp modSp new mod">
        <pc:chgData name="Tanusha Mittal" userId="2e1406e462865a47" providerId="LiveId" clId="{3A00058F-57F1-49C3-9480-6BCF0160C0A1}" dt="2023-03-18T07:42:50.676" v="2420" actId="20577"/>
        <pc:sldMkLst>
          <pc:docMk/>
          <pc:sldMk cId="1891377989" sldId="272"/>
        </pc:sldMkLst>
        <pc:spChg chg="add mod">
          <ac:chgData name="Tanusha Mittal" userId="2e1406e462865a47" providerId="LiveId" clId="{3A00058F-57F1-49C3-9480-6BCF0160C0A1}" dt="2023-03-18T07:42:50.676" v="2420" actId="20577"/>
          <ac:spMkLst>
            <pc:docMk/>
            <pc:sldMk cId="1891377989" sldId="272"/>
            <ac:spMk id="3" creationId="{61C19F3A-DA6C-72C4-7D24-2DB477D4171D}"/>
          </ac:spMkLst>
        </pc:spChg>
        <pc:spChg chg="add del mod">
          <ac:chgData name="Tanusha Mittal" userId="2e1406e462865a47" providerId="LiveId" clId="{3A00058F-57F1-49C3-9480-6BCF0160C0A1}" dt="2023-02-26T08:07:31.659" v="2095" actId="478"/>
          <ac:spMkLst>
            <pc:docMk/>
            <pc:sldMk cId="1891377989" sldId="272"/>
            <ac:spMk id="4" creationId="{627F0FD8-6B25-B336-3B98-A4819A9475AE}"/>
          </ac:spMkLst>
        </pc:spChg>
        <pc:spChg chg="add del mod">
          <ac:chgData name="Tanusha Mittal" userId="2e1406e462865a47" providerId="LiveId" clId="{3A00058F-57F1-49C3-9480-6BCF0160C0A1}" dt="2023-02-26T08:09:52.460" v="2281" actId="478"/>
          <ac:spMkLst>
            <pc:docMk/>
            <pc:sldMk cId="1891377989" sldId="272"/>
            <ac:spMk id="5" creationId="{119D2ED1-CB25-3C59-BEAE-A5E4210980D0}"/>
          </ac:spMkLst>
        </pc:spChg>
        <pc:spChg chg="add mod">
          <ac:chgData name="Tanusha Mittal" userId="2e1406e462865a47" providerId="LiveId" clId="{3A00058F-57F1-49C3-9480-6BCF0160C0A1}" dt="2023-03-17T16:23:24.344" v="2311" actId="21"/>
          <ac:spMkLst>
            <pc:docMk/>
            <pc:sldMk cId="1891377989" sldId="272"/>
            <ac:spMk id="6" creationId="{951F08E9-3325-52E5-B359-590B17A995CE}"/>
          </ac:spMkLst>
        </pc:spChg>
        <pc:spChg chg="add mod">
          <ac:chgData name="Tanusha Mittal" userId="2e1406e462865a47" providerId="LiveId" clId="{3A00058F-57F1-49C3-9480-6BCF0160C0A1}" dt="2023-03-17T16:25:33.626" v="2333" actId="21"/>
          <ac:spMkLst>
            <pc:docMk/>
            <pc:sldMk cId="1891377989" sldId="272"/>
            <ac:spMk id="7" creationId="{FBFB66ED-1F2B-9264-B2EB-20BE54584789}"/>
          </ac:spMkLst>
        </pc:spChg>
        <pc:spChg chg="add mod">
          <ac:chgData name="Tanusha Mittal" userId="2e1406e462865a47" providerId="LiveId" clId="{3A00058F-57F1-49C3-9480-6BCF0160C0A1}" dt="2023-03-18T07:40:48.637" v="2353" actId="21"/>
          <ac:spMkLst>
            <pc:docMk/>
            <pc:sldMk cId="1891377989" sldId="272"/>
            <ac:spMk id="8" creationId="{6AC09B0B-F499-84D5-A20A-0957421792EB}"/>
          </ac:spMkLst>
        </pc:spChg>
        <pc:spChg chg="add mod">
          <ac:chgData name="Tanusha Mittal" userId="2e1406e462865a47" providerId="LiveId" clId="{3A00058F-57F1-49C3-9480-6BCF0160C0A1}" dt="2023-03-18T07:42:10.854" v="2372" actId="21"/>
          <ac:spMkLst>
            <pc:docMk/>
            <pc:sldMk cId="1891377989" sldId="272"/>
            <ac:spMk id="9" creationId="{3AB938F0-A4A0-4FF9-8E67-F8235AC9F1E1}"/>
          </ac:spMkLst>
        </pc:spChg>
      </pc:sldChg>
      <pc:sldChg chg="addSp delSp modSp new mod">
        <pc:chgData name="Tanusha Mittal" userId="2e1406e462865a47" providerId="LiveId" clId="{3A00058F-57F1-49C3-9480-6BCF0160C0A1}" dt="2023-03-18T08:29:01.572" v="3378" actId="20577"/>
        <pc:sldMkLst>
          <pc:docMk/>
          <pc:sldMk cId="4166864312" sldId="273"/>
        </pc:sldMkLst>
        <pc:spChg chg="add mod">
          <ac:chgData name="Tanusha Mittal" userId="2e1406e462865a47" providerId="LiveId" clId="{3A00058F-57F1-49C3-9480-6BCF0160C0A1}" dt="2023-03-18T08:29:01.572" v="3378" actId="20577"/>
          <ac:spMkLst>
            <pc:docMk/>
            <pc:sldMk cId="4166864312" sldId="273"/>
            <ac:spMk id="3" creationId="{C0DEECCD-A7FB-B0C3-696D-361525DBDA0B}"/>
          </ac:spMkLst>
        </pc:spChg>
        <pc:spChg chg="add del mod">
          <ac:chgData name="Tanusha Mittal" userId="2e1406e462865a47" providerId="LiveId" clId="{3A00058F-57F1-49C3-9480-6BCF0160C0A1}" dt="2023-03-18T07:44:39.075" v="2610" actId="478"/>
          <ac:spMkLst>
            <pc:docMk/>
            <pc:sldMk cId="4166864312" sldId="273"/>
            <ac:spMk id="4" creationId="{A035ACBA-BA1E-F557-5748-29D4851A83E8}"/>
          </ac:spMkLst>
        </pc:spChg>
        <pc:spChg chg="add del mod">
          <ac:chgData name="Tanusha Mittal" userId="2e1406e462865a47" providerId="LiveId" clId="{3A00058F-57F1-49C3-9480-6BCF0160C0A1}" dt="2023-03-18T07:48:46.295" v="2636" actId="478"/>
          <ac:spMkLst>
            <pc:docMk/>
            <pc:sldMk cId="4166864312" sldId="273"/>
            <ac:spMk id="5" creationId="{09C773AB-83CE-D1C3-3B54-AA988B06C558}"/>
          </ac:spMkLst>
        </pc:spChg>
        <pc:spChg chg="add mod">
          <ac:chgData name="Tanusha Mittal" userId="2e1406e462865a47" providerId="LiveId" clId="{3A00058F-57F1-49C3-9480-6BCF0160C0A1}" dt="2023-03-18T08:27:53.283" v="3223" actId="21"/>
          <ac:spMkLst>
            <pc:docMk/>
            <pc:sldMk cId="4166864312" sldId="273"/>
            <ac:spMk id="6" creationId="{462A9A2B-67D0-BE9D-E357-00F6A4E1963A}"/>
          </ac:spMkLst>
        </pc:spChg>
      </pc:sldChg>
      <pc:sldChg chg="addSp delSp modSp new mod">
        <pc:chgData name="Tanusha Mittal" userId="2e1406e462865a47" providerId="LiveId" clId="{3A00058F-57F1-49C3-9480-6BCF0160C0A1}" dt="2023-03-18T08:10:08.166" v="3198" actId="20577"/>
        <pc:sldMkLst>
          <pc:docMk/>
          <pc:sldMk cId="2706081328" sldId="274"/>
        </pc:sldMkLst>
        <pc:spChg chg="add del">
          <ac:chgData name="Tanusha Mittal" userId="2e1406e462865a47" providerId="LiveId" clId="{3A00058F-57F1-49C3-9480-6BCF0160C0A1}" dt="2023-03-18T07:51:58.894" v="2660" actId="22"/>
          <ac:spMkLst>
            <pc:docMk/>
            <pc:sldMk cId="2706081328" sldId="274"/>
            <ac:spMk id="3" creationId="{894DE07A-9E0A-F5C7-470B-1107C4032385}"/>
          </ac:spMkLst>
        </pc:spChg>
        <pc:spChg chg="add mod">
          <ac:chgData name="Tanusha Mittal" userId="2e1406e462865a47" providerId="LiveId" clId="{3A00058F-57F1-49C3-9480-6BCF0160C0A1}" dt="2023-03-18T08:10:08.166" v="3198" actId="20577"/>
          <ac:spMkLst>
            <pc:docMk/>
            <pc:sldMk cId="2706081328" sldId="274"/>
            <ac:spMk id="5" creationId="{F1DEE32A-C3DF-9900-55E9-AD05391109E7}"/>
          </ac:spMkLst>
        </pc:spChg>
        <pc:spChg chg="add mod">
          <ac:chgData name="Tanusha Mittal" userId="2e1406e462865a47" providerId="LiveId" clId="{3A00058F-57F1-49C3-9480-6BCF0160C0A1}" dt="2023-03-18T07:53:07.705" v="2670" actId="21"/>
          <ac:spMkLst>
            <pc:docMk/>
            <pc:sldMk cId="2706081328" sldId="274"/>
            <ac:spMk id="6" creationId="{C1993014-80A7-F435-3917-9B461C25F89E}"/>
          </ac:spMkLst>
        </pc:spChg>
        <pc:spChg chg="add mod">
          <ac:chgData name="Tanusha Mittal" userId="2e1406e462865a47" providerId="LiveId" clId="{3A00058F-57F1-49C3-9480-6BCF0160C0A1}" dt="2023-03-18T07:54:42.004" v="2685" actId="21"/>
          <ac:spMkLst>
            <pc:docMk/>
            <pc:sldMk cId="2706081328" sldId="274"/>
            <ac:spMk id="7" creationId="{EF88C98F-D7A9-54F5-C2F9-904C0AA4CD97}"/>
          </ac:spMkLst>
        </pc:spChg>
        <pc:spChg chg="add del mod">
          <ac:chgData name="Tanusha Mittal" userId="2e1406e462865a47" providerId="LiveId" clId="{3A00058F-57F1-49C3-9480-6BCF0160C0A1}" dt="2023-03-18T08:04:43.495" v="2927"/>
          <ac:spMkLst>
            <pc:docMk/>
            <pc:sldMk cId="2706081328" sldId="274"/>
            <ac:spMk id="10" creationId="{35774683-C930-4DF4-1CA3-A3E3E9D50477}"/>
          </ac:spMkLst>
        </pc:spChg>
        <pc:spChg chg="add mod">
          <ac:chgData name="Tanusha Mittal" userId="2e1406e462865a47" providerId="LiveId" clId="{3A00058F-57F1-49C3-9480-6BCF0160C0A1}" dt="2023-03-18T08:00:12.268" v="2869" actId="14100"/>
          <ac:spMkLst>
            <pc:docMk/>
            <pc:sldMk cId="2706081328" sldId="274"/>
            <ac:spMk id="11" creationId="{7E0A7F2C-D28D-75A3-A4A5-564C7B4C20DE}"/>
          </ac:spMkLst>
        </pc:spChg>
        <pc:spChg chg="add del mod">
          <ac:chgData name="Tanusha Mittal" userId="2e1406e462865a47" providerId="LiveId" clId="{3A00058F-57F1-49C3-9480-6BCF0160C0A1}" dt="2023-03-18T08:04:43.495" v="2929"/>
          <ac:spMkLst>
            <pc:docMk/>
            <pc:sldMk cId="2706081328" sldId="274"/>
            <ac:spMk id="13" creationId="{EB7A49A0-81E7-7D44-05BE-12DCCD718E9A}"/>
          </ac:spMkLst>
        </pc:spChg>
        <pc:spChg chg="add mod">
          <ac:chgData name="Tanusha Mittal" userId="2e1406e462865a47" providerId="LiveId" clId="{3A00058F-57F1-49C3-9480-6BCF0160C0A1}" dt="2023-03-18T08:01:00.554" v="2880" actId="1076"/>
          <ac:spMkLst>
            <pc:docMk/>
            <pc:sldMk cId="2706081328" sldId="274"/>
            <ac:spMk id="14" creationId="{D7C26122-CFB3-0E06-C592-1598DAA78876}"/>
          </ac:spMkLst>
        </pc:spChg>
        <pc:spChg chg="add mod">
          <ac:chgData name="Tanusha Mittal" userId="2e1406e462865a47" providerId="LiveId" clId="{3A00058F-57F1-49C3-9480-6BCF0160C0A1}" dt="2023-03-18T08:01:41.148" v="2899" actId="14100"/>
          <ac:spMkLst>
            <pc:docMk/>
            <pc:sldMk cId="2706081328" sldId="274"/>
            <ac:spMk id="17" creationId="{088F93FE-FFF8-8998-8828-AD4A1F2D199B}"/>
          </ac:spMkLst>
        </pc:spChg>
        <pc:spChg chg="add mod">
          <ac:chgData name="Tanusha Mittal" userId="2e1406e462865a47" providerId="LiveId" clId="{3A00058F-57F1-49C3-9480-6BCF0160C0A1}" dt="2023-03-18T08:02:12.013" v="2915" actId="14100"/>
          <ac:spMkLst>
            <pc:docMk/>
            <pc:sldMk cId="2706081328" sldId="274"/>
            <ac:spMk id="19" creationId="{24DE15C7-B4EB-0546-4999-4BEB8373D81A}"/>
          </ac:spMkLst>
        </pc:spChg>
        <pc:cxnChg chg="add mod">
          <ac:chgData name="Tanusha Mittal" userId="2e1406e462865a47" providerId="LiveId" clId="{3A00058F-57F1-49C3-9480-6BCF0160C0A1}" dt="2023-03-18T07:59:25.901" v="2860" actId="13822"/>
          <ac:cxnSpMkLst>
            <pc:docMk/>
            <pc:sldMk cId="2706081328" sldId="274"/>
            <ac:cxnSpMk id="9" creationId="{9C3C63CC-D303-2C82-752E-48BAF4618127}"/>
          </ac:cxnSpMkLst>
        </pc:cxnChg>
        <pc:cxnChg chg="add mod">
          <ac:chgData name="Tanusha Mittal" userId="2e1406e462865a47" providerId="LiveId" clId="{3A00058F-57F1-49C3-9480-6BCF0160C0A1}" dt="2023-03-18T08:00:24.977" v="2871" actId="1076"/>
          <ac:cxnSpMkLst>
            <pc:docMk/>
            <pc:sldMk cId="2706081328" sldId="274"/>
            <ac:cxnSpMk id="12" creationId="{D1B805EB-C96E-57FF-9C74-C9DC1140AACA}"/>
          </ac:cxnSpMkLst>
        </pc:cxnChg>
        <pc:cxnChg chg="add mod">
          <ac:chgData name="Tanusha Mittal" userId="2e1406e462865a47" providerId="LiveId" clId="{3A00058F-57F1-49C3-9480-6BCF0160C0A1}" dt="2023-03-18T08:01:12.414" v="2882" actId="1076"/>
          <ac:cxnSpMkLst>
            <pc:docMk/>
            <pc:sldMk cId="2706081328" sldId="274"/>
            <ac:cxnSpMk id="15" creationId="{BFF7D88B-0031-0F52-1EF2-748626151B32}"/>
          </ac:cxnSpMkLst>
        </pc:cxnChg>
        <pc:cxnChg chg="add del mod">
          <ac:chgData name="Tanusha Mittal" userId="2e1406e462865a47" providerId="LiveId" clId="{3A00058F-57F1-49C3-9480-6BCF0160C0A1}" dt="2023-03-18T08:01:18.627" v="2884"/>
          <ac:cxnSpMkLst>
            <pc:docMk/>
            <pc:sldMk cId="2706081328" sldId="274"/>
            <ac:cxnSpMk id="16" creationId="{6946817C-3E0A-E87C-F08C-E0F67D4A3090}"/>
          </ac:cxnSpMkLst>
        </pc:cxnChg>
        <pc:cxnChg chg="add mod">
          <ac:chgData name="Tanusha Mittal" userId="2e1406e462865a47" providerId="LiveId" clId="{3A00058F-57F1-49C3-9480-6BCF0160C0A1}" dt="2023-03-18T08:01:51.916" v="2901" actId="1076"/>
          <ac:cxnSpMkLst>
            <pc:docMk/>
            <pc:sldMk cId="2706081328" sldId="274"/>
            <ac:cxnSpMk id="18" creationId="{99EF5644-8399-3868-1135-1F6CAEC2E8AF}"/>
          </ac:cxnSpMkLst>
        </pc:cxnChg>
      </pc:sldChg>
      <pc:sldChg chg="addSp delSp modSp new mod">
        <pc:chgData name="Tanusha Mittal" userId="2e1406e462865a47" providerId="LiveId" clId="{3A00058F-57F1-49C3-9480-6BCF0160C0A1}" dt="2023-03-18T08:35:34.928" v="3499" actId="1076"/>
        <pc:sldMkLst>
          <pc:docMk/>
          <pc:sldMk cId="413326046" sldId="275"/>
        </pc:sldMkLst>
        <pc:spChg chg="add mod">
          <ac:chgData name="Tanusha Mittal" userId="2e1406e462865a47" providerId="LiveId" clId="{3A00058F-57F1-49C3-9480-6BCF0160C0A1}" dt="2023-03-18T08:10:40.504" v="3200" actId="21"/>
          <ac:spMkLst>
            <pc:docMk/>
            <pc:sldMk cId="413326046" sldId="275"/>
            <ac:spMk id="2" creationId="{9344587B-B62A-E3D8-8FB2-5AA9801078B7}"/>
          </ac:spMkLst>
        </pc:spChg>
        <pc:spChg chg="add del mod">
          <ac:chgData name="Tanusha Mittal" userId="2e1406e462865a47" providerId="LiveId" clId="{3A00058F-57F1-49C3-9480-6BCF0160C0A1}" dt="2023-03-18T08:27:15.833" v="3216"/>
          <ac:spMkLst>
            <pc:docMk/>
            <pc:sldMk cId="413326046" sldId="275"/>
            <ac:spMk id="4" creationId="{CFB80959-4BCD-0684-F08A-6E3AEEC1E470}"/>
          </ac:spMkLst>
        </pc:spChg>
        <pc:spChg chg="add del">
          <ac:chgData name="Tanusha Mittal" userId="2e1406e462865a47" providerId="LiveId" clId="{3A00058F-57F1-49C3-9480-6BCF0160C0A1}" dt="2023-03-18T08:29:37.380" v="3380" actId="22"/>
          <ac:spMkLst>
            <pc:docMk/>
            <pc:sldMk cId="413326046" sldId="275"/>
            <ac:spMk id="6" creationId="{23009C85-48AE-2EB6-13D9-094E5AE9DDA4}"/>
          </ac:spMkLst>
        </pc:spChg>
        <pc:spChg chg="add mod">
          <ac:chgData name="Tanusha Mittal" userId="2e1406e462865a47" providerId="LiveId" clId="{3A00058F-57F1-49C3-9480-6BCF0160C0A1}" dt="2023-03-18T08:35:34.928" v="3499" actId="1076"/>
          <ac:spMkLst>
            <pc:docMk/>
            <pc:sldMk cId="413326046" sldId="275"/>
            <ac:spMk id="8" creationId="{06C4C23E-74F7-0DF8-8140-311E88D0465D}"/>
          </ac:spMkLst>
        </pc:spChg>
        <pc:spChg chg="add del mod">
          <ac:chgData name="Tanusha Mittal" userId="2e1406e462865a47" providerId="LiveId" clId="{3A00058F-57F1-49C3-9480-6BCF0160C0A1}" dt="2023-03-18T08:31:25.220" v="3396"/>
          <ac:spMkLst>
            <pc:docMk/>
            <pc:sldMk cId="413326046" sldId="275"/>
            <ac:spMk id="9" creationId="{4CF11FD4-E1FD-0FBA-14A3-F2EA8DE6590D}"/>
          </ac:spMkLst>
        </pc:spChg>
        <pc:spChg chg="add del mod">
          <ac:chgData name="Tanusha Mittal" userId="2e1406e462865a47" providerId="LiveId" clId="{3A00058F-57F1-49C3-9480-6BCF0160C0A1}" dt="2023-03-18T08:33:26.448" v="3470" actId="478"/>
          <ac:spMkLst>
            <pc:docMk/>
            <pc:sldMk cId="413326046" sldId="275"/>
            <ac:spMk id="10" creationId="{22BEC3AD-64CE-BD68-48D3-11F49B76AFA2}"/>
          </ac:spMkLst>
        </pc:spChg>
      </pc:sldChg>
      <pc:sldChg chg="addSp delSp modSp new mod">
        <pc:chgData name="Tanusha Mittal" userId="2e1406e462865a47" providerId="LiveId" clId="{3A00058F-57F1-49C3-9480-6BCF0160C0A1}" dt="2023-03-18T09:16:13.265" v="3851" actId="20577"/>
        <pc:sldMkLst>
          <pc:docMk/>
          <pc:sldMk cId="2531358598" sldId="276"/>
        </pc:sldMkLst>
        <pc:spChg chg="add mod">
          <ac:chgData name="Tanusha Mittal" userId="2e1406e462865a47" providerId="LiveId" clId="{3A00058F-57F1-49C3-9480-6BCF0160C0A1}" dt="2023-03-18T09:16:13.265" v="3851" actId="20577"/>
          <ac:spMkLst>
            <pc:docMk/>
            <pc:sldMk cId="2531358598" sldId="276"/>
            <ac:spMk id="3" creationId="{9BFE6F13-8704-FE98-51AB-16B1997E9EAF}"/>
          </ac:spMkLst>
        </pc:spChg>
        <pc:spChg chg="add mod">
          <ac:chgData name="Tanusha Mittal" userId="2e1406e462865a47" providerId="LiveId" clId="{3A00058F-57F1-49C3-9480-6BCF0160C0A1}" dt="2023-03-18T08:37:42.065" v="3505" actId="21"/>
          <ac:spMkLst>
            <pc:docMk/>
            <pc:sldMk cId="2531358598" sldId="276"/>
            <ac:spMk id="4" creationId="{9D48CB3C-EF83-4411-9B68-F0D9AF9B6200}"/>
          </ac:spMkLst>
        </pc:spChg>
        <pc:spChg chg="add del mod">
          <ac:chgData name="Tanusha Mittal" userId="2e1406e462865a47" providerId="LiveId" clId="{3A00058F-57F1-49C3-9480-6BCF0160C0A1}" dt="2023-03-18T08:50:22.067" v="3576"/>
          <ac:spMkLst>
            <pc:docMk/>
            <pc:sldMk cId="2531358598" sldId="276"/>
            <ac:spMk id="5" creationId="{8EFF277D-9E08-C5EC-4F82-FC6A8EFED8AA}"/>
          </ac:spMkLst>
        </pc:spChg>
        <pc:spChg chg="add del mod">
          <ac:chgData name="Tanusha Mittal" userId="2e1406e462865a47" providerId="LiveId" clId="{3A00058F-57F1-49C3-9480-6BCF0160C0A1}" dt="2023-03-18T08:51:54.012" v="3621" actId="478"/>
          <ac:spMkLst>
            <pc:docMk/>
            <pc:sldMk cId="2531358598" sldId="276"/>
            <ac:spMk id="6" creationId="{8BDE8C06-46CB-B6B3-4930-2C2F31C742F2}"/>
          </ac:spMkLst>
        </pc:spChg>
        <pc:spChg chg="add del mod">
          <ac:chgData name="Tanusha Mittal" userId="2e1406e462865a47" providerId="LiveId" clId="{3A00058F-57F1-49C3-9480-6BCF0160C0A1}" dt="2023-03-18T09:03:44.364" v="3728" actId="478"/>
          <ac:spMkLst>
            <pc:docMk/>
            <pc:sldMk cId="2531358598" sldId="276"/>
            <ac:spMk id="7" creationId="{11D1DF73-429E-0454-B2C8-D22A898FCBF9}"/>
          </ac:spMkLst>
        </pc:spChg>
        <pc:spChg chg="add del mod">
          <ac:chgData name="Tanusha Mittal" userId="2e1406e462865a47" providerId="LiveId" clId="{3A00058F-57F1-49C3-9480-6BCF0160C0A1}" dt="2023-03-18T09:06:23.671" v="3828" actId="478"/>
          <ac:spMkLst>
            <pc:docMk/>
            <pc:sldMk cId="2531358598" sldId="276"/>
            <ac:spMk id="8" creationId="{86FD793C-04D8-3408-60C3-3814DA1F5147}"/>
          </ac:spMkLst>
        </pc:spChg>
        <pc:spChg chg="add del mod">
          <ac:chgData name="Tanusha Mittal" userId="2e1406e462865a47" providerId="LiveId" clId="{3A00058F-57F1-49C3-9480-6BCF0160C0A1}" dt="2023-03-18T09:16:00.485" v="3842" actId="478"/>
          <ac:spMkLst>
            <pc:docMk/>
            <pc:sldMk cId="2531358598" sldId="276"/>
            <ac:spMk id="9" creationId="{0C5D8BD2-4521-6051-62EE-963ABF2754BD}"/>
          </ac:spMkLst>
        </pc:spChg>
      </pc:sldChg>
      <pc:sldChg chg="addSp delSp modSp new mod">
        <pc:chgData name="Tanusha Mittal" userId="2e1406e462865a47" providerId="LiveId" clId="{3A00058F-57F1-49C3-9480-6BCF0160C0A1}" dt="2023-03-18T09:24:13.013" v="4039" actId="113"/>
        <pc:sldMkLst>
          <pc:docMk/>
          <pc:sldMk cId="159488295" sldId="277"/>
        </pc:sldMkLst>
        <pc:spChg chg="add mod">
          <ac:chgData name="Tanusha Mittal" userId="2e1406e462865a47" providerId="LiveId" clId="{3A00058F-57F1-49C3-9480-6BCF0160C0A1}" dt="2023-03-18T09:24:13.013" v="4039" actId="113"/>
          <ac:spMkLst>
            <pc:docMk/>
            <pc:sldMk cId="159488295" sldId="277"/>
            <ac:spMk id="3" creationId="{4ABE76B1-0986-95B9-8C8D-46A52E390FC7}"/>
          </ac:spMkLst>
        </pc:spChg>
        <pc:spChg chg="add del mod">
          <ac:chgData name="Tanusha Mittal" userId="2e1406e462865a47" providerId="LiveId" clId="{3A00058F-57F1-49C3-9480-6BCF0160C0A1}" dt="2023-03-18T09:21:49.400" v="3983" actId="478"/>
          <ac:spMkLst>
            <pc:docMk/>
            <pc:sldMk cId="159488295" sldId="277"/>
            <ac:spMk id="4" creationId="{B3689BDE-2191-37B0-E79E-6875C4CC9F8D}"/>
          </ac:spMkLst>
        </pc:spChg>
        <pc:spChg chg="add del mod">
          <ac:chgData name="Tanusha Mittal" userId="2e1406e462865a47" providerId="LiveId" clId="{3A00058F-57F1-49C3-9480-6BCF0160C0A1}" dt="2023-03-18T09:23:42.368" v="4033" actId="478"/>
          <ac:spMkLst>
            <pc:docMk/>
            <pc:sldMk cId="159488295" sldId="277"/>
            <ac:spMk id="5" creationId="{3841DA41-77FB-C207-1201-685ABCB526EB}"/>
          </ac:spMkLst>
        </pc:spChg>
      </pc:sldChg>
      <pc:sldChg chg="new">
        <pc:chgData name="Tanusha Mittal" userId="2e1406e462865a47" providerId="LiveId" clId="{3A00058F-57F1-49C3-9480-6BCF0160C0A1}" dt="2023-03-18T09:18:17.290" v="3853" actId="680"/>
        <pc:sldMkLst>
          <pc:docMk/>
          <pc:sldMk cId="1795449610" sldId="278"/>
        </pc:sldMkLst>
      </pc:sldChg>
      <pc:sldChg chg="new">
        <pc:chgData name="Tanusha Mittal" userId="2e1406e462865a47" providerId="LiveId" clId="{3A00058F-57F1-49C3-9480-6BCF0160C0A1}" dt="2023-03-18T09:18:17.433" v="3854" actId="680"/>
        <pc:sldMkLst>
          <pc:docMk/>
          <pc:sldMk cId="1242154199" sldId="279"/>
        </pc:sldMkLst>
      </pc:sldChg>
      <pc:sldChg chg="new">
        <pc:chgData name="Tanusha Mittal" userId="2e1406e462865a47" providerId="LiveId" clId="{3A00058F-57F1-49C3-9480-6BCF0160C0A1}" dt="2023-03-18T09:18:17.896" v="3855" actId="680"/>
        <pc:sldMkLst>
          <pc:docMk/>
          <pc:sldMk cId="938307435" sldId="280"/>
        </pc:sldMkLst>
      </pc:sldChg>
      <pc:sldChg chg="new">
        <pc:chgData name="Tanusha Mittal" userId="2e1406e462865a47" providerId="LiveId" clId="{3A00058F-57F1-49C3-9480-6BCF0160C0A1}" dt="2023-03-18T09:18:18.070" v="3856" actId="680"/>
        <pc:sldMkLst>
          <pc:docMk/>
          <pc:sldMk cId="228269186"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0D48-B414-B710-42E7-D357CF51C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6C00BD-6DCE-84D0-51B0-A8CB32CE6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01A82-D984-281A-7A13-EAD208B9E90A}"/>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5" name="Footer Placeholder 4">
            <a:extLst>
              <a:ext uri="{FF2B5EF4-FFF2-40B4-BE49-F238E27FC236}">
                <a16:creationId xmlns:a16="http://schemas.microsoft.com/office/drawing/2014/main" id="{DE933429-74B3-D5E6-31E4-979CF9DE2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B3FF7-BC90-DF97-73CD-3F042309E128}"/>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149381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8F39-822B-DA05-02AA-86E866829E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54E744-5990-C5E4-78C6-E613693A5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0A1C2-9B48-7FA2-044C-CA0CD6A354FE}"/>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5" name="Footer Placeholder 4">
            <a:extLst>
              <a:ext uri="{FF2B5EF4-FFF2-40B4-BE49-F238E27FC236}">
                <a16:creationId xmlns:a16="http://schemas.microsoft.com/office/drawing/2014/main" id="{ECFDD8EB-304D-C1E9-5B93-9242C85B2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DB1C48-BD93-3E40-BEDF-F4B45C649862}"/>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154650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0F419-674F-A545-5983-C395A230A7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209141-E273-65DF-AFA0-5B19C8749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DCC95-B392-56B7-1178-28A28787DA57}"/>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5" name="Footer Placeholder 4">
            <a:extLst>
              <a:ext uri="{FF2B5EF4-FFF2-40B4-BE49-F238E27FC236}">
                <a16:creationId xmlns:a16="http://schemas.microsoft.com/office/drawing/2014/main" id="{8DDAA5DB-97D6-FF05-EB8C-D7FA02FC3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70438-D073-6F87-D4FF-936E516FE1CE}"/>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47838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85D7-7FD8-938D-1EE8-3439CB0A3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99C15-8F7F-4EF5-EA3D-2474850E44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03F0F-ED0D-29B0-5540-367013CD7C40}"/>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5" name="Footer Placeholder 4">
            <a:extLst>
              <a:ext uri="{FF2B5EF4-FFF2-40B4-BE49-F238E27FC236}">
                <a16:creationId xmlns:a16="http://schemas.microsoft.com/office/drawing/2014/main" id="{1173076C-A026-0A36-C060-2F1ED754B8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779F6-0D38-59FA-FA8F-7051F7CFC573}"/>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181848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D35F-1DF6-A88A-5285-94B6CC3E9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7B8809-3D6B-B770-CF85-6147579F1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E20191-E145-D4DA-07A2-06C00E045FC7}"/>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5" name="Footer Placeholder 4">
            <a:extLst>
              <a:ext uri="{FF2B5EF4-FFF2-40B4-BE49-F238E27FC236}">
                <a16:creationId xmlns:a16="http://schemas.microsoft.com/office/drawing/2014/main" id="{A9122F0B-EE20-80B2-B1E8-3E9255054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DBCBE-B693-00C5-E0B9-4AB65D652623}"/>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198889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F0D0-B72B-EC9D-113D-0110D56F5E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F12A33-0D5C-9EF4-9FE8-ECB3F4D90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9D6DE6-25C3-C7F8-FF4B-85D3C3860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57F677-27F8-8E99-5138-8E4362B2132E}"/>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6" name="Footer Placeholder 5">
            <a:extLst>
              <a:ext uri="{FF2B5EF4-FFF2-40B4-BE49-F238E27FC236}">
                <a16:creationId xmlns:a16="http://schemas.microsoft.com/office/drawing/2014/main" id="{16C8A798-6192-BCB7-E8BA-EEA7F4437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82A99-21E2-C5C7-5A1B-5A124BBFFB57}"/>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20354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71D2-0BFA-DE23-4728-A2341E9270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B4BE7E-1C02-7FE4-D457-B37D263A3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756C0-F111-EC57-51CC-DD765197AA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D2467-536C-8F83-19DE-D8D2A2720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396DF-3026-22E4-B1FA-328C964DD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2A3AA6-F982-43D7-D9B4-C11FB252509A}"/>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8" name="Footer Placeholder 7">
            <a:extLst>
              <a:ext uri="{FF2B5EF4-FFF2-40B4-BE49-F238E27FC236}">
                <a16:creationId xmlns:a16="http://schemas.microsoft.com/office/drawing/2014/main" id="{405DBEB1-B7A6-3DB5-FB83-B982696F32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B51812-2A0E-6AEA-4272-8D768577F4A4}"/>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251801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6AC7-C9EF-1CFC-772D-C55A4DB37C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DC0AE1-4022-F66E-F7F4-2743EFE8D682}"/>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4" name="Footer Placeholder 3">
            <a:extLst>
              <a:ext uri="{FF2B5EF4-FFF2-40B4-BE49-F238E27FC236}">
                <a16:creationId xmlns:a16="http://schemas.microsoft.com/office/drawing/2014/main" id="{7B616C89-67B0-6BD0-1ECD-DAE2B73404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F1808D-BEAF-4EE2-8267-4A51902CB946}"/>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252976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3BF09-90A5-DEF3-22EF-0BF09399218E}"/>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3" name="Footer Placeholder 2">
            <a:extLst>
              <a:ext uri="{FF2B5EF4-FFF2-40B4-BE49-F238E27FC236}">
                <a16:creationId xmlns:a16="http://schemas.microsoft.com/office/drawing/2014/main" id="{8A518AB8-7B13-5635-751A-786B027FC7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4FECA1-D13E-635E-0E95-9DE2AD81A54C}"/>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29603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F113-71C1-FC11-0F42-284E95A07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19532E-069B-7E8C-DF1A-04924FA23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78AD8A-B42F-928F-3233-B95CE2A7A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08081-DE6D-C806-5C51-4510C25BA4CF}"/>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6" name="Footer Placeholder 5">
            <a:extLst>
              <a:ext uri="{FF2B5EF4-FFF2-40B4-BE49-F238E27FC236}">
                <a16:creationId xmlns:a16="http://schemas.microsoft.com/office/drawing/2014/main" id="{C88EA53A-2722-7BE5-68B3-0EF858B99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3EDC6-A7DB-8B54-B630-02E22D00D7EF}"/>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392512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BAFA-180D-DA98-1088-4D2A75C6F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9DBC4C-10C8-EC81-6599-A3101BAC6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34C8CC-A88B-4D2A-4B8D-A0E2FE138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41E61-53F7-D703-4F34-0F01BD4FC78F}"/>
              </a:ext>
            </a:extLst>
          </p:cNvPr>
          <p:cNvSpPr>
            <a:spLocks noGrp="1"/>
          </p:cNvSpPr>
          <p:nvPr>
            <p:ph type="dt" sz="half" idx="10"/>
          </p:nvPr>
        </p:nvSpPr>
        <p:spPr/>
        <p:txBody>
          <a:bodyPr/>
          <a:lstStyle/>
          <a:p>
            <a:fld id="{F62CE730-8C08-4D0D-8BDB-6AED751B655B}" type="datetimeFigureOut">
              <a:rPr lang="en-IN" smtClean="0"/>
              <a:t>22-02-2024</a:t>
            </a:fld>
            <a:endParaRPr lang="en-IN"/>
          </a:p>
        </p:txBody>
      </p:sp>
      <p:sp>
        <p:nvSpPr>
          <p:cNvPr id="6" name="Footer Placeholder 5">
            <a:extLst>
              <a:ext uri="{FF2B5EF4-FFF2-40B4-BE49-F238E27FC236}">
                <a16:creationId xmlns:a16="http://schemas.microsoft.com/office/drawing/2014/main" id="{09E37BDC-F2BA-E699-A19A-BCAAE1E75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6AD0B-3B84-A7BE-30B7-22B5376BD943}"/>
              </a:ext>
            </a:extLst>
          </p:cNvPr>
          <p:cNvSpPr>
            <a:spLocks noGrp="1"/>
          </p:cNvSpPr>
          <p:nvPr>
            <p:ph type="sldNum" sz="quarter" idx="12"/>
          </p:nvPr>
        </p:nvSpPr>
        <p:spPr/>
        <p:txBody>
          <a:bodyPr/>
          <a:lstStyle/>
          <a:p>
            <a:fld id="{4D5BF59B-0B69-4EF3-A584-9E8310002A18}" type="slidenum">
              <a:rPr lang="en-IN" smtClean="0"/>
              <a:t>‹#›</a:t>
            </a:fld>
            <a:endParaRPr lang="en-IN"/>
          </a:p>
        </p:txBody>
      </p:sp>
    </p:spTree>
    <p:extLst>
      <p:ext uri="{BB962C8B-B14F-4D97-AF65-F5344CB8AC3E}">
        <p14:creationId xmlns:p14="http://schemas.microsoft.com/office/powerpoint/2010/main" val="223677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959CE-65DE-0DBA-96C2-23EBCB728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AA1EF-FD30-6AF0-7317-C800DEC9A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BF51E-8121-0030-9BF9-ED561EA8D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CE730-8C08-4D0D-8BDB-6AED751B655B}" type="datetimeFigureOut">
              <a:rPr lang="en-IN" smtClean="0"/>
              <a:t>22-02-2024</a:t>
            </a:fld>
            <a:endParaRPr lang="en-IN"/>
          </a:p>
        </p:txBody>
      </p:sp>
      <p:sp>
        <p:nvSpPr>
          <p:cNvPr id="5" name="Footer Placeholder 4">
            <a:extLst>
              <a:ext uri="{FF2B5EF4-FFF2-40B4-BE49-F238E27FC236}">
                <a16:creationId xmlns:a16="http://schemas.microsoft.com/office/drawing/2014/main" id="{6CA31FE0-9D89-F824-77B3-1C17796D1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E95C4D-A190-7666-D0D5-043596F7C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BF59B-0B69-4EF3-A584-9E8310002A18}" type="slidenum">
              <a:rPr lang="en-IN" smtClean="0"/>
              <a:t>‹#›</a:t>
            </a:fld>
            <a:endParaRPr lang="en-IN"/>
          </a:p>
        </p:txBody>
      </p:sp>
    </p:spTree>
    <p:extLst>
      <p:ext uri="{BB962C8B-B14F-4D97-AF65-F5344CB8AC3E}">
        <p14:creationId xmlns:p14="http://schemas.microsoft.com/office/powerpoint/2010/main" val="2790298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2F3ED2-58B6-D723-18A1-34BC14867F02}"/>
              </a:ext>
            </a:extLst>
          </p:cNvPr>
          <p:cNvSpPr txBox="1"/>
          <p:nvPr/>
        </p:nvSpPr>
        <p:spPr>
          <a:xfrm>
            <a:off x="242595" y="321822"/>
            <a:ext cx="11485984" cy="5632311"/>
          </a:xfrm>
          <a:prstGeom prst="rect">
            <a:avLst/>
          </a:prstGeom>
          <a:noFill/>
        </p:spPr>
        <p:txBody>
          <a:bodyPr wrap="square">
            <a:spAutoFit/>
          </a:bodyPr>
          <a:lstStyle/>
          <a:p>
            <a:pPr algn="just"/>
            <a:r>
              <a:rPr lang="en-US" b="1" i="0" u="sng" dirty="0">
                <a:effectLst/>
                <a:latin typeface="Times New Roman" panose="02020603050405020304" pitchFamily="18" charset="0"/>
                <a:cs typeface="Times New Roman" panose="02020603050405020304" pitchFamily="18" charset="0"/>
              </a:rPr>
              <a:t>What is CSS? </a:t>
            </a:r>
          </a:p>
          <a:p>
            <a:pPr algn="just"/>
            <a:r>
              <a:rPr lang="en-US" b="0" i="0" dirty="0">
                <a:effectLst/>
                <a:latin typeface="Times New Roman" panose="02020603050405020304" pitchFamily="18" charset="0"/>
                <a:cs typeface="Times New Roman" panose="02020603050405020304" pitchFamily="18" charset="0"/>
              </a:rPr>
              <a:t>	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a:t>
            </a:r>
          </a:p>
          <a:p>
            <a:pPr algn="just"/>
            <a:endParaRPr lang="en-US" b="0" i="0" dirty="0">
              <a:effectLst/>
              <a:latin typeface="Times New Roman" panose="02020603050405020304" pitchFamily="18" charset="0"/>
              <a:cs typeface="Times New Roman" panose="02020603050405020304" pitchFamily="18" charset="0"/>
            </a:endParaRPr>
          </a:p>
          <a:p>
            <a:pPr algn="l"/>
            <a:r>
              <a:rPr lang="en-US" b="1" u="sng" dirty="0">
                <a:latin typeface="Times New Roman" panose="02020603050405020304" pitchFamily="18" charset="0"/>
                <a:cs typeface="Times New Roman" panose="02020603050405020304" pitchFamily="18" charset="0"/>
              </a:rPr>
              <a:t>Advantages of CSS</a:t>
            </a:r>
          </a:p>
          <a:p>
            <a:pPr algn="l"/>
            <a:endParaRPr lang="en-US" b="1" u="sng"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CSS saves time </a:t>
            </a:r>
            <a:r>
              <a:rPr lang="en-US" dirty="0">
                <a:latin typeface="Times New Roman" panose="02020603050405020304" pitchFamily="18" charset="0"/>
                <a:cs typeface="Times New Roman" panose="02020603050405020304" pitchFamily="18" charset="0"/>
              </a:rPr>
              <a:t>- You can write CSS once and then reuse same sheet in multiple HTML pages. You can define a style for each HTML element and apply it to as many Web pages as you want.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Pages load faster </a:t>
            </a:r>
            <a:r>
              <a:rPr lang="en-US" dirty="0">
                <a:latin typeface="Times New Roman" panose="02020603050405020304" pitchFamily="18" charset="0"/>
                <a:cs typeface="Times New Roman" panose="02020603050405020304" pitchFamily="18" charset="0"/>
              </a:rPr>
              <a:t>- If you are using CSS, you do not need to write HTML tag attributes every time. Just write one CSS rule of a tag and apply it to all the occurrences of that tag. So less code means faster download times.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Easy maintenance </a:t>
            </a:r>
            <a:r>
              <a:rPr lang="en-US" dirty="0">
                <a:latin typeface="Times New Roman" panose="02020603050405020304" pitchFamily="18" charset="0"/>
                <a:cs typeface="Times New Roman" panose="02020603050405020304" pitchFamily="18" charset="0"/>
              </a:rPr>
              <a:t>- To make a global change, simply change the style, and all elements in all the web pages will be updated automatically.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Superior styles to HTML </a:t>
            </a:r>
            <a:r>
              <a:rPr lang="en-US" dirty="0">
                <a:latin typeface="Times New Roman" panose="02020603050405020304" pitchFamily="18" charset="0"/>
                <a:cs typeface="Times New Roman" panose="02020603050405020304" pitchFamily="18" charset="0"/>
              </a:rPr>
              <a:t>- CSS has a much wider array of attributes than HTML, so you can give a far better look to your HTML page in comparison to HTML attributes.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Multiple Device Compatibility </a:t>
            </a:r>
            <a:r>
              <a:rPr lang="en-US" dirty="0">
                <a:latin typeface="Times New Roman" panose="02020603050405020304" pitchFamily="18" charset="0"/>
                <a:cs typeface="Times New Roman" panose="02020603050405020304" pitchFamily="18" charset="0"/>
              </a:rPr>
              <a:t>- Style sheets allow content to be optimized for more than one type of device. By using the same HTML document, different versions of a website can be presented for handheld devices such as PDAs and cell phones or for printing.</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Global web standards </a:t>
            </a:r>
            <a:r>
              <a:rPr lang="en-US" dirty="0">
                <a:latin typeface="Times New Roman" panose="02020603050405020304" pitchFamily="18" charset="0"/>
                <a:cs typeface="Times New Roman" panose="02020603050405020304" pitchFamily="18" charset="0"/>
              </a:rPr>
              <a:t>- Now HTML attributes are being deprecated and it is being recommended to use CSS. So its a good idea to start using CSS in all the HTML pages to make them compatible to future browsers.</a:t>
            </a:r>
          </a:p>
        </p:txBody>
      </p:sp>
    </p:spTree>
    <p:extLst>
      <p:ext uri="{BB962C8B-B14F-4D97-AF65-F5344CB8AC3E}">
        <p14:creationId xmlns:p14="http://schemas.microsoft.com/office/powerpoint/2010/main" val="21938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E29488-2268-E8F3-3213-1D4B3EF29885}"/>
              </a:ext>
            </a:extLst>
          </p:cNvPr>
          <p:cNvSpPr txBox="1"/>
          <p:nvPr/>
        </p:nvSpPr>
        <p:spPr>
          <a:xfrm>
            <a:off x="352231" y="151179"/>
            <a:ext cx="11255050" cy="6555641"/>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CSS BOX MODEL</a:t>
            </a:r>
            <a:endParaRPr lang="en-US" sz="2400"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a:t>
            </a:r>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a container that contains multiple properties including borders, margin, padding, and the content itself. It is used to create the design and layout of web pages. It can be used as a toolkit for customizing the layout of different elements. The web browser renders every element as a rectangular box according to the CSS box model.</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Explanation of the different parts: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Content -</a:t>
            </a:r>
            <a:r>
              <a:rPr lang="en-US" dirty="0">
                <a:latin typeface="Times New Roman" panose="02020603050405020304" pitchFamily="18" charset="0"/>
                <a:cs typeface="Times New Roman" panose="02020603050405020304" pitchFamily="18" charset="0"/>
              </a:rPr>
              <a:t> The content of the box, where text and images appear</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Padding -</a:t>
            </a:r>
            <a:r>
              <a:rPr lang="en-US" dirty="0">
                <a:latin typeface="Times New Roman" panose="02020603050405020304" pitchFamily="18" charset="0"/>
                <a:cs typeface="Times New Roman" panose="02020603050405020304" pitchFamily="18" charset="0"/>
              </a:rPr>
              <a:t> Clears an area around the content. The padding is transparent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Border -</a:t>
            </a:r>
            <a:r>
              <a:rPr lang="en-US" dirty="0">
                <a:latin typeface="Times New Roman" panose="02020603050405020304" pitchFamily="18" charset="0"/>
                <a:cs typeface="Times New Roman" panose="02020603050405020304" pitchFamily="18" charset="0"/>
              </a:rPr>
              <a:t> A border that goes around the padding and content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Margin -</a:t>
            </a:r>
            <a:r>
              <a:rPr lang="en-US" dirty="0">
                <a:latin typeface="Times New Roman" panose="02020603050405020304" pitchFamily="18" charset="0"/>
                <a:cs typeface="Times New Roman" panose="02020603050405020304" pitchFamily="18" charset="0"/>
              </a:rPr>
              <a:t> Clears an area outside the border. The margin is transparent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C97BC7-3777-7FC7-D431-1CE33A713F2C}"/>
              </a:ext>
            </a:extLst>
          </p:cNvPr>
          <p:cNvPicPr>
            <a:picLocks noChangeAspect="1"/>
          </p:cNvPicPr>
          <p:nvPr/>
        </p:nvPicPr>
        <p:blipFill rotWithShape="1">
          <a:blip r:embed="rId2">
            <a:extLst>
              <a:ext uri="{28A0092B-C50C-407E-A947-70E740481C1C}">
                <a14:useLocalDpi xmlns:a14="http://schemas.microsoft.com/office/drawing/2010/main" val="0"/>
              </a:ext>
            </a:extLst>
          </a:blip>
          <a:srcRect l="2607" t="4472" r="2108" b="4534"/>
          <a:stretch/>
        </p:blipFill>
        <p:spPr>
          <a:xfrm>
            <a:off x="2052735" y="1940767"/>
            <a:ext cx="7305869" cy="2808514"/>
          </a:xfrm>
          <a:prstGeom prst="rect">
            <a:avLst/>
          </a:prstGeom>
        </p:spPr>
      </p:pic>
    </p:spTree>
    <p:extLst>
      <p:ext uri="{BB962C8B-B14F-4D97-AF65-F5344CB8AC3E}">
        <p14:creationId xmlns:p14="http://schemas.microsoft.com/office/powerpoint/2010/main" val="213901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DD576-8C73-BDAF-E03E-9B92DBCBB956}"/>
              </a:ext>
            </a:extLst>
          </p:cNvPr>
          <p:cNvSpPr txBox="1"/>
          <p:nvPr/>
        </p:nvSpPr>
        <p:spPr>
          <a:xfrm>
            <a:off x="398883" y="317240"/>
            <a:ext cx="11105761" cy="6001643"/>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CSS PROPERTIES</a:t>
            </a:r>
          </a:p>
          <a:p>
            <a:pPr algn="just"/>
            <a:endParaRPr lang="en-US" b="1" u="sng"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CSS Background</a:t>
            </a:r>
          </a:p>
          <a:p>
            <a:pPr algn="just"/>
            <a:r>
              <a:rPr lang="en-US" dirty="0">
                <a:latin typeface="Times New Roman" panose="02020603050405020304" pitchFamily="18" charset="0"/>
                <a:cs typeface="Times New Roman" panose="02020603050405020304" pitchFamily="18" charset="0"/>
              </a:rPr>
              <a:t>CSS background property is used to define the background effects on element. There are 5 CSS background properties that affects the HTML elements: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background-color: </a:t>
            </a:r>
            <a:r>
              <a:rPr lang="en-US" dirty="0">
                <a:latin typeface="Times New Roman" panose="02020603050405020304" pitchFamily="18" charset="0"/>
                <a:cs typeface="Times New Roman" panose="02020603050405020304" pitchFamily="18" charset="0"/>
              </a:rPr>
              <a:t>The background-color property is used to specify the background color of the element.</a:t>
            </a:r>
          </a:p>
          <a:p>
            <a:pPr lvl="7" algn="just"/>
            <a:r>
              <a:rPr lang="en-US" dirty="0">
                <a:latin typeface="Times New Roman" panose="02020603050405020304" pitchFamily="18" charset="0"/>
                <a:cs typeface="Times New Roman" panose="02020603050405020304" pitchFamily="18" charset="0"/>
              </a:rPr>
              <a:t>&lt;style&gt;  </a:t>
            </a:r>
          </a:p>
          <a:p>
            <a:pPr lvl="8" algn="just"/>
            <a:r>
              <a:rPr lang="en-US" dirty="0">
                <a:latin typeface="Times New Roman" panose="02020603050405020304" pitchFamily="18" charset="0"/>
                <a:cs typeface="Times New Roman" panose="02020603050405020304" pitchFamily="18" charset="0"/>
              </a:rPr>
              <a:t>h2,p{  </a:t>
            </a:r>
          </a:p>
          <a:p>
            <a:pPr lvl="8" algn="just"/>
            <a:r>
              <a:rPr lang="en-US" dirty="0">
                <a:latin typeface="Times New Roman" panose="02020603050405020304" pitchFamily="18" charset="0"/>
                <a:cs typeface="Times New Roman" panose="02020603050405020304" pitchFamily="18" charset="0"/>
              </a:rPr>
              <a:t>    background-color: #b0d4de;  </a:t>
            </a:r>
          </a:p>
          <a:p>
            <a:pPr lvl="8" algn="just"/>
            <a:r>
              <a:rPr lang="en-US" dirty="0">
                <a:latin typeface="Times New Roman" panose="02020603050405020304" pitchFamily="18" charset="0"/>
                <a:cs typeface="Times New Roman" panose="02020603050405020304" pitchFamily="18" charset="0"/>
              </a:rPr>
              <a:t>}  </a:t>
            </a:r>
          </a:p>
          <a:p>
            <a:pPr lvl="7" algn="just"/>
            <a:r>
              <a:rPr lang="en-US" dirty="0">
                <a:latin typeface="Times New Roman" panose="02020603050405020304" pitchFamily="18" charset="0"/>
                <a:cs typeface="Times New Roman" panose="02020603050405020304" pitchFamily="18" charset="0"/>
              </a:rPr>
              <a:t>&lt;/style&gt; </a:t>
            </a:r>
          </a:p>
          <a:p>
            <a:pPr algn="just"/>
            <a:r>
              <a:rPr lang="en-US" b="1" dirty="0">
                <a:latin typeface="Times New Roman" panose="02020603050405020304" pitchFamily="18" charset="0"/>
                <a:cs typeface="Times New Roman" panose="02020603050405020304" pitchFamily="18" charset="0"/>
              </a:rPr>
              <a:t>2) background-image: </a:t>
            </a:r>
            <a:r>
              <a:rPr lang="en-US" dirty="0">
                <a:latin typeface="Times New Roman" panose="02020603050405020304" pitchFamily="18" charset="0"/>
                <a:cs typeface="Times New Roman" panose="02020603050405020304" pitchFamily="18" charset="0"/>
              </a:rPr>
              <a:t>The background-image property is used to set an image as a background of an element. By default the image covers the entire element.</a:t>
            </a:r>
          </a:p>
          <a:p>
            <a:pPr lvl="7" algn="just"/>
            <a:r>
              <a:rPr lang="en-US" dirty="0">
                <a:latin typeface="Times New Roman" panose="02020603050405020304" pitchFamily="18" charset="0"/>
                <a:cs typeface="Times New Roman" panose="02020603050405020304" pitchFamily="18" charset="0"/>
              </a:rPr>
              <a:t>&lt;style&gt;  </a:t>
            </a:r>
          </a:p>
          <a:p>
            <a:pPr lvl="8" algn="just"/>
            <a:r>
              <a:rPr lang="en-US" dirty="0">
                <a:latin typeface="Times New Roman" panose="02020603050405020304" pitchFamily="18" charset="0"/>
                <a:cs typeface="Times New Roman" panose="02020603050405020304" pitchFamily="18" charset="0"/>
              </a:rPr>
              <a:t>body {  </a:t>
            </a:r>
          </a:p>
          <a:p>
            <a:pPr lvl="8" algn="just"/>
            <a:r>
              <a:rPr lang="en-US" dirty="0">
                <a:latin typeface="Times New Roman" panose="02020603050405020304" pitchFamily="18" charset="0"/>
                <a:cs typeface="Times New Roman" panose="02020603050405020304" pitchFamily="18" charset="0"/>
              </a:rPr>
              <a:t>background-image: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("paper1.gif");  </a:t>
            </a:r>
          </a:p>
          <a:p>
            <a:pPr lvl="8" algn="just"/>
            <a:r>
              <a:rPr lang="en-US" dirty="0">
                <a:latin typeface="Times New Roman" panose="02020603050405020304" pitchFamily="18" charset="0"/>
                <a:cs typeface="Times New Roman" panose="02020603050405020304" pitchFamily="18" charset="0"/>
              </a:rPr>
              <a:t>margin-left:100px;  </a:t>
            </a:r>
          </a:p>
          <a:p>
            <a:pPr lvl="8" algn="just"/>
            <a:r>
              <a:rPr lang="en-US" dirty="0">
                <a:latin typeface="Times New Roman" panose="02020603050405020304" pitchFamily="18" charset="0"/>
                <a:cs typeface="Times New Roman" panose="02020603050405020304" pitchFamily="18" charset="0"/>
              </a:rPr>
              <a:t>}  </a:t>
            </a:r>
          </a:p>
          <a:p>
            <a:pPr lvl="7" algn="just"/>
            <a:r>
              <a:rPr lang="en-US" dirty="0">
                <a:latin typeface="Times New Roman" panose="02020603050405020304" pitchFamily="18" charset="0"/>
                <a:cs typeface="Times New Roman" panose="02020603050405020304" pitchFamily="18" charset="0"/>
              </a:rPr>
              <a:t>&lt;/style&gt;</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12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5FAAC-C8DD-D38C-AEE8-BCB76F30E527}"/>
              </a:ext>
            </a:extLst>
          </p:cNvPr>
          <p:cNvSpPr txBox="1"/>
          <p:nvPr/>
        </p:nvSpPr>
        <p:spPr>
          <a:xfrm>
            <a:off x="370891" y="233265"/>
            <a:ext cx="11413671" cy="618630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 background-repeat: </a:t>
            </a:r>
            <a:r>
              <a:rPr lang="en-US" dirty="0">
                <a:latin typeface="Times New Roman" panose="02020603050405020304" pitchFamily="18" charset="0"/>
                <a:cs typeface="Times New Roman" panose="02020603050405020304" pitchFamily="18" charset="0"/>
              </a:rPr>
              <a:t>By default, the background-image property repeats the background image horizontally and vertically. Some images are repeated only horizontally(repeat-x;) or vertically(repeat-y;). </a:t>
            </a:r>
          </a:p>
          <a:p>
            <a:pPr algn="just"/>
            <a:r>
              <a:rPr lang="en-US" dirty="0">
                <a:latin typeface="Times New Roman" panose="02020603050405020304" pitchFamily="18" charset="0"/>
                <a:cs typeface="Times New Roman" panose="02020603050405020304" pitchFamily="18" charset="0"/>
              </a:rPr>
              <a:t>		        &lt;style&gt;  </a:t>
            </a:r>
          </a:p>
          <a:p>
            <a:pPr lvl="6" algn="just"/>
            <a:r>
              <a:rPr lang="en-US" dirty="0">
                <a:latin typeface="Times New Roman" panose="02020603050405020304" pitchFamily="18" charset="0"/>
                <a:cs typeface="Times New Roman" panose="02020603050405020304" pitchFamily="18" charset="0"/>
              </a:rPr>
              <a:t>body {  </a:t>
            </a:r>
          </a:p>
          <a:p>
            <a:pPr lvl="6" algn="just"/>
            <a:r>
              <a:rPr lang="en-US" dirty="0">
                <a:latin typeface="Times New Roman" panose="02020603050405020304" pitchFamily="18" charset="0"/>
                <a:cs typeface="Times New Roman" panose="02020603050405020304" pitchFamily="18" charset="0"/>
              </a:rPr>
              <a:t>    background-image: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("gradient_bg.png");  </a:t>
            </a:r>
          </a:p>
          <a:p>
            <a:pPr lvl="6" algn="just"/>
            <a:r>
              <a:rPr lang="en-US" dirty="0">
                <a:latin typeface="Times New Roman" panose="02020603050405020304" pitchFamily="18" charset="0"/>
                <a:cs typeface="Times New Roman" panose="02020603050405020304" pitchFamily="18" charset="0"/>
              </a:rPr>
              <a:t>    background-repeat: repeat-x;  </a:t>
            </a:r>
          </a:p>
          <a:p>
            <a:pPr lvl="6" algn="just"/>
            <a:r>
              <a:rPr lang="en-US" dirty="0">
                <a:latin typeface="Times New Roman" panose="02020603050405020304" pitchFamily="18" charset="0"/>
                <a:cs typeface="Times New Roman" panose="02020603050405020304" pitchFamily="18" charset="0"/>
              </a:rPr>
              <a:t>}  </a:t>
            </a:r>
          </a:p>
          <a:p>
            <a:pPr lvl="5" algn="just"/>
            <a:r>
              <a:rPr lang="en-US" dirty="0">
                <a:latin typeface="Times New Roman" panose="02020603050405020304" pitchFamily="18" charset="0"/>
                <a:cs typeface="Times New Roman" panose="02020603050405020304" pitchFamily="18" charset="0"/>
              </a:rPr>
              <a:t>&lt;/style&gt; </a:t>
            </a:r>
          </a:p>
          <a:p>
            <a:pPr lvl="5"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 background-attachment: </a:t>
            </a:r>
            <a:r>
              <a:rPr lang="en-US" dirty="0">
                <a:latin typeface="Times New Roman" panose="02020603050405020304" pitchFamily="18" charset="0"/>
                <a:cs typeface="Times New Roman" panose="02020603050405020304" pitchFamily="18" charset="0"/>
              </a:rPr>
              <a:t>The background-attachment property is used to specify if the background image is fixed or scroll with the rest of the page in browser window. If you set fixed the background image then the image will not move during scrolling in the browser.</a:t>
            </a:r>
          </a:p>
          <a:p>
            <a:pPr lvl="5" algn="just"/>
            <a:r>
              <a:rPr lang="en-US" dirty="0">
                <a:latin typeface="Times New Roman" panose="02020603050405020304" pitchFamily="18" charset="0"/>
                <a:cs typeface="Times New Roman" panose="02020603050405020304" pitchFamily="18" charset="0"/>
              </a:rPr>
              <a:t>background: white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('bb.gif');  </a:t>
            </a:r>
          </a:p>
          <a:p>
            <a:pPr lvl="5" algn="just"/>
            <a:r>
              <a:rPr lang="en-US" dirty="0">
                <a:latin typeface="Times New Roman" panose="02020603050405020304" pitchFamily="18" charset="0"/>
                <a:cs typeface="Times New Roman" panose="02020603050405020304" pitchFamily="18" charset="0"/>
              </a:rPr>
              <a:t>background-repeat: no-repeat;  </a:t>
            </a:r>
          </a:p>
          <a:p>
            <a:pPr lvl="5" algn="just"/>
            <a:r>
              <a:rPr lang="en-US" dirty="0">
                <a:latin typeface="Times New Roman" panose="02020603050405020304" pitchFamily="18" charset="0"/>
                <a:cs typeface="Times New Roman" panose="02020603050405020304" pitchFamily="18" charset="0"/>
              </a:rPr>
              <a:t>background-attachment: fixed; </a:t>
            </a:r>
          </a:p>
          <a:p>
            <a:pPr lvl="5"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background-position: </a:t>
            </a:r>
            <a:r>
              <a:rPr lang="en-US" dirty="0">
                <a:latin typeface="Times New Roman" panose="02020603050405020304" pitchFamily="18" charset="0"/>
                <a:cs typeface="Times New Roman" panose="02020603050405020304" pitchFamily="18" charset="0"/>
              </a:rPr>
              <a:t>The background-position property is used to define the initial position of the background image. By default, the background image is placed on the top-left of the webpage. Position: Center, top, bottom, left, right.</a:t>
            </a:r>
          </a:p>
          <a:p>
            <a:pPr lvl="5" algn="just"/>
            <a:r>
              <a:rPr lang="en-US" dirty="0">
                <a:latin typeface="Times New Roman" panose="02020603050405020304" pitchFamily="18" charset="0"/>
                <a:cs typeface="Times New Roman" panose="02020603050405020304" pitchFamily="18" charset="0"/>
              </a:rPr>
              <a:t>background: white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('good-morning.jpg');  </a:t>
            </a:r>
          </a:p>
          <a:p>
            <a:pPr lvl="5" algn="just"/>
            <a:r>
              <a:rPr lang="en-US" dirty="0">
                <a:latin typeface="Times New Roman" panose="02020603050405020304" pitchFamily="18" charset="0"/>
                <a:cs typeface="Times New Roman" panose="02020603050405020304" pitchFamily="18" charset="0"/>
              </a:rPr>
              <a:t>background-repeat: no-repeat;  </a:t>
            </a:r>
          </a:p>
          <a:p>
            <a:pPr lvl="5" algn="just"/>
            <a:r>
              <a:rPr lang="en-US" dirty="0">
                <a:latin typeface="Times New Roman" panose="02020603050405020304" pitchFamily="18" charset="0"/>
                <a:cs typeface="Times New Roman" panose="02020603050405020304" pitchFamily="18" charset="0"/>
              </a:rPr>
              <a:t>background-attachment: fixed;  </a:t>
            </a:r>
          </a:p>
          <a:p>
            <a:pPr lvl="5" algn="just"/>
            <a:r>
              <a:rPr lang="en-US" dirty="0">
                <a:latin typeface="Times New Roman" panose="02020603050405020304" pitchFamily="18" charset="0"/>
                <a:cs typeface="Times New Roman" panose="02020603050405020304" pitchFamily="18" charset="0"/>
              </a:rPr>
              <a:t>background-position: center; </a:t>
            </a:r>
          </a:p>
        </p:txBody>
      </p:sp>
    </p:spTree>
    <p:extLst>
      <p:ext uri="{BB962C8B-B14F-4D97-AF65-F5344CB8AC3E}">
        <p14:creationId xmlns:p14="http://schemas.microsoft.com/office/powerpoint/2010/main" val="286479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46081-F219-8B52-4466-137EF114F6E3}"/>
              </a:ext>
            </a:extLst>
          </p:cNvPr>
          <p:cNvSpPr txBox="1"/>
          <p:nvPr/>
        </p:nvSpPr>
        <p:spPr>
          <a:xfrm>
            <a:off x="351841" y="249208"/>
            <a:ext cx="11544689" cy="5909310"/>
          </a:xfrm>
          <a:prstGeom prst="rect">
            <a:avLst/>
          </a:prstGeom>
          <a:noFill/>
        </p:spPr>
        <p:txBody>
          <a:bodyPr wrap="square">
            <a:spAutoFit/>
          </a:bodyPr>
          <a:lstStyle/>
          <a:p>
            <a:pPr algn="just"/>
            <a:r>
              <a:rPr lang="en-US" b="1" u="sng" dirty="0">
                <a:latin typeface="Times New Roman" panose="02020603050405020304" pitchFamily="18" charset="0"/>
                <a:cs typeface="Times New Roman" panose="02020603050405020304" pitchFamily="18" charset="0"/>
              </a:rPr>
              <a:t>CSS Border</a:t>
            </a:r>
          </a:p>
          <a:p>
            <a:pPr algn="just"/>
            <a:r>
              <a:rPr lang="en-US" dirty="0">
                <a:latin typeface="Times New Roman" panose="02020603050405020304" pitchFamily="18" charset="0"/>
                <a:cs typeface="Times New Roman" panose="02020603050405020304" pitchFamily="18" charset="0"/>
              </a:rPr>
              <a:t>CSS border properties are use to specify the style, color and size of the border of an element. The CSS border properties are given below:</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border-style: </a:t>
            </a:r>
            <a:r>
              <a:rPr lang="en-US" dirty="0">
                <a:latin typeface="Times New Roman" panose="02020603050405020304" pitchFamily="18" charset="0"/>
                <a:cs typeface="Times New Roman" panose="02020603050405020304" pitchFamily="18" charset="0"/>
              </a:rPr>
              <a:t>is used to specify the border type which you want </a:t>
            </a:r>
          </a:p>
          <a:p>
            <a:pPr algn="just"/>
            <a:r>
              <a:rPr lang="en-US" dirty="0">
                <a:latin typeface="Times New Roman" panose="02020603050405020304" pitchFamily="18" charset="0"/>
                <a:cs typeface="Times New Roman" panose="02020603050405020304" pitchFamily="18" charset="0"/>
              </a:rPr>
              <a:t>to display on the web page. There are some border style values </a:t>
            </a:r>
          </a:p>
          <a:p>
            <a:pPr algn="just"/>
            <a:r>
              <a:rPr lang="en-US" dirty="0">
                <a:latin typeface="Times New Roman" panose="02020603050405020304" pitchFamily="18" charset="0"/>
                <a:cs typeface="Times New Roman" panose="02020603050405020304" pitchFamily="18" charset="0"/>
              </a:rPr>
              <a:t>which are used with border-style property to define a border.</a:t>
            </a:r>
          </a:p>
          <a:p>
            <a:pPr algn="just"/>
            <a:r>
              <a:rPr lang="en-US" dirty="0">
                <a:latin typeface="Times New Roman" panose="02020603050405020304" pitchFamily="18" charset="0"/>
                <a:cs typeface="Times New Roman" panose="02020603050405020304" pitchFamily="18" charset="0"/>
              </a:rPr>
              <a:t>	&lt;style&gt;</a:t>
            </a:r>
          </a:p>
          <a:p>
            <a:pPr algn="just"/>
            <a:r>
              <a:rPr lang="en-US" dirty="0">
                <a:latin typeface="Times New Roman" panose="02020603050405020304" pitchFamily="18" charset="0"/>
                <a:cs typeface="Times New Roman" panose="02020603050405020304" pitchFamily="18" charset="0"/>
              </a:rPr>
              <a:t>		p{</a:t>
            </a:r>
          </a:p>
          <a:p>
            <a:pPr algn="just"/>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border-style: none;</a:t>
            </a:r>
          </a:p>
          <a:p>
            <a:pPr algn="just"/>
            <a:r>
              <a:rPr lang="en-IN" dirty="0">
                <a:latin typeface="Times New Roman" panose="02020603050405020304" pitchFamily="18" charset="0"/>
                <a:cs typeface="Times New Roman" panose="02020603050405020304" pitchFamily="18" charset="0"/>
              </a:rPr>
              <a:t>			border-style: dotted;</a:t>
            </a:r>
          </a:p>
          <a:p>
            <a:pPr algn="just"/>
            <a:r>
              <a:rPr lang="en-IN" dirty="0">
                <a:latin typeface="Times New Roman" panose="02020603050405020304" pitchFamily="18" charset="0"/>
                <a:cs typeface="Times New Roman" panose="02020603050405020304" pitchFamily="18" charset="0"/>
              </a:rPr>
              <a:t>			border-style: dashed;</a:t>
            </a:r>
          </a:p>
          <a:p>
            <a:pPr lvl="6" algn="just"/>
            <a:r>
              <a:rPr lang="en-IN" dirty="0">
                <a:latin typeface="Times New Roman" panose="02020603050405020304" pitchFamily="18" charset="0"/>
                <a:cs typeface="Times New Roman" panose="02020603050405020304" pitchFamily="18" charset="0"/>
              </a:rPr>
              <a:t>border-style: solid;</a:t>
            </a:r>
          </a:p>
          <a:p>
            <a:pPr lvl="6" algn="just"/>
            <a:r>
              <a:rPr lang="en-IN" dirty="0">
                <a:latin typeface="Times New Roman" panose="02020603050405020304" pitchFamily="18" charset="0"/>
                <a:cs typeface="Times New Roman" panose="02020603050405020304" pitchFamily="18" charset="0"/>
              </a:rPr>
              <a:t>border-style: double;</a:t>
            </a:r>
          </a:p>
          <a:p>
            <a:pPr lvl="6" algn="just"/>
            <a:r>
              <a:rPr lang="en-IN" dirty="0">
                <a:latin typeface="Times New Roman" panose="02020603050405020304" pitchFamily="18" charset="0"/>
                <a:cs typeface="Times New Roman" panose="02020603050405020304" pitchFamily="18" charset="0"/>
              </a:rPr>
              <a:t>border-style: groove;</a:t>
            </a:r>
          </a:p>
          <a:p>
            <a:pPr lvl="6" algn="just"/>
            <a:r>
              <a:rPr lang="en-IN" dirty="0">
                <a:latin typeface="Times New Roman" panose="02020603050405020304" pitchFamily="18" charset="0"/>
                <a:cs typeface="Times New Roman" panose="02020603050405020304" pitchFamily="18" charset="0"/>
              </a:rPr>
              <a:t>border-style: ridge;</a:t>
            </a:r>
          </a:p>
          <a:p>
            <a:pPr lvl="6" algn="just"/>
            <a:r>
              <a:rPr lang="en-IN" dirty="0">
                <a:latin typeface="Times New Roman" panose="02020603050405020304" pitchFamily="18" charset="0"/>
                <a:cs typeface="Times New Roman" panose="02020603050405020304" pitchFamily="18" charset="0"/>
              </a:rPr>
              <a:t>border-style: inset;</a:t>
            </a:r>
          </a:p>
          <a:p>
            <a:pPr lvl="6" algn="just"/>
            <a:r>
              <a:rPr lang="en-IN" dirty="0">
                <a:latin typeface="Times New Roman" panose="02020603050405020304" pitchFamily="18" charset="0"/>
                <a:cs typeface="Times New Roman" panose="02020603050405020304" pitchFamily="18" charset="0"/>
              </a:rPr>
              <a:t>border-style: outset;</a:t>
            </a:r>
          </a:p>
          <a:p>
            <a:pPr algn="just"/>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&lt;/style&gt;</a:t>
            </a:r>
          </a:p>
          <a:p>
            <a:pPr algn="just"/>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6740CED-BD9B-6A0E-DCDF-D953236FF6C3}"/>
              </a:ext>
            </a:extLst>
          </p:cNvPr>
          <p:cNvGraphicFramePr>
            <a:graphicFrameLocks noGrp="1"/>
          </p:cNvGraphicFramePr>
          <p:nvPr>
            <p:extLst>
              <p:ext uri="{D42A27DB-BD31-4B8C-83A1-F6EECF244321}">
                <p14:modId xmlns:p14="http://schemas.microsoft.com/office/powerpoint/2010/main" val="2580259680"/>
              </p:ext>
            </p:extLst>
          </p:nvPr>
        </p:nvGraphicFramePr>
        <p:xfrm>
          <a:off x="6727868" y="1371600"/>
          <a:ext cx="5168662" cy="5345588"/>
        </p:xfrm>
        <a:graphic>
          <a:graphicData uri="http://schemas.openxmlformats.org/drawingml/2006/table">
            <a:tbl>
              <a:tblPr/>
              <a:tblGrid>
                <a:gridCol w="1464409">
                  <a:extLst>
                    <a:ext uri="{9D8B030D-6E8A-4147-A177-3AD203B41FA5}">
                      <a16:colId xmlns:a16="http://schemas.microsoft.com/office/drawing/2014/main" val="3697951715"/>
                    </a:ext>
                  </a:extLst>
                </a:gridCol>
                <a:gridCol w="3704253">
                  <a:extLst>
                    <a:ext uri="{9D8B030D-6E8A-4147-A177-3AD203B41FA5}">
                      <a16:colId xmlns:a16="http://schemas.microsoft.com/office/drawing/2014/main" val="1514327636"/>
                    </a:ext>
                  </a:extLst>
                </a:gridCol>
              </a:tblGrid>
              <a:tr h="295888">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none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dirty="0">
                          <a:solidFill>
                            <a:srgbClr val="333333"/>
                          </a:solidFill>
                          <a:effectLst/>
                          <a:latin typeface="Times New Roman" panose="02020603050405020304" pitchFamily="18" charset="0"/>
                          <a:cs typeface="Times New Roman" panose="02020603050405020304" pitchFamily="18" charset="0"/>
                        </a:rPr>
                        <a:t>It doesn't define any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33229412"/>
                  </a:ext>
                </a:extLst>
              </a:tr>
              <a:tr h="540454">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dotted</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a:solidFill>
                            <a:srgbClr val="333333"/>
                          </a:solidFill>
                          <a:effectLst/>
                          <a:latin typeface="Times New Roman" panose="02020603050405020304" pitchFamily="18" charset="0"/>
                          <a:cs typeface="Times New Roman" panose="02020603050405020304" pitchFamily="18" charset="0"/>
                        </a:rPr>
                        <a:t>It is used to define a dotted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66148050"/>
                  </a:ext>
                </a:extLst>
              </a:tr>
              <a:tr h="540454">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dashed</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a:solidFill>
                            <a:srgbClr val="333333"/>
                          </a:solidFill>
                          <a:effectLst/>
                          <a:latin typeface="Times New Roman" panose="02020603050405020304" pitchFamily="18" charset="0"/>
                          <a:cs typeface="Times New Roman" panose="02020603050405020304" pitchFamily="18" charset="0"/>
                        </a:rPr>
                        <a:t>It is used to define a dashed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87279363"/>
                  </a:ext>
                </a:extLst>
              </a:tr>
              <a:tr h="319012">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solid</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a:solidFill>
                            <a:srgbClr val="333333"/>
                          </a:solidFill>
                          <a:effectLst/>
                          <a:latin typeface="Times New Roman" panose="02020603050405020304" pitchFamily="18" charset="0"/>
                          <a:cs typeface="Times New Roman" panose="02020603050405020304" pitchFamily="18" charset="0"/>
                        </a:rPr>
                        <a:t>It is used to define a solid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63622450"/>
                  </a:ext>
                </a:extLst>
              </a:tr>
              <a:tr h="540454">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double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a:solidFill>
                            <a:srgbClr val="333333"/>
                          </a:solidFill>
                          <a:effectLst/>
                          <a:latin typeface="Times New Roman" panose="02020603050405020304" pitchFamily="18" charset="0"/>
                          <a:cs typeface="Times New Roman" panose="02020603050405020304" pitchFamily="18" charset="0"/>
                        </a:rPr>
                        <a:t>It defines two borders wIth the same border-width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79964861"/>
                  </a:ext>
                </a:extLst>
              </a:tr>
              <a:tr h="761895">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groove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dirty="0">
                          <a:solidFill>
                            <a:srgbClr val="333333"/>
                          </a:solidFill>
                          <a:effectLst/>
                          <a:latin typeface="Times New Roman" panose="02020603050405020304" pitchFamily="18" charset="0"/>
                          <a:cs typeface="Times New Roman" panose="02020603050405020304" pitchFamily="18" charset="0"/>
                        </a:rPr>
                        <a:t>It defines a 3d grooved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1341362"/>
                  </a:ext>
                </a:extLst>
              </a:tr>
              <a:tr h="761895">
                <a:tc>
                  <a:txBody>
                    <a:bodyPr/>
                    <a:lstStyle/>
                    <a:p>
                      <a:pPr algn="just" fontAlgn="t"/>
                      <a:r>
                        <a:rPr lang="en-IN" sz="1600" b="0" dirty="0">
                          <a:solidFill>
                            <a:srgbClr val="333333"/>
                          </a:solidFill>
                          <a:effectLst/>
                          <a:latin typeface="Times New Roman" panose="02020603050405020304" pitchFamily="18" charset="0"/>
                          <a:cs typeface="Times New Roman" panose="02020603050405020304" pitchFamily="18" charset="0"/>
                        </a:rPr>
                        <a:t>ridge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a:solidFill>
                            <a:srgbClr val="333333"/>
                          </a:solidFill>
                          <a:effectLst/>
                          <a:latin typeface="Times New Roman" panose="02020603050405020304" pitchFamily="18" charset="0"/>
                          <a:cs typeface="Times New Roman" panose="02020603050405020304" pitchFamily="18" charset="0"/>
                        </a:rPr>
                        <a:t>It defines a 3d ridged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41329521"/>
                  </a:ext>
                </a:extLst>
              </a:tr>
              <a:tr h="761895">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inset</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a:solidFill>
                            <a:srgbClr val="333333"/>
                          </a:solidFill>
                          <a:effectLst/>
                          <a:latin typeface="Times New Roman" panose="02020603050405020304" pitchFamily="18" charset="0"/>
                          <a:cs typeface="Times New Roman" panose="02020603050405020304" pitchFamily="18" charset="0"/>
                        </a:rPr>
                        <a:t>It defines a 3d inset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23688955"/>
                  </a:ext>
                </a:extLst>
              </a:tr>
              <a:tr h="761895">
                <a:tc>
                  <a:txBody>
                    <a:bodyPr/>
                    <a:lstStyle/>
                    <a:p>
                      <a:pPr algn="just" fontAlgn="t"/>
                      <a:r>
                        <a:rPr lang="en-IN" sz="1600" b="0">
                          <a:solidFill>
                            <a:srgbClr val="333333"/>
                          </a:solidFill>
                          <a:effectLst/>
                          <a:latin typeface="Times New Roman" panose="02020603050405020304" pitchFamily="18" charset="0"/>
                          <a:cs typeface="Times New Roman" panose="02020603050405020304" pitchFamily="18" charset="0"/>
                        </a:rPr>
                        <a:t>outset</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dirty="0">
                          <a:solidFill>
                            <a:srgbClr val="333333"/>
                          </a:solidFill>
                          <a:effectLst/>
                          <a:latin typeface="Times New Roman" panose="02020603050405020304" pitchFamily="18" charset="0"/>
                          <a:cs typeface="Times New Roman" panose="02020603050405020304" pitchFamily="18" charset="0"/>
                        </a:rPr>
                        <a:t>It defines a 3d outset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9766028"/>
                  </a:ext>
                </a:extLst>
              </a:tr>
            </a:tbl>
          </a:graphicData>
        </a:graphic>
      </p:graphicFrame>
    </p:spTree>
    <p:extLst>
      <p:ext uri="{BB962C8B-B14F-4D97-AF65-F5344CB8AC3E}">
        <p14:creationId xmlns:p14="http://schemas.microsoft.com/office/powerpoint/2010/main" val="323235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39F21-93AA-1727-6D5B-E01E3903976D}"/>
              </a:ext>
            </a:extLst>
          </p:cNvPr>
          <p:cNvSpPr txBox="1"/>
          <p:nvPr/>
        </p:nvSpPr>
        <p:spPr>
          <a:xfrm>
            <a:off x="333568" y="289450"/>
            <a:ext cx="11460325" cy="646330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2) border-width: </a:t>
            </a:r>
            <a:r>
              <a:rPr lang="en-US" dirty="0">
                <a:latin typeface="Times New Roman" panose="02020603050405020304" pitchFamily="18" charset="0"/>
                <a:cs typeface="Times New Roman" panose="02020603050405020304" pitchFamily="18" charset="0"/>
              </a:rPr>
              <a:t>is used to set the border's width. It is set in pixels. You can also use the one of the three pre-defined values, thin, medium or thick to set the width of the border.</a:t>
            </a:r>
          </a:p>
          <a:p>
            <a:pPr lvl="4" algn="just"/>
            <a:r>
              <a:rPr lang="en-US" dirty="0">
                <a:latin typeface="Times New Roman" panose="02020603050405020304" pitchFamily="18" charset="0"/>
                <a:cs typeface="Times New Roman" panose="02020603050405020304" pitchFamily="18" charset="0"/>
              </a:rPr>
              <a:t>&lt;html&gt;  </a:t>
            </a:r>
          </a:p>
          <a:p>
            <a:pPr lvl="5" algn="just"/>
            <a:r>
              <a:rPr lang="en-US" dirty="0">
                <a:latin typeface="Times New Roman" panose="02020603050405020304" pitchFamily="18" charset="0"/>
                <a:cs typeface="Times New Roman" panose="02020603050405020304" pitchFamily="18" charset="0"/>
              </a:rPr>
              <a:t>&lt;head&gt;  </a:t>
            </a:r>
          </a:p>
          <a:p>
            <a:pPr lvl="6" algn="just"/>
            <a:r>
              <a:rPr lang="en-US" dirty="0">
                <a:latin typeface="Times New Roman" panose="02020603050405020304" pitchFamily="18" charset="0"/>
                <a:cs typeface="Times New Roman" panose="02020603050405020304" pitchFamily="18" charset="0"/>
              </a:rPr>
              <a:t>&lt;style&gt;  </a:t>
            </a:r>
          </a:p>
          <a:p>
            <a:pPr lvl="7" algn="just"/>
            <a:r>
              <a:rPr lang="en-US" dirty="0">
                <a:latin typeface="Times New Roman" panose="02020603050405020304" pitchFamily="18" charset="0"/>
                <a:cs typeface="Times New Roman" panose="02020603050405020304" pitchFamily="18" charset="0"/>
              </a:rPr>
              <a:t>p.one {  </a:t>
            </a:r>
          </a:p>
          <a:p>
            <a:pPr lvl="7" algn="just"/>
            <a:r>
              <a:rPr lang="en-US" dirty="0">
                <a:latin typeface="Times New Roman" panose="02020603050405020304" pitchFamily="18" charset="0"/>
                <a:cs typeface="Times New Roman" panose="02020603050405020304" pitchFamily="18" charset="0"/>
              </a:rPr>
              <a:t>    border-style: solid; </a:t>
            </a:r>
          </a:p>
          <a:p>
            <a:pPr lvl="7"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border-width: 5px;  //Thick</a:t>
            </a:r>
          </a:p>
          <a:p>
            <a:pPr lvl="7" algn="just"/>
            <a:r>
              <a:rPr lang="en-US" dirty="0">
                <a:latin typeface="Times New Roman" panose="02020603050405020304" pitchFamily="18" charset="0"/>
                <a:cs typeface="Times New Roman" panose="02020603050405020304" pitchFamily="18" charset="0"/>
              </a:rPr>
              <a:t>}  </a:t>
            </a:r>
          </a:p>
          <a:p>
            <a:pPr lvl="7" algn="just"/>
            <a:r>
              <a:rPr lang="en-US" dirty="0" err="1">
                <a:latin typeface="Times New Roman" panose="02020603050405020304" pitchFamily="18" charset="0"/>
                <a:cs typeface="Times New Roman" panose="02020603050405020304" pitchFamily="18" charset="0"/>
              </a:rPr>
              <a:t>p.two</a:t>
            </a:r>
            <a:r>
              <a:rPr lang="en-US" dirty="0">
                <a:latin typeface="Times New Roman" panose="02020603050405020304" pitchFamily="18" charset="0"/>
                <a:cs typeface="Times New Roman" panose="02020603050405020304" pitchFamily="18" charset="0"/>
              </a:rPr>
              <a:t> {  </a:t>
            </a:r>
          </a:p>
          <a:p>
            <a:pPr lvl="7" algn="just"/>
            <a:r>
              <a:rPr lang="en-US" dirty="0">
                <a:latin typeface="Times New Roman" panose="02020603050405020304" pitchFamily="18" charset="0"/>
                <a:cs typeface="Times New Roman" panose="02020603050405020304" pitchFamily="18" charset="0"/>
              </a:rPr>
              <a:t>    border-style: solid;  border-width: medium;  </a:t>
            </a:r>
          </a:p>
          <a:p>
            <a:pPr lvl="7" algn="just"/>
            <a:r>
              <a:rPr lang="en-US" dirty="0">
                <a:latin typeface="Times New Roman" panose="02020603050405020304" pitchFamily="18" charset="0"/>
                <a:cs typeface="Times New Roman" panose="02020603050405020304" pitchFamily="18" charset="0"/>
              </a:rPr>
              <a:t>}  </a:t>
            </a:r>
          </a:p>
          <a:p>
            <a:pPr lvl="7" algn="just"/>
            <a:r>
              <a:rPr lang="en-US" dirty="0" err="1">
                <a:latin typeface="Times New Roman" panose="02020603050405020304" pitchFamily="18" charset="0"/>
                <a:cs typeface="Times New Roman" panose="02020603050405020304" pitchFamily="18" charset="0"/>
              </a:rPr>
              <a:t>p.three</a:t>
            </a:r>
            <a:r>
              <a:rPr lang="en-US" dirty="0">
                <a:latin typeface="Times New Roman" panose="02020603050405020304" pitchFamily="18" charset="0"/>
                <a:cs typeface="Times New Roman" panose="02020603050405020304" pitchFamily="18" charset="0"/>
              </a:rPr>
              <a:t> {  </a:t>
            </a:r>
          </a:p>
          <a:p>
            <a:pPr lvl="7" algn="just"/>
            <a:r>
              <a:rPr lang="en-US" dirty="0">
                <a:latin typeface="Times New Roman" panose="02020603050405020304" pitchFamily="18" charset="0"/>
                <a:cs typeface="Times New Roman" panose="02020603050405020304" pitchFamily="18" charset="0"/>
              </a:rPr>
              <a:t>    border-style: solid;  border-width: 1px;  //Thin</a:t>
            </a:r>
          </a:p>
          <a:p>
            <a:pPr lvl="7" algn="just"/>
            <a:r>
              <a:rPr lang="en-US" dirty="0">
                <a:latin typeface="Times New Roman" panose="02020603050405020304" pitchFamily="18" charset="0"/>
                <a:cs typeface="Times New Roman" panose="02020603050405020304" pitchFamily="18" charset="0"/>
              </a:rPr>
              <a:t>}  </a:t>
            </a:r>
          </a:p>
          <a:p>
            <a:pPr lvl="6" algn="just"/>
            <a:r>
              <a:rPr lang="en-US" dirty="0">
                <a:latin typeface="Times New Roman" panose="02020603050405020304" pitchFamily="18" charset="0"/>
                <a:cs typeface="Times New Roman" panose="02020603050405020304" pitchFamily="18" charset="0"/>
              </a:rPr>
              <a:t>&lt;/style&gt;  </a:t>
            </a:r>
          </a:p>
          <a:p>
            <a:pPr lvl="5" algn="just"/>
            <a:r>
              <a:rPr lang="en-US" dirty="0">
                <a:latin typeface="Times New Roman" panose="02020603050405020304" pitchFamily="18" charset="0"/>
                <a:cs typeface="Times New Roman" panose="02020603050405020304" pitchFamily="18" charset="0"/>
              </a:rPr>
              <a:t>&lt;/head&gt;  </a:t>
            </a:r>
          </a:p>
          <a:p>
            <a:pPr lvl="5" algn="just"/>
            <a:r>
              <a:rPr lang="en-US" dirty="0">
                <a:latin typeface="Times New Roman" panose="02020603050405020304" pitchFamily="18" charset="0"/>
                <a:cs typeface="Times New Roman" panose="02020603050405020304" pitchFamily="18" charset="0"/>
              </a:rPr>
              <a:t>&lt;body&gt;  </a:t>
            </a:r>
          </a:p>
          <a:p>
            <a:pPr lvl="6" algn="just"/>
            <a:r>
              <a:rPr lang="en-US" dirty="0">
                <a:latin typeface="Times New Roman" panose="02020603050405020304" pitchFamily="18" charset="0"/>
                <a:cs typeface="Times New Roman" panose="02020603050405020304" pitchFamily="18" charset="0"/>
              </a:rPr>
              <a:t>&lt;p class="one"&gt;Write your text here.&lt;/p&gt;  </a:t>
            </a:r>
          </a:p>
          <a:p>
            <a:pPr lvl="6" algn="just"/>
            <a:r>
              <a:rPr lang="en-US" dirty="0">
                <a:latin typeface="Times New Roman" panose="02020603050405020304" pitchFamily="18" charset="0"/>
                <a:cs typeface="Times New Roman" panose="02020603050405020304" pitchFamily="18" charset="0"/>
              </a:rPr>
              <a:t>&lt;p class="two"&gt;Write your text here.&lt;/p&gt;  </a:t>
            </a:r>
          </a:p>
          <a:p>
            <a:pPr lvl="6" algn="just"/>
            <a:r>
              <a:rPr lang="en-US" dirty="0">
                <a:latin typeface="Times New Roman" panose="02020603050405020304" pitchFamily="18" charset="0"/>
                <a:cs typeface="Times New Roman" panose="02020603050405020304" pitchFamily="18" charset="0"/>
              </a:rPr>
              <a:t>&lt;p class="three"&gt;Write your text here.&lt;/p&gt;  </a:t>
            </a:r>
          </a:p>
          <a:p>
            <a:pPr lvl="5" algn="just"/>
            <a:r>
              <a:rPr lang="en-US" dirty="0">
                <a:latin typeface="Times New Roman" panose="02020603050405020304" pitchFamily="18" charset="0"/>
                <a:cs typeface="Times New Roman" panose="02020603050405020304" pitchFamily="18" charset="0"/>
              </a:rPr>
              <a:t>&lt;/body&gt;  </a:t>
            </a:r>
          </a:p>
          <a:p>
            <a:pPr lvl="4" algn="just"/>
            <a:r>
              <a:rPr lang="en-US" dirty="0">
                <a:latin typeface="Times New Roman" panose="02020603050405020304" pitchFamily="18" charset="0"/>
                <a:cs typeface="Times New Roman" panose="02020603050405020304" pitchFamily="18" charset="0"/>
              </a:rPr>
              <a:t>&lt;/html&gt; </a:t>
            </a:r>
          </a:p>
        </p:txBody>
      </p:sp>
    </p:spTree>
    <p:extLst>
      <p:ext uri="{BB962C8B-B14F-4D97-AF65-F5344CB8AC3E}">
        <p14:creationId xmlns:p14="http://schemas.microsoft.com/office/powerpoint/2010/main" val="401050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5B7B3-AD56-9041-A836-989DAA2DAB1B}"/>
              </a:ext>
            </a:extLst>
          </p:cNvPr>
          <p:cNvSpPr txBox="1"/>
          <p:nvPr/>
        </p:nvSpPr>
        <p:spPr>
          <a:xfrm>
            <a:off x="263201" y="286529"/>
            <a:ext cx="11661321" cy="646330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3) border-color: </a:t>
            </a:r>
            <a:r>
              <a:rPr lang="en-US" dirty="0">
                <a:latin typeface="Times New Roman" panose="02020603050405020304" pitchFamily="18" charset="0"/>
                <a:cs typeface="Times New Roman" panose="02020603050405020304" pitchFamily="18" charset="0"/>
              </a:rPr>
              <a:t>There are three methods to set the color of the border. There is also a border color named "transparent". If the border color is not set it is inherited from the color property of the element. </a:t>
            </a:r>
          </a:p>
          <a:p>
            <a:pPr lvl="1"/>
            <a:r>
              <a:rPr lang="en-US" dirty="0">
                <a:latin typeface="Times New Roman" panose="02020603050405020304" pitchFamily="18" charset="0"/>
                <a:cs typeface="Times New Roman" panose="02020603050405020304" pitchFamily="18" charset="0"/>
              </a:rPr>
              <a:t>Name: It specifies the color name. For example: "red".</a:t>
            </a:r>
          </a:p>
          <a:p>
            <a:pPr lvl="1"/>
            <a:r>
              <a:rPr lang="en-US" dirty="0">
                <a:latin typeface="Times New Roman" panose="02020603050405020304" pitchFamily="18" charset="0"/>
                <a:cs typeface="Times New Roman" panose="02020603050405020304" pitchFamily="18" charset="0"/>
              </a:rPr>
              <a:t>RGB: It specifies the RGB value of the color. For example: "</a:t>
            </a:r>
            <a:r>
              <a:rPr lang="en-US" dirty="0" err="1">
                <a:latin typeface="Times New Roman" panose="02020603050405020304" pitchFamily="18" charset="0"/>
                <a:cs typeface="Times New Roman" panose="02020603050405020304" pitchFamily="18" charset="0"/>
              </a:rPr>
              <a:t>rgb</a:t>
            </a:r>
            <a:r>
              <a:rPr lang="en-US" dirty="0">
                <a:latin typeface="Times New Roman" panose="02020603050405020304" pitchFamily="18" charset="0"/>
                <a:cs typeface="Times New Roman" panose="02020603050405020304" pitchFamily="18" charset="0"/>
              </a:rPr>
              <a:t>(255,0,0)".</a:t>
            </a:r>
          </a:p>
          <a:p>
            <a:pPr lvl="1"/>
            <a:r>
              <a:rPr lang="en-US" dirty="0">
                <a:latin typeface="Times New Roman" panose="02020603050405020304" pitchFamily="18" charset="0"/>
                <a:cs typeface="Times New Roman" panose="02020603050405020304" pitchFamily="18" charset="0"/>
              </a:rPr>
              <a:t>Hex: It specifies the hex value of the color. For example: "#ff0000". </a:t>
            </a:r>
          </a:p>
          <a:p>
            <a:pPr lvl="5"/>
            <a:r>
              <a:rPr lang="en-US" dirty="0">
                <a:latin typeface="Times New Roman" panose="02020603050405020304" pitchFamily="18" charset="0"/>
                <a:cs typeface="Times New Roman" panose="02020603050405020304" pitchFamily="18" charset="0"/>
              </a:rPr>
              <a:t>&lt;style&gt;  </a:t>
            </a:r>
          </a:p>
          <a:p>
            <a:pPr lvl="6"/>
            <a:r>
              <a:rPr lang="en-US" dirty="0">
                <a:latin typeface="Times New Roman" panose="02020603050405020304" pitchFamily="18" charset="0"/>
                <a:cs typeface="Times New Roman" panose="02020603050405020304" pitchFamily="18" charset="0"/>
              </a:rPr>
              <a:t>p{  </a:t>
            </a:r>
          </a:p>
          <a:p>
            <a:pPr lvl="6"/>
            <a:r>
              <a:rPr lang="en-US" dirty="0">
                <a:latin typeface="Times New Roman" panose="02020603050405020304" pitchFamily="18" charset="0"/>
                <a:cs typeface="Times New Roman" panose="02020603050405020304" pitchFamily="18" charset="0"/>
              </a:rPr>
              <a:t>    border-style: solid;  </a:t>
            </a:r>
          </a:p>
          <a:p>
            <a:pPr lvl="6"/>
            <a:r>
              <a:rPr lang="en-US" dirty="0">
                <a:latin typeface="Times New Roman" panose="02020603050405020304" pitchFamily="18" charset="0"/>
                <a:cs typeface="Times New Roman" panose="02020603050405020304" pitchFamily="18" charset="0"/>
              </a:rPr>
              <a:t>    border-color: red;  </a:t>
            </a:r>
          </a:p>
          <a:p>
            <a:pPr lvl="6"/>
            <a:r>
              <a:rPr lang="en-US" dirty="0">
                <a:latin typeface="Times New Roman" panose="02020603050405020304" pitchFamily="18" charset="0"/>
                <a:cs typeface="Times New Roman" panose="02020603050405020304" pitchFamily="18" charset="0"/>
              </a:rPr>
              <a:t>} </a:t>
            </a:r>
          </a:p>
          <a:p>
            <a:pPr lvl="5"/>
            <a:r>
              <a:rPr lang="en-US" dirty="0">
                <a:latin typeface="Times New Roman" panose="02020603050405020304" pitchFamily="18" charset="0"/>
                <a:cs typeface="Times New Roman" panose="02020603050405020304" pitchFamily="18" charset="0"/>
              </a:rPr>
              <a:t>&lt;/style&gt;</a:t>
            </a:r>
          </a:p>
          <a:p>
            <a:pPr lvl="5"/>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border-radius: </a:t>
            </a:r>
            <a:r>
              <a:rPr lang="en-US" dirty="0">
                <a:latin typeface="Times New Roman" panose="02020603050405020304" pitchFamily="18" charset="0"/>
                <a:cs typeface="Times New Roman" panose="02020603050405020304" pitchFamily="18" charset="0"/>
              </a:rPr>
              <a:t>It is shorthand for border top-left-radius, border-top-right-radius, border-bottom-right-radius and border-bottom-left-radius. It gives the rounded shape to the corners of the border of an element. We can specify the border for all four corners of the box in a single declaration using the border-radius. The values of this property can be defined in percentage or length units.</a:t>
            </a:r>
          </a:p>
          <a:p>
            <a:pPr lvl="6"/>
            <a:r>
              <a:rPr lang="en-US" dirty="0">
                <a:latin typeface="Times New Roman" panose="02020603050405020304" pitchFamily="18" charset="0"/>
                <a:cs typeface="Times New Roman" panose="02020603050405020304" pitchFamily="18" charset="0"/>
              </a:rPr>
              <a:t>&lt;style&gt;</a:t>
            </a:r>
          </a:p>
          <a:p>
            <a:pPr lvl="7"/>
            <a:r>
              <a:rPr lang="en-US" dirty="0">
                <a:latin typeface="Times New Roman" panose="02020603050405020304" pitchFamily="18" charset="0"/>
                <a:cs typeface="Times New Roman" panose="02020603050405020304" pitchFamily="18" charset="0"/>
              </a:rPr>
              <a:t>p{</a:t>
            </a:r>
          </a:p>
          <a:p>
            <a:pPr lvl="7"/>
            <a:r>
              <a:rPr lang="en-US" dirty="0">
                <a:latin typeface="Times New Roman" panose="02020603050405020304" pitchFamily="18" charset="0"/>
                <a:cs typeface="Times New Roman" panose="02020603050405020304" pitchFamily="18" charset="0"/>
              </a:rPr>
              <a:t>	border-radius: 10% 30% 20% 40%;</a:t>
            </a:r>
          </a:p>
          <a:p>
            <a:pPr lvl="7"/>
            <a:r>
              <a:rPr lang="en-US" dirty="0">
                <a:latin typeface="Times New Roman" panose="02020603050405020304" pitchFamily="18" charset="0"/>
                <a:cs typeface="Times New Roman" panose="02020603050405020304" pitchFamily="18" charset="0"/>
              </a:rPr>
              <a:t>}</a:t>
            </a:r>
          </a:p>
          <a:p>
            <a:pPr lvl="6"/>
            <a:r>
              <a:rPr lang="en-US" dirty="0">
                <a:latin typeface="Times New Roman" panose="02020603050405020304" pitchFamily="18" charset="0"/>
                <a:cs typeface="Times New Roman" panose="02020603050405020304" pitchFamily="18" charset="0"/>
              </a:rPr>
              <a:t>&lt;/style&gt;</a:t>
            </a:r>
          </a:p>
          <a:p>
            <a:r>
              <a:rPr lang="en-US" dirty="0">
                <a:latin typeface="Times New Roman" panose="02020603050405020304" pitchFamily="18" charset="0"/>
                <a:cs typeface="Times New Roman" panose="02020603050405020304" pitchFamily="18" charset="0"/>
              </a:rPr>
              <a:t>NOTE: First value will be the radius of top-left, the second value will be used for the top-right, the third value will be applied on bottom-right, and the fourth value is used for bottom-left.</a:t>
            </a:r>
          </a:p>
        </p:txBody>
      </p:sp>
    </p:spTree>
    <p:extLst>
      <p:ext uri="{BB962C8B-B14F-4D97-AF65-F5344CB8AC3E}">
        <p14:creationId xmlns:p14="http://schemas.microsoft.com/office/powerpoint/2010/main" val="396175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8D211-A17E-699E-EB21-2CD75EF83B5C}"/>
              </a:ext>
            </a:extLst>
          </p:cNvPr>
          <p:cNvSpPr txBox="1"/>
          <p:nvPr/>
        </p:nvSpPr>
        <p:spPr>
          <a:xfrm>
            <a:off x="277585" y="184780"/>
            <a:ext cx="11590953" cy="6186309"/>
          </a:xfrm>
          <a:prstGeom prst="rect">
            <a:avLst/>
          </a:prstGeom>
          <a:noFill/>
        </p:spPr>
        <p:txBody>
          <a:bodyPr wrap="square">
            <a:spAutoFit/>
          </a:bodyPr>
          <a:lstStyle/>
          <a:p>
            <a:pPr algn="just"/>
            <a:r>
              <a:rPr lang="en-US" b="1" u="sng" dirty="0">
                <a:latin typeface="Times New Roman" panose="02020603050405020304" pitchFamily="18" charset="0"/>
                <a:cs typeface="Times New Roman" panose="02020603050405020304" pitchFamily="18" charset="0"/>
              </a:rPr>
              <a:t>CSS Fonts</a:t>
            </a:r>
          </a:p>
          <a:p>
            <a:pPr algn="just"/>
            <a:r>
              <a:rPr lang="en-US" dirty="0">
                <a:latin typeface="Times New Roman" panose="02020603050405020304" pitchFamily="18" charset="0"/>
                <a:cs typeface="Times New Roman" panose="02020603050405020304" pitchFamily="18" charset="0"/>
              </a:rPr>
              <a:t>You can set following font properties of an element −</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font-family: </a:t>
            </a:r>
            <a:r>
              <a:rPr lang="en-US" dirty="0">
                <a:latin typeface="Times New Roman" panose="02020603050405020304" pitchFamily="18" charset="0"/>
                <a:cs typeface="Times New Roman" panose="02020603050405020304" pitchFamily="18" charset="0"/>
              </a:rPr>
              <a:t>is used to change the face of a font.</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font-family</a:t>
            </a:r>
            <a:r>
              <a:rPr lang="en-US" dirty="0">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georgia</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garamond</a:t>
            </a:r>
            <a:r>
              <a:rPr lang="en-US" b="1" dirty="0">
                <a:solidFill>
                  <a:schemeClr val="accent1"/>
                </a:solidFill>
                <a:latin typeface="Times New Roman" panose="02020603050405020304" pitchFamily="18" charset="0"/>
                <a:cs typeface="Times New Roman" panose="02020603050405020304" pitchFamily="18" charset="0"/>
              </a:rPr>
              <a:t>, serif</a:t>
            </a:r>
            <a:r>
              <a:rPr lang="en-US" dirty="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		This text is rendered in either </a:t>
            </a:r>
            <a:r>
              <a:rPr lang="en-US" dirty="0" err="1">
                <a:latin typeface="Times New Roman" panose="02020603050405020304" pitchFamily="18" charset="0"/>
                <a:cs typeface="Times New Roman" panose="02020603050405020304" pitchFamily="18" charset="0"/>
              </a:rPr>
              <a:t>georgia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garamond</a:t>
            </a:r>
            <a:r>
              <a:rPr lang="en-US" dirty="0">
                <a:latin typeface="Times New Roman" panose="02020603050405020304" pitchFamily="18" charset="0"/>
                <a:cs typeface="Times New Roman" panose="02020603050405020304" pitchFamily="18" charset="0"/>
              </a:rPr>
              <a:t>, or the default serif font . &lt;/p&gt;</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2) font-style: </a:t>
            </a:r>
            <a:r>
              <a:rPr lang="en-US" dirty="0">
                <a:latin typeface="Times New Roman" panose="02020603050405020304" pitchFamily="18" charset="0"/>
                <a:cs typeface="Times New Roman" panose="02020603050405020304" pitchFamily="18" charset="0"/>
              </a:rPr>
              <a:t>is used to make a font italic or oblique.</a:t>
            </a:r>
          </a:p>
          <a:p>
            <a:pPr algn="just"/>
            <a:r>
              <a:rPr 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&lt;p style = "</a:t>
            </a:r>
            <a:r>
              <a:rPr lang="en-US" altLang="en-US" b="1" dirty="0">
                <a:solidFill>
                  <a:srgbClr val="FF0000"/>
                </a:solidFill>
                <a:latin typeface="Times New Roman" panose="02020603050405020304" pitchFamily="18" charset="0"/>
                <a:cs typeface="Times New Roman" panose="02020603050405020304" pitchFamily="18" charset="0"/>
              </a:rPr>
              <a:t>font-style</a:t>
            </a:r>
            <a:r>
              <a:rPr lang="en-US" altLang="en-US" dirty="0">
                <a:latin typeface="Times New Roman" panose="02020603050405020304" pitchFamily="18" charset="0"/>
                <a:cs typeface="Times New Roman" panose="02020603050405020304" pitchFamily="18" charset="0"/>
              </a:rPr>
              <a:t>: </a:t>
            </a:r>
            <a:r>
              <a:rPr lang="en-US" altLang="en-US" b="1" dirty="0">
                <a:solidFill>
                  <a:schemeClr val="accent1"/>
                </a:solidFill>
                <a:latin typeface="Times New Roman" panose="02020603050405020304" pitchFamily="18" charset="0"/>
                <a:cs typeface="Times New Roman" panose="02020603050405020304" pitchFamily="18" charset="0"/>
              </a:rPr>
              <a:t>italic;</a:t>
            </a:r>
            <a:r>
              <a:rPr lang="en-US" altLang="en-US" dirty="0">
                <a:latin typeface="Times New Roman" panose="02020603050405020304" pitchFamily="18" charset="0"/>
                <a:cs typeface="Times New Roman" panose="02020603050405020304" pitchFamily="18" charset="0"/>
              </a:rPr>
              <a:t>"&gt; TEXT &lt;/p&gt;</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3) font-variant:</a:t>
            </a:r>
            <a:r>
              <a:rPr lang="en-US" altLang="en-US" dirty="0">
                <a:latin typeface="Times New Roman" panose="02020603050405020304" pitchFamily="18" charset="0"/>
                <a:cs typeface="Times New Roman" panose="02020603050405020304" pitchFamily="18" charset="0"/>
              </a:rPr>
              <a:t> is used to create a small-caps effect. Possible values are normal and small-caps.</a:t>
            </a:r>
          </a:p>
          <a:p>
            <a:pPr algn="just"/>
            <a:r>
              <a:rPr lang="en-US" altLang="en-US" dirty="0">
                <a:latin typeface="Times New Roman" panose="02020603050405020304" pitchFamily="18" charset="0"/>
                <a:cs typeface="Times New Roman" panose="02020603050405020304" pitchFamily="18" charset="0"/>
              </a:rPr>
              <a:t>	&lt;p style = "</a:t>
            </a:r>
            <a:r>
              <a:rPr lang="en-US" altLang="en-US" b="1" dirty="0">
                <a:solidFill>
                  <a:srgbClr val="FF0000"/>
                </a:solidFill>
                <a:latin typeface="Times New Roman" panose="02020603050405020304" pitchFamily="18" charset="0"/>
                <a:cs typeface="Times New Roman" panose="02020603050405020304" pitchFamily="18" charset="0"/>
              </a:rPr>
              <a:t>font-variant</a:t>
            </a:r>
            <a:r>
              <a:rPr lang="en-US" altLang="en-US" b="1" dirty="0">
                <a:solidFill>
                  <a:schemeClr val="accent1"/>
                </a:solidFill>
                <a:latin typeface="Times New Roman" panose="02020603050405020304" pitchFamily="18" charset="0"/>
                <a:cs typeface="Times New Roman" panose="02020603050405020304" pitchFamily="18" charset="0"/>
              </a:rPr>
              <a:t>: small-caps</a:t>
            </a:r>
            <a:r>
              <a:rPr lang="en-US" altLang="en-US" dirty="0">
                <a:latin typeface="Times New Roman" panose="02020603050405020304" pitchFamily="18" charset="0"/>
                <a:cs typeface="Times New Roman" panose="02020603050405020304" pitchFamily="18" charset="0"/>
              </a:rPr>
              <a:t>;"&gt; This text will be rendered as small caps &lt;/p&gt; </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4) font-weight: </a:t>
            </a:r>
            <a:r>
              <a:rPr lang="en-US" altLang="en-US" dirty="0">
                <a:latin typeface="Times New Roman" panose="02020603050405020304" pitchFamily="18" charset="0"/>
                <a:cs typeface="Times New Roman" panose="02020603050405020304" pitchFamily="18" charset="0"/>
              </a:rPr>
              <a:t>is used to increase or decrease how bold or light a font appears.</a:t>
            </a:r>
          </a:p>
          <a:p>
            <a:pPr algn="just"/>
            <a:r>
              <a:rPr lang="en-US" altLang="en-US" dirty="0">
                <a:latin typeface="Times New Roman" panose="02020603050405020304" pitchFamily="18" charset="0"/>
                <a:cs typeface="Times New Roman" panose="02020603050405020304" pitchFamily="18" charset="0"/>
              </a:rPr>
              <a:t>	&lt;p style = "</a:t>
            </a:r>
            <a:r>
              <a:rPr lang="en-US" altLang="en-US" b="1" dirty="0" err="1">
                <a:solidFill>
                  <a:srgbClr val="FF0000"/>
                </a:solidFill>
                <a:latin typeface="Times New Roman" panose="02020603050405020304" pitchFamily="18" charset="0"/>
                <a:cs typeface="Times New Roman" panose="02020603050405020304" pitchFamily="18" charset="0"/>
              </a:rPr>
              <a:t>font-weight:</a:t>
            </a:r>
            <a:r>
              <a:rPr lang="en-US" altLang="en-US" b="1" dirty="0" err="1">
                <a:solidFill>
                  <a:schemeClr val="accent1"/>
                </a:solidFill>
                <a:latin typeface="Times New Roman" panose="02020603050405020304" pitchFamily="18" charset="0"/>
                <a:cs typeface="Times New Roman" panose="02020603050405020304" pitchFamily="18" charset="0"/>
              </a:rPr>
              <a:t>bold</a:t>
            </a:r>
            <a:r>
              <a:rPr lang="en-US" altLang="en-US" dirty="0">
                <a:latin typeface="Times New Roman" panose="02020603050405020304" pitchFamily="18" charset="0"/>
                <a:cs typeface="Times New Roman" panose="02020603050405020304" pitchFamily="18" charset="0"/>
              </a:rPr>
              <a:t>;"&gt; This font is bold. &lt;/p&gt; </a:t>
            </a:r>
          </a:p>
          <a:p>
            <a:pPr algn="just"/>
            <a:r>
              <a:rPr lang="en-US" altLang="en-US" dirty="0">
                <a:latin typeface="Times New Roman" panose="02020603050405020304" pitchFamily="18" charset="0"/>
                <a:cs typeface="Times New Roman" panose="02020603050405020304" pitchFamily="18" charset="0"/>
              </a:rPr>
              <a:t>	&lt;p style = "</a:t>
            </a:r>
            <a:r>
              <a:rPr lang="en-US" altLang="en-US" b="1" dirty="0" err="1">
                <a:solidFill>
                  <a:srgbClr val="FF0000"/>
                </a:solidFill>
                <a:latin typeface="Times New Roman" panose="02020603050405020304" pitchFamily="18" charset="0"/>
                <a:cs typeface="Times New Roman" panose="02020603050405020304" pitchFamily="18" charset="0"/>
              </a:rPr>
              <a:t>font-weight:</a:t>
            </a:r>
            <a:r>
              <a:rPr lang="en-US" altLang="en-US" b="1" dirty="0" err="1">
                <a:solidFill>
                  <a:schemeClr val="accent1"/>
                </a:solidFill>
                <a:latin typeface="Times New Roman" panose="02020603050405020304" pitchFamily="18" charset="0"/>
                <a:cs typeface="Times New Roman" panose="02020603050405020304" pitchFamily="18" charset="0"/>
              </a:rPr>
              <a:t>bolder</a:t>
            </a:r>
            <a:r>
              <a:rPr lang="en-US" altLang="en-US" dirty="0">
                <a:latin typeface="Times New Roman" panose="02020603050405020304" pitchFamily="18" charset="0"/>
                <a:cs typeface="Times New Roman" panose="02020603050405020304" pitchFamily="18" charset="0"/>
              </a:rPr>
              <a:t>;"&gt; This font is bolder. &lt;/p&gt; </a:t>
            </a:r>
          </a:p>
          <a:p>
            <a:pPr algn="just"/>
            <a:r>
              <a:rPr lang="en-US" altLang="en-US" dirty="0">
                <a:latin typeface="Times New Roman" panose="02020603050405020304" pitchFamily="18" charset="0"/>
                <a:cs typeface="Times New Roman" panose="02020603050405020304" pitchFamily="18" charset="0"/>
              </a:rPr>
              <a:t>	&lt;p style = "</a:t>
            </a:r>
            <a:r>
              <a:rPr lang="en-US" altLang="en-US" b="1" dirty="0">
                <a:solidFill>
                  <a:srgbClr val="FF0000"/>
                </a:solidFill>
                <a:latin typeface="Times New Roman" panose="02020603050405020304" pitchFamily="18" charset="0"/>
                <a:cs typeface="Times New Roman" panose="02020603050405020304" pitchFamily="18" charset="0"/>
              </a:rPr>
              <a:t>font-weight:</a:t>
            </a:r>
            <a:r>
              <a:rPr lang="en-US" altLang="en-US" b="1" dirty="0">
                <a:solidFill>
                  <a:schemeClr val="accent1"/>
                </a:solidFill>
                <a:latin typeface="Times New Roman" panose="02020603050405020304" pitchFamily="18" charset="0"/>
                <a:cs typeface="Times New Roman" panose="02020603050405020304" pitchFamily="18" charset="0"/>
              </a:rPr>
              <a:t>500</a:t>
            </a:r>
            <a:r>
              <a:rPr lang="en-US" altLang="en-US" dirty="0">
                <a:latin typeface="Times New Roman" panose="02020603050405020304" pitchFamily="18" charset="0"/>
                <a:cs typeface="Times New Roman" panose="02020603050405020304" pitchFamily="18" charset="0"/>
              </a:rPr>
              <a:t>;"&gt; This font is 500 weight. &lt;/p&gt; </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5) font-size: </a:t>
            </a:r>
            <a:r>
              <a:rPr lang="en-US" altLang="en-US" dirty="0">
                <a:latin typeface="Times New Roman" panose="02020603050405020304" pitchFamily="18" charset="0"/>
                <a:cs typeface="Times New Roman" panose="02020603050405020304" pitchFamily="18" charset="0"/>
              </a:rPr>
              <a:t>is used to increase or decrease the size of a font.</a:t>
            </a:r>
          </a:p>
          <a:p>
            <a:pPr algn="just"/>
            <a:r>
              <a:rPr lang="en-US" altLang="en-US" dirty="0">
                <a:latin typeface="Times New Roman" panose="02020603050405020304" pitchFamily="18" charset="0"/>
                <a:cs typeface="Times New Roman" panose="02020603050405020304" pitchFamily="18" charset="0"/>
              </a:rPr>
              <a:t>	&lt;p style = "</a:t>
            </a:r>
            <a:r>
              <a:rPr lang="en-US" altLang="en-US" b="1" dirty="0">
                <a:solidFill>
                  <a:srgbClr val="FF0000"/>
                </a:solidFill>
                <a:latin typeface="Times New Roman" panose="02020603050405020304" pitchFamily="18" charset="0"/>
                <a:cs typeface="Times New Roman" panose="02020603050405020304" pitchFamily="18" charset="0"/>
              </a:rPr>
              <a:t>font-size</a:t>
            </a:r>
            <a:r>
              <a:rPr lang="en-US" altLang="en-US" b="1" dirty="0">
                <a:solidFill>
                  <a:schemeClr val="accent1"/>
                </a:solidFill>
                <a:latin typeface="Times New Roman" panose="02020603050405020304" pitchFamily="18" charset="0"/>
                <a:cs typeface="Times New Roman" panose="02020603050405020304" pitchFamily="18" charset="0"/>
              </a:rPr>
              <a:t>:20px</a:t>
            </a:r>
            <a:r>
              <a:rPr lang="en-US" altLang="en-US" dirty="0">
                <a:latin typeface="Times New Roman" panose="02020603050405020304" pitchFamily="18" charset="0"/>
                <a:cs typeface="Times New Roman" panose="02020603050405020304" pitchFamily="18" charset="0"/>
              </a:rPr>
              <a:t>;"&gt; This font size is 20 pixels &lt;/p&gt; </a:t>
            </a:r>
          </a:p>
          <a:p>
            <a:pPr algn="just"/>
            <a:r>
              <a:rPr lang="en-US" altLang="en-US" dirty="0">
                <a:latin typeface="Times New Roman" panose="02020603050405020304" pitchFamily="18" charset="0"/>
                <a:cs typeface="Times New Roman" panose="02020603050405020304" pitchFamily="18" charset="0"/>
              </a:rPr>
              <a:t>	&lt;p style = "</a:t>
            </a:r>
            <a:r>
              <a:rPr lang="en-US" altLang="en-US" b="1" dirty="0" err="1">
                <a:solidFill>
                  <a:srgbClr val="FF0000"/>
                </a:solidFill>
                <a:latin typeface="Times New Roman" panose="02020603050405020304" pitchFamily="18" charset="0"/>
                <a:cs typeface="Times New Roman" panose="02020603050405020304" pitchFamily="18" charset="0"/>
              </a:rPr>
              <a:t>font-size</a:t>
            </a:r>
            <a:r>
              <a:rPr lang="en-US" altLang="en-US" b="1" dirty="0" err="1">
                <a:solidFill>
                  <a:schemeClr val="accent1"/>
                </a:solidFill>
                <a:latin typeface="Times New Roman" panose="02020603050405020304" pitchFamily="18" charset="0"/>
                <a:cs typeface="Times New Roman" panose="02020603050405020304" pitchFamily="18" charset="0"/>
              </a:rPr>
              <a:t>:small</a:t>
            </a:r>
            <a:r>
              <a:rPr lang="en-US" altLang="en-US" dirty="0">
                <a:latin typeface="Times New Roman" panose="02020603050405020304" pitchFamily="18" charset="0"/>
                <a:cs typeface="Times New Roman" panose="02020603050405020304" pitchFamily="18" charset="0"/>
              </a:rPr>
              <a:t>;"&gt; This font size is small &lt;/p&gt; </a:t>
            </a:r>
          </a:p>
          <a:p>
            <a:pPr algn="just"/>
            <a:r>
              <a:rPr lang="en-US" altLang="en-US" dirty="0">
                <a:latin typeface="Times New Roman" panose="02020603050405020304" pitchFamily="18" charset="0"/>
                <a:cs typeface="Times New Roman" panose="02020603050405020304" pitchFamily="18" charset="0"/>
              </a:rPr>
              <a:t>	&lt;p style = "</a:t>
            </a:r>
            <a:r>
              <a:rPr lang="en-US" altLang="en-US" b="1" dirty="0" err="1">
                <a:solidFill>
                  <a:srgbClr val="FF0000"/>
                </a:solidFill>
                <a:latin typeface="Times New Roman" panose="02020603050405020304" pitchFamily="18" charset="0"/>
                <a:cs typeface="Times New Roman" panose="02020603050405020304" pitchFamily="18" charset="0"/>
              </a:rPr>
              <a:t>font-size</a:t>
            </a:r>
            <a:r>
              <a:rPr lang="en-US" altLang="en-US" b="1" dirty="0" err="1">
                <a:solidFill>
                  <a:schemeClr val="accent1"/>
                </a:solidFill>
                <a:latin typeface="Times New Roman" panose="02020603050405020304" pitchFamily="18" charset="0"/>
                <a:cs typeface="Times New Roman" panose="02020603050405020304" pitchFamily="18" charset="0"/>
              </a:rPr>
              <a:t>:large</a:t>
            </a:r>
            <a:r>
              <a:rPr lang="en-US" altLang="en-US" dirty="0">
                <a:latin typeface="Times New Roman" panose="02020603050405020304" pitchFamily="18" charset="0"/>
                <a:cs typeface="Times New Roman" panose="02020603050405020304" pitchFamily="18" charset="0"/>
              </a:rPr>
              <a:t>;"&gt; This font size is large &lt;/p&gt; </a:t>
            </a:r>
          </a:p>
        </p:txBody>
      </p:sp>
    </p:spTree>
    <p:extLst>
      <p:ext uri="{BB962C8B-B14F-4D97-AF65-F5344CB8AC3E}">
        <p14:creationId xmlns:p14="http://schemas.microsoft.com/office/powerpoint/2010/main" val="360960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C19F3A-DA6C-72C4-7D24-2DB477D4171D}"/>
              </a:ext>
            </a:extLst>
          </p:cNvPr>
          <p:cNvSpPr txBox="1"/>
          <p:nvPr/>
        </p:nvSpPr>
        <p:spPr>
          <a:xfrm>
            <a:off x="398884" y="253587"/>
            <a:ext cx="11450994" cy="5909310"/>
          </a:xfrm>
          <a:prstGeom prst="rect">
            <a:avLst/>
          </a:prstGeom>
          <a:noFill/>
        </p:spPr>
        <p:txBody>
          <a:bodyPr wrap="square">
            <a:spAutoFit/>
          </a:bodyPr>
          <a:lstStyle/>
          <a:p>
            <a:pPr algn="just"/>
            <a:r>
              <a:rPr lang="en-US" b="1" u="sng" dirty="0">
                <a:latin typeface="Times New Roman" panose="02020603050405020304" pitchFamily="18" charset="0"/>
                <a:cs typeface="Times New Roman" panose="02020603050405020304" pitchFamily="18" charset="0"/>
              </a:rPr>
              <a:t>CSS Text</a:t>
            </a:r>
          </a:p>
          <a:p>
            <a:pPr algn="just"/>
            <a:r>
              <a:rPr lang="en-US" dirty="0">
                <a:latin typeface="Times New Roman" panose="02020603050405020304" pitchFamily="18" charset="0"/>
                <a:cs typeface="Times New Roman" panose="02020603050405020304" pitchFamily="18" charset="0"/>
              </a:rPr>
              <a:t>You can set following text properties of an element −</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color: </a:t>
            </a:r>
            <a:r>
              <a:rPr lang="en-US" dirty="0">
                <a:latin typeface="Times New Roman" panose="02020603050405020304" pitchFamily="18" charset="0"/>
                <a:cs typeface="Times New Roman" panose="02020603050405020304" pitchFamily="18" charset="0"/>
              </a:rPr>
              <a:t>is used to set the color of a text.</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color</a:t>
            </a:r>
            <a:r>
              <a:rPr lang="en-US" b="1" dirty="0">
                <a:solidFill>
                  <a:schemeClr val="accent1"/>
                </a:solidFill>
                <a:latin typeface="Times New Roman" panose="02020603050405020304" pitchFamily="18" charset="0"/>
                <a:cs typeface="Times New Roman" panose="02020603050405020304" pitchFamily="18" charset="0"/>
              </a:rPr>
              <a:t>: red</a:t>
            </a:r>
            <a:r>
              <a:rPr lang="en-US" dirty="0">
                <a:latin typeface="Times New Roman" panose="02020603050405020304" pitchFamily="18" charset="0"/>
                <a:cs typeface="Times New Roman" panose="02020603050405020304" pitchFamily="18" charset="0"/>
              </a:rPr>
              <a:t>;"&gt; This text will be written in red. &lt;/p&gt;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direction: </a:t>
            </a:r>
            <a:r>
              <a:rPr lang="en-US" dirty="0">
                <a:latin typeface="Times New Roman" panose="02020603050405020304" pitchFamily="18" charset="0"/>
                <a:cs typeface="Times New Roman" panose="02020603050405020304" pitchFamily="18" charset="0"/>
              </a:rPr>
              <a:t>is used to set the text direction. Possible values are </a:t>
            </a:r>
            <a:r>
              <a:rPr lang="en-US" dirty="0" err="1">
                <a:latin typeface="Times New Roman" panose="02020603050405020304" pitchFamily="18" charset="0"/>
                <a:cs typeface="Times New Roman" panose="02020603050405020304" pitchFamily="18" charset="0"/>
              </a:rPr>
              <a:t>ltr</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rtl</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direction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rtl</a:t>
            </a:r>
            <a:r>
              <a:rPr lang="en-US" dirty="0">
                <a:latin typeface="Times New Roman" panose="02020603050405020304" pitchFamily="18" charset="0"/>
                <a:cs typeface="Times New Roman" panose="02020603050405020304" pitchFamily="18" charset="0"/>
              </a:rPr>
              <a:t>;"&gt; This text will be rendered from right to left &lt;/p&gt;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letter-spacing: </a:t>
            </a:r>
            <a:r>
              <a:rPr lang="en-US" dirty="0">
                <a:latin typeface="Times New Roman" panose="02020603050405020304" pitchFamily="18" charset="0"/>
                <a:cs typeface="Times New Roman" panose="02020603050405020304" pitchFamily="18" charset="0"/>
              </a:rPr>
              <a:t>is used to add or subtract space between the letters that make up a word.</a:t>
            </a:r>
          </a:p>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&lt;p style = "</a:t>
            </a:r>
            <a:r>
              <a:rPr lang="en-US" b="1" dirty="0">
                <a:solidFill>
                  <a:srgbClr val="FF0000"/>
                </a:solidFill>
                <a:latin typeface="Times New Roman" panose="02020603050405020304" pitchFamily="18" charset="0"/>
                <a:cs typeface="Times New Roman" panose="02020603050405020304" pitchFamily="18" charset="0"/>
              </a:rPr>
              <a:t>letter-spacing</a:t>
            </a:r>
            <a:r>
              <a:rPr lang="en-US" b="1" dirty="0">
                <a:solidFill>
                  <a:schemeClr val="accent1"/>
                </a:solidFill>
                <a:latin typeface="Times New Roman" panose="02020603050405020304" pitchFamily="18" charset="0"/>
                <a:cs typeface="Times New Roman" panose="02020603050405020304" pitchFamily="18" charset="0"/>
              </a:rPr>
              <a:t>: 5px</a:t>
            </a:r>
            <a:r>
              <a:rPr lang="en-US" dirty="0">
                <a:latin typeface="Times New Roman" panose="02020603050405020304" pitchFamily="18" charset="0"/>
                <a:cs typeface="Times New Roman" panose="02020603050405020304" pitchFamily="18" charset="0"/>
              </a:rPr>
              <a:t>;"&gt; This text is having space between letters. &lt;/p&gt; </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word-spacing: </a:t>
            </a:r>
            <a:r>
              <a:rPr lang="en-US" dirty="0">
                <a:latin typeface="Times New Roman" panose="02020603050405020304" pitchFamily="18" charset="0"/>
                <a:cs typeface="Times New Roman" panose="02020603050405020304" pitchFamily="18" charset="0"/>
              </a:rPr>
              <a:t>property is used to add or subtract space between the words of a sentence.</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word-spacing</a:t>
            </a:r>
            <a:r>
              <a:rPr lang="en-US" b="1" dirty="0">
                <a:solidFill>
                  <a:schemeClr val="accent1"/>
                </a:solidFill>
                <a:latin typeface="Times New Roman" panose="02020603050405020304" pitchFamily="18" charset="0"/>
                <a:cs typeface="Times New Roman" panose="02020603050405020304" pitchFamily="18" charset="0"/>
              </a:rPr>
              <a:t>: 5px</a:t>
            </a:r>
            <a:r>
              <a:rPr lang="en-US" dirty="0">
                <a:latin typeface="Times New Roman" panose="02020603050405020304" pitchFamily="18" charset="0"/>
                <a:cs typeface="Times New Roman" panose="02020603050405020304" pitchFamily="18" charset="0"/>
              </a:rPr>
              <a:t>;"&gt; This text is having space between words. &lt;/p&gt; </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text-indent:</a:t>
            </a:r>
            <a:r>
              <a:rPr lang="en-US" dirty="0">
                <a:latin typeface="Times New Roman" panose="02020603050405020304" pitchFamily="18" charset="0"/>
                <a:cs typeface="Times New Roman" panose="02020603050405020304" pitchFamily="18" charset="0"/>
              </a:rPr>
              <a:t> property is used to indent the text of a paragraph.</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text-indent</a:t>
            </a:r>
            <a:r>
              <a:rPr lang="en-US" b="1" dirty="0">
                <a:solidFill>
                  <a:schemeClr val="accent1"/>
                </a:solidFill>
                <a:latin typeface="Times New Roman" panose="02020603050405020304" pitchFamily="18" charset="0"/>
                <a:cs typeface="Times New Roman" panose="02020603050405020304" pitchFamily="18" charset="0"/>
              </a:rPr>
              <a:t>: 1cm</a:t>
            </a:r>
            <a:r>
              <a:rPr lang="en-US" dirty="0">
                <a:latin typeface="Times New Roman" panose="02020603050405020304" pitchFamily="18" charset="0"/>
                <a:cs typeface="Times New Roman" panose="02020603050405020304" pitchFamily="18" charset="0"/>
              </a:rPr>
              <a:t>;"&gt; This text will have first line indented by 1cm. &lt;/p&gt; </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text-align: </a:t>
            </a:r>
            <a:r>
              <a:rPr lang="en-US" dirty="0">
                <a:latin typeface="Times New Roman" panose="02020603050405020304" pitchFamily="18" charset="0"/>
                <a:cs typeface="Times New Roman" panose="02020603050405020304" pitchFamily="18" charset="0"/>
              </a:rPr>
              <a:t>property is used to align the text of a document. Value can be left, right, center.</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text-align</a:t>
            </a:r>
            <a:r>
              <a:rPr lang="en-US" b="1" dirty="0">
                <a:solidFill>
                  <a:schemeClr val="accent1"/>
                </a:solidFill>
                <a:latin typeface="Times New Roman" panose="02020603050405020304" pitchFamily="18" charset="0"/>
                <a:cs typeface="Times New Roman" panose="02020603050405020304" pitchFamily="18" charset="0"/>
              </a:rPr>
              <a:t>: right</a:t>
            </a:r>
            <a:r>
              <a:rPr lang="en-US" dirty="0">
                <a:latin typeface="Times New Roman" panose="02020603050405020304" pitchFamily="18" charset="0"/>
                <a:cs typeface="Times New Roman" panose="02020603050405020304" pitchFamily="18" charset="0"/>
              </a:rPr>
              <a:t>;"&gt; This will be right aligned. &lt;/p&gt; </a:t>
            </a:r>
          </a:p>
          <a:p>
            <a:pPr algn="just"/>
            <a:endParaRPr lang="en-IN"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951F08E9-3325-52E5-B359-590B17A995CE}"/>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BFB66ED-1F2B-9264-B2EB-20BE54584789}"/>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AC09B0B-F499-84D5-A20A-0957421792EB}"/>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AB938F0-A4A0-4FF9-8E67-F8235AC9F1E1}"/>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137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EECCD-A7FB-B0C3-696D-361525DBDA0B}"/>
              </a:ext>
            </a:extLst>
          </p:cNvPr>
          <p:cNvSpPr txBox="1"/>
          <p:nvPr/>
        </p:nvSpPr>
        <p:spPr>
          <a:xfrm>
            <a:off x="370892" y="281579"/>
            <a:ext cx="11245720" cy="517064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7) text-decoration: </a:t>
            </a:r>
            <a:r>
              <a:rPr lang="en-US" dirty="0">
                <a:latin typeface="Times New Roman" panose="02020603050405020304" pitchFamily="18" charset="0"/>
                <a:cs typeface="Times New Roman" panose="02020603050405020304" pitchFamily="18" charset="0"/>
              </a:rPr>
              <a:t>property is used to underline, overline, and strikethrough text. Possible values are none, underline, overline, line-through, blink.</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text-decoration: </a:t>
            </a:r>
            <a:r>
              <a:rPr lang="en-US" b="1" dirty="0">
                <a:solidFill>
                  <a:schemeClr val="accent1"/>
                </a:solidFill>
                <a:latin typeface="Times New Roman" panose="02020603050405020304" pitchFamily="18" charset="0"/>
                <a:cs typeface="Times New Roman" panose="02020603050405020304" pitchFamily="18" charset="0"/>
              </a:rPr>
              <a:t>underline</a:t>
            </a:r>
            <a:r>
              <a:rPr lang="en-US" dirty="0">
                <a:latin typeface="Times New Roman" panose="02020603050405020304" pitchFamily="18" charset="0"/>
                <a:cs typeface="Times New Roman" panose="02020603050405020304" pitchFamily="18" charset="0"/>
              </a:rPr>
              <a:t>;"&gt; This will be underlined &lt;/p&gt;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8) text-transform: </a:t>
            </a:r>
            <a:r>
              <a:rPr lang="en-US" dirty="0">
                <a:latin typeface="Times New Roman" panose="02020603050405020304" pitchFamily="18" charset="0"/>
                <a:cs typeface="Times New Roman" panose="02020603050405020304" pitchFamily="18" charset="0"/>
              </a:rPr>
              <a:t>property is used to capitalize text or convert text to uppercase or lowercase letters. Possible values are none, capitalize, uppercase, lowercase. </a:t>
            </a:r>
          </a:p>
          <a:p>
            <a:pPr algn="just"/>
            <a:r>
              <a:rPr lang="en-US" dirty="0">
                <a:latin typeface="Times New Roman" panose="02020603050405020304" pitchFamily="18" charset="0"/>
                <a:cs typeface="Times New Roman" panose="02020603050405020304" pitchFamily="18" charset="0"/>
              </a:rPr>
              <a:t>	&lt;p style = "</a:t>
            </a:r>
            <a:r>
              <a:rPr lang="en-US" b="1" dirty="0">
                <a:solidFill>
                  <a:srgbClr val="FF0000"/>
                </a:solidFill>
                <a:latin typeface="Times New Roman" panose="02020603050405020304" pitchFamily="18" charset="0"/>
                <a:cs typeface="Times New Roman" panose="02020603050405020304" pitchFamily="18" charset="0"/>
              </a:rPr>
              <a:t>text-transform: </a:t>
            </a:r>
            <a:r>
              <a:rPr lang="en-US" b="1" dirty="0">
                <a:solidFill>
                  <a:schemeClr val="accent1"/>
                </a:solidFill>
                <a:latin typeface="Times New Roman" panose="02020603050405020304" pitchFamily="18" charset="0"/>
                <a:cs typeface="Times New Roman" panose="02020603050405020304" pitchFamily="18" charset="0"/>
              </a:rPr>
              <a:t>capitalize</a:t>
            </a:r>
            <a:r>
              <a:rPr lang="en-US" dirty="0">
                <a:latin typeface="Times New Roman" panose="02020603050405020304" pitchFamily="18" charset="0"/>
                <a:cs typeface="Times New Roman" panose="02020603050405020304" pitchFamily="18" charset="0"/>
              </a:rPr>
              <a:t>;"&gt; This will be capitalized &lt;/p&gt;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latin typeface="Times New Roman" panose="02020603050405020304" pitchFamily="18" charset="0"/>
                <a:cs typeface="Times New Roman" panose="02020603050405020304" pitchFamily="18" charset="0"/>
              </a:rPr>
              <a:t>CSS Padding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The CSS padding properties are used to generate space around an element's content, inside of any defined borders. With CSS, you have full control over the padding. There are properties for setting the padding for each side of an element (top, right, bottom, and left).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padding property has four values:    padding: </a:t>
            </a:r>
            <a:r>
              <a:rPr lang="en-US" b="1" dirty="0">
                <a:latin typeface="Times New Roman" panose="02020603050405020304" pitchFamily="18" charset="0"/>
                <a:cs typeface="Times New Roman" panose="02020603050405020304" pitchFamily="18" charset="0"/>
              </a:rPr>
              <a:t>25px 50px 75px 100px</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Then the order of value will be: </a:t>
            </a:r>
            <a:r>
              <a:rPr lang="en-US" b="1" dirty="0">
                <a:latin typeface="Times New Roman" panose="02020603050405020304" pitchFamily="18" charset="0"/>
                <a:cs typeface="Times New Roman" panose="02020603050405020304" pitchFamily="18" charset="0"/>
              </a:rPr>
              <a:t>Top, Right, Bottom and left</a:t>
            </a:r>
            <a:r>
              <a:rPr lang="en-US" dirty="0">
                <a:latin typeface="Times New Roman" panose="02020603050405020304" pitchFamily="18" charset="0"/>
                <a:cs typeface="Times New Roman" panose="02020603050405020304" pitchFamily="18" charset="0"/>
              </a:rPr>
              <a:t> respectively. </a:t>
            </a:r>
          </a:p>
        </p:txBody>
      </p:sp>
    </p:spTree>
    <p:extLst>
      <p:ext uri="{BB962C8B-B14F-4D97-AF65-F5344CB8AC3E}">
        <p14:creationId xmlns:p14="http://schemas.microsoft.com/office/powerpoint/2010/main" val="416686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DEE32A-C3DF-9900-55E9-AD05391109E7}"/>
              </a:ext>
            </a:extLst>
          </p:cNvPr>
          <p:cNvSpPr txBox="1"/>
          <p:nvPr/>
        </p:nvSpPr>
        <p:spPr>
          <a:xfrm>
            <a:off x="276572" y="289678"/>
            <a:ext cx="11318033" cy="6278642"/>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CSS Margins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The CSS margin properties are used to create space around elements, outside of any defined borders. With CSS, you have full control over the margins. There are properties for setting the margin for each side of an element (top, right, bottom, and left).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CSS has properties for specifying the margin for each side of an element i.e. margin-top, margin-right, margin-bottom, and  margin-left.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Example-	</a:t>
            </a:r>
            <a:r>
              <a:rPr lang="en-US" altLang="en-US" dirty="0">
                <a:latin typeface="Times New Roman" panose="02020603050405020304" pitchFamily="18" charset="0"/>
                <a:cs typeface="Times New Roman" panose="02020603050405020304" pitchFamily="18" charset="0"/>
              </a:rPr>
              <a:t>p{ 	</a:t>
            </a:r>
          </a:p>
          <a:p>
            <a:pPr lvl="2"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margin-top: 100px;</a:t>
            </a:r>
          </a:p>
          <a:p>
            <a:pPr lvl="2"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margin-bottom: 100px;</a:t>
            </a:r>
          </a:p>
          <a:p>
            <a:pPr lvl="2"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margin-right: 150px;</a:t>
            </a:r>
          </a:p>
          <a:p>
            <a:pPr lvl="2"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margin-left: 80px;</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u="sng" dirty="0">
                <a:latin typeface="Times New Roman" panose="02020603050405020304" pitchFamily="18" charset="0"/>
                <a:cs typeface="Times New Roman" panose="02020603050405020304" pitchFamily="18" charset="0"/>
              </a:rPr>
              <a:t>Margin Shorthand Property </a:t>
            </a:r>
            <a:r>
              <a:rPr lang="en-US" altLang="en-US" dirty="0">
                <a:latin typeface="Times New Roman" panose="02020603050405020304" pitchFamily="18" charset="0"/>
                <a:cs typeface="Times New Roman" panose="02020603050405020304" pitchFamily="18" charset="0"/>
              </a:rPr>
              <a:t>- margin: 25px 50px 75px 100px;</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u="sng" dirty="0">
                <a:latin typeface="Times New Roman" panose="02020603050405020304" pitchFamily="18" charset="0"/>
                <a:cs typeface="Times New Roman" panose="02020603050405020304" pitchFamily="18" charset="0"/>
              </a:rPr>
              <a:t>If there are three values </a:t>
            </a:r>
            <a:r>
              <a:rPr lang="en-US" altLang="en-US" dirty="0">
                <a:latin typeface="Times New Roman" panose="02020603050405020304" pitchFamily="18" charset="0"/>
                <a:cs typeface="Times New Roman" panose="02020603050405020304" pitchFamily="18" charset="0"/>
              </a:rPr>
              <a:t>-  margin: 25px 50px 75px;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Then, top margin is 25px ; right and left margins are 50px; bottom margin is 75px.</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u="sng" dirty="0">
                <a:latin typeface="Times New Roman" panose="02020603050405020304" pitchFamily="18" charset="0"/>
                <a:cs typeface="Times New Roman" panose="02020603050405020304" pitchFamily="18" charset="0"/>
              </a:rPr>
              <a:t>If there are two values </a:t>
            </a:r>
            <a:r>
              <a:rPr lang="en-US" altLang="en-US" dirty="0">
                <a:latin typeface="Times New Roman" panose="02020603050405020304" pitchFamily="18" charset="0"/>
                <a:cs typeface="Times New Roman" panose="02020603050405020304" pitchFamily="18" charset="0"/>
              </a:rPr>
              <a:t>– margin: 25px 50px;  Then, top and bottom margins are 25px;  right and left margins are 50px.</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u="sng" dirty="0">
                <a:latin typeface="Times New Roman" panose="02020603050405020304" pitchFamily="18" charset="0"/>
                <a:cs typeface="Times New Roman" panose="02020603050405020304" pitchFamily="18" charset="0"/>
              </a:rPr>
              <a:t>If there is only one value </a:t>
            </a:r>
            <a:r>
              <a:rPr lang="en-US" altLang="en-US" dirty="0">
                <a:latin typeface="Times New Roman" panose="02020603050405020304" pitchFamily="18" charset="0"/>
                <a:cs typeface="Times New Roman" panose="02020603050405020304" pitchFamily="18" charset="0"/>
              </a:rPr>
              <a:t>-  margin: 25px;   then all four margins are 25px.</a:t>
            </a:r>
          </a:p>
        </p:txBody>
      </p:sp>
      <p:sp>
        <p:nvSpPr>
          <p:cNvPr id="6" name="Rectangle 1">
            <a:extLst>
              <a:ext uri="{FF2B5EF4-FFF2-40B4-BE49-F238E27FC236}">
                <a16:creationId xmlns:a16="http://schemas.microsoft.com/office/drawing/2014/main" id="{C1993014-80A7-F435-3917-9B461C25F89E}"/>
              </a:ext>
            </a:extLst>
          </p:cNvPr>
          <p:cNvSpPr>
            <a:spLocks noChangeArrowheads="1"/>
          </p:cNvSpPr>
          <p:nvPr/>
        </p:nvSpPr>
        <p:spPr bwMode="auto">
          <a:xfrm>
            <a:off x="251926" y="235005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F88C98F-D7A9-54F5-C2F9-904C0AA4CD97}"/>
              </a:ext>
            </a:extLst>
          </p:cNvPr>
          <p:cNvSpPr>
            <a:spLocks noChangeArrowheads="1"/>
          </p:cNvSpPr>
          <p:nvPr/>
        </p:nvSpPr>
        <p:spPr bwMode="auto">
          <a:xfrm>
            <a:off x="886408" y="32264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9C3C63CC-D303-2C82-752E-48BAF4618127}"/>
              </a:ext>
            </a:extLst>
          </p:cNvPr>
          <p:cNvCxnSpPr/>
          <p:nvPr/>
        </p:nvCxnSpPr>
        <p:spPr>
          <a:xfrm>
            <a:off x="3946849" y="4254759"/>
            <a:ext cx="0" cy="419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7E0A7F2C-D28D-75A3-A4A5-564C7B4C20DE}"/>
              </a:ext>
            </a:extLst>
          </p:cNvPr>
          <p:cNvSpPr txBox="1"/>
          <p:nvPr/>
        </p:nvSpPr>
        <p:spPr>
          <a:xfrm flipH="1">
            <a:off x="3656663" y="4609322"/>
            <a:ext cx="523443" cy="369332"/>
          </a:xfrm>
          <a:prstGeom prst="rect">
            <a:avLst/>
          </a:prstGeom>
          <a:noFill/>
        </p:spPr>
        <p:txBody>
          <a:bodyPr wrap="square" rtlCol="0">
            <a:spAutoFit/>
          </a:bodyPr>
          <a:lstStyle/>
          <a:p>
            <a:r>
              <a:rPr lang="en-US" altLang="en-US" dirty="0">
                <a:latin typeface="Times New Roman" panose="02020603050405020304" pitchFamily="18" charset="0"/>
                <a:cs typeface="Times New Roman" panose="02020603050405020304" pitchFamily="18" charset="0"/>
              </a:rPr>
              <a:t>top</a:t>
            </a:r>
            <a:endParaRPr lang="en-IN" dirty="0"/>
          </a:p>
        </p:txBody>
      </p:sp>
      <p:cxnSp>
        <p:nvCxnSpPr>
          <p:cNvPr id="12" name="Straight Arrow Connector 11">
            <a:extLst>
              <a:ext uri="{FF2B5EF4-FFF2-40B4-BE49-F238E27FC236}">
                <a16:creationId xmlns:a16="http://schemas.microsoft.com/office/drawing/2014/main" id="{D1B805EB-C96E-57FF-9C74-C9DC1140AACA}"/>
              </a:ext>
            </a:extLst>
          </p:cNvPr>
          <p:cNvCxnSpPr/>
          <p:nvPr/>
        </p:nvCxnSpPr>
        <p:spPr>
          <a:xfrm>
            <a:off x="4463143" y="4254759"/>
            <a:ext cx="0" cy="419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D7C26122-CFB3-0E06-C592-1598DAA78876}"/>
              </a:ext>
            </a:extLst>
          </p:cNvPr>
          <p:cNvSpPr txBox="1"/>
          <p:nvPr/>
        </p:nvSpPr>
        <p:spPr>
          <a:xfrm>
            <a:off x="4130813" y="4609322"/>
            <a:ext cx="614880" cy="369332"/>
          </a:xfrm>
          <a:prstGeom prst="rect">
            <a:avLst/>
          </a:prstGeom>
          <a:noFill/>
        </p:spPr>
        <p:txBody>
          <a:bodyPr wrap="square" rtlCol="0">
            <a:spAutoFit/>
          </a:bodyPr>
          <a:lstStyle/>
          <a:p>
            <a:r>
              <a:rPr lang="en-US" altLang="en-US" dirty="0">
                <a:latin typeface="Times New Roman" panose="02020603050405020304" pitchFamily="18" charset="0"/>
                <a:cs typeface="Times New Roman" panose="02020603050405020304" pitchFamily="18" charset="0"/>
              </a:rPr>
              <a:t>right</a:t>
            </a:r>
            <a:endParaRPr lang="en-IN" dirty="0"/>
          </a:p>
        </p:txBody>
      </p:sp>
      <p:cxnSp>
        <p:nvCxnSpPr>
          <p:cNvPr id="15" name="Straight Arrow Connector 14">
            <a:extLst>
              <a:ext uri="{FF2B5EF4-FFF2-40B4-BE49-F238E27FC236}">
                <a16:creationId xmlns:a16="http://schemas.microsoft.com/office/drawing/2014/main" id="{BFF7D88B-0031-0F52-1EF2-748626151B32}"/>
              </a:ext>
            </a:extLst>
          </p:cNvPr>
          <p:cNvCxnSpPr/>
          <p:nvPr/>
        </p:nvCxnSpPr>
        <p:spPr>
          <a:xfrm>
            <a:off x="5054082" y="4304522"/>
            <a:ext cx="0" cy="419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088F93FE-FFF8-8998-8828-AD4A1F2D199B}"/>
              </a:ext>
            </a:extLst>
          </p:cNvPr>
          <p:cNvSpPr txBox="1"/>
          <p:nvPr/>
        </p:nvSpPr>
        <p:spPr>
          <a:xfrm>
            <a:off x="4770582" y="4632033"/>
            <a:ext cx="86976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bottom</a:t>
            </a:r>
            <a:endParaRPr lang="en-IN" dirty="0"/>
          </a:p>
        </p:txBody>
      </p:sp>
      <p:cxnSp>
        <p:nvCxnSpPr>
          <p:cNvPr id="18" name="Straight Arrow Connector 17">
            <a:extLst>
              <a:ext uri="{FF2B5EF4-FFF2-40B4-BE49-F238E27FC236}">
                <a16:creationId xmlns:a16="http://schemas.microsoft.com/office/drawing/2014/main" id="{99EF5644-8399-3868-1135-1F6CAEC2E8AF}"/>
              </a:ext>
            </a:extLst>
          </p:cNvPr>
          <p:cNvCxnSpPr/>
          <p:nvPr/>
        </p:nvCxnSpPr>
        <p:spPr>
          <a:xfrm>
            <a:off x="5812971" y="4304522"/>
            <a:ext cx="0" cy="419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24DE15C7-B4EB-0546-4999-4BEB8373D81A}"/>
              </a:ext>
            </a:extLst>
          </p:cNvPr>
          <p:cNvSpPr txBox="1"/>
          <p:nvPr/>
        </p:nvSpPr>
        <p:spPr>
          <a:xfrm>
            <a:off x="5640352" y="4674637"/>
            <a:ext cx="5904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a:t>
            </a:r>
            <a:endParaRPr lang="en-IN" dirty="0"/>
          </a:p>
        </p:txBody>
      </p:sp>
    </p:spTree>
    <p:extLst>
      <p:ext uri="{BB962C8B-B14F-4D97-AF65-F5344CB8AC3E}">
        <p14:creationId xmlns:p14="http://schemas.microsoft.com/office/powerpoint/2010/main" val="270608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37AE65-524C-95A9-BE53-2D35E17091A7}"/>
              </a:ext>
            </a:extLst>
          </p:cNvPr>
          <p:cNvSpPr txBox="1"/>
          <p:nvPr/>
        </p:nvSpPr>
        <p:spPr>
          <a:xfrm>
            <a:off x="335902" y="333183"/>
            <a:ext cx="11094097" cy="5170646"/>
          </a:xfrm>
          <a:prstGeom prst="rect">
            <a:avLst/>
          </a:prstGeom>
          <a:noFill/>
        </p:spPr>
        <p:txBody>
          <a:bodyPr wrap="square">
            <a:spAutoFit/>
          </a:bodyPr>
          <a:lstStyle/>
          <a:p>
            <a:pPr algn="just"/>
            <a:r>
              <a:rPr lang="en-IN" sz="2400" b="1" i="0" u="sng" dirty="0">
                <a:effectLst/>
                <a:latin typeface="Times New Roman" panose="02020603050405020304" pitchFamily="18" charset="0"/>
                <a:cs typeface="Times New Roman" panose="02020603050405020304" pitchFamily="18" charset="0"/>
              </a:rPr>
              <a:t>CSS Syntax</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CSS rule set contains a selector and a declaration block.</a:t>
            </a:r>
          </a:p>
          <a:p>
            <a:pPr algn="just"/>
            <a:endParaRPr lang="en-IN"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Selector</a:t>
            </a:r>
            <a:r>
              <a:rPr lang="en-US" dirty="0">
                <a:latin typeface="Times New Roman" panose="02020603050405020304" pitchFamily="18" charset="0"/>
                <a:cs typeface="Times New Roman" panose="02020603050405020304" pitchFamily="18" charset="0"/>
              </a:rPr>
              <a:t>: Selector indicates the HTML element you want to style. It </a:t>
            </a:r>
          </a:p>
          <a:p>
            <a:pPr algn="just"/>
            <a:r>
              <a:rPr lang="en-US" dirty="0">
                <a:latin typeface="Times New Roman" panose="02020603050405020304" pitchFamily="18" charset="0"/>
                <a:cs typeface="Times New Roman" panose="02020603050405020304" pitchFamily="18" charset="0"/>
              </a:rPr>
              <a:t>could be any tag like &lt;h1&gt;, &lt;title&gt; etc.</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Declaration Block</a:t>
            </a:r>
            <a:r>
              <a:rPr lang="en-US" dirty="0">
                <a:latin typeface="Times New Roman" panose="02020603050405020304" pitchFamily="18" charset="0"/>
                <a:cs typeface="Times New Roman" panose="02020603050405020304" pitchFamily="18" charset="0"/>
              </a:rPr>
              <a:t>: The declaration block can contain one or more </a:t>
            </a:r>
          </a:p>
          <a:p>
            <a:pPr algn="just"/>
            <a:r>
              <a:rPr lang="en-US" dirty="0">
                <a:latin typeface="Times New Roman" panose="02020603050405020304" pitchFamily="18" charset="0"/>
                <a:cs typeface="Times New Roman" panose="02020603050405020304" pitchFamily="18" charset="0"/>
              </a:rPr>
              <a:t>declarations separated by a semicolon. For the above example, </a:t>
            </a:r>
          </a:p>
          <a:p>
            <a:pPr algn="just"/>
            <a:r>
              <a:rPr lang="en-US" dirty="0">
                <a:latin typeface="Times New Roman" panose="02020603050405020304" pitchFamily="18" charset="0"/>
                <a:cs typeface="Times New Roman" panose="02020603050405020304" pitchFamily="18" charset="0"/>
              </a:rPr>
              <a:t>there are two declarations:</a:t>
            </a:r>
          </a:p>
          <a:p>
            <a:pPr algn="just"/>
            <a:r>
              <a:rPr lang="en-US" dirty="0">
                <a:latin typeface="Times New Roman" panose="02020603050405020304" pitchFamily="18" charset="0"/>
                <a:cs typeface="Times New Roman" panose="02020603050405020304" pitchFamily="18" charset="0"/>
              </a:rPr>
              <a:t>color: yellow;</a:t>
            </a:r>
          </a:p>
          <a:p>
            <a:pPr algn="just"/>
            <a:r>
              <a:rPr lang="en-US" dirty="0">
                <a:latin typeface="Times New Roman" panose="02020603050405020304" pitchFamily="18" charset="0"/>
                <a:cs typeface="Times New Roman" panose="02020603050405020304" pitchFamily="18" charset="0"/>
              </a:rPr>
              <a:t>font-size: 11 </a:t>
            </a:r>
            <a:r>
              <a:rPr lang="en-US" dirty="0" err="1">
                <a:latin typeface="Times New Roman" panose="02020603050405020304" pitchFamily="18" charset="0"/>
                <a:cs typeface="Times New Roman" panose="02020603050405020304" pitchFamily="18" charset="0"/>
              </a:rPr>
              <a:t>px</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Each declaration contains a property name and value, separated by a colon.</a:t>
            </a:r>
            <a:endParaRPr lang="en-IN" dirty="0">
              <a:latin typeface="Times New Roman" panose="02020603050405020304" pitchFamily="18" charset="0"/>
              <a:cs typeface="Times New Roman" panose="02020603050405020304" pitchFamily="18" charset="0"/>
            </a:endParaRPr>
          </a:p>
          <a:p>
            <a:pPr algn="just"/>
            <a:endParaRPr lang="en-IN"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Property</a:t>
            </a:r>
            <a:r>
              <a:rPr lang="en-US" dirty="0">
                <a:latin typeface="Times New Roman" panose="02020603050405020304" pitchFamily="18" charset="0"/>
                <a:cs typeface="Times New Roman" panose="02020603050405020304" pitchFamily="18" charset="0"/>
              </a:rPr>
              <a:t>: A Property is a type of attribute of HTML element. It could be color, border etc.</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Value</a:t>
            </a:r>
            <a:r>
              <a:rPr lang="en-US" dirty="0">
                <a:latin typeface="Times New Roman" panose="02020603050405020304" pitchFamily="18" charset="0"/>
                <a:cs typeface="Times New Roman" panose="02020603050405020304" pitchFamily="18" charset="0"/>
              </a:rPr>
              <a:t>: Values are assigned to CSS properties. In the above example, value "yellow" is assigned to color property.</a:t>
            </a:r>
            <a:endParaRPr lang="en-IN" dirty="0">
              <a:latin typeface="Times New Roman" panose="02020603050405020304" pitchFamily="18" charset="0"/>
              <a:cs typeface="Times New Roman" panose="02020603050405020304" pitchFamily="18" charset="0"/>
            </a:endParaRPr>
          </a:p>
          <a:p>
            <a:pPr algn="just"/>
            <a:endParaRPr lang="en-IN" i="0" dirty="0">
              <a:effectLst/>
              <a:latin typeface="Times New Roman" panose="02020603050405020304" pitchFamily="18" charset="0"/>
              <a:cs typeface="Times New Roman" panose="02020603050405020304" pitchFamily="18" charset="0"/>
            </a:endParaRPr>
          </a:p>
        </p:txBody>
      </p:sp>
      <p:pic>
        <p:nvPicPr>
          <p:cNvPr id="1030" name="Picture 6" descr="CSS syntax">
            <a:extLst>
              <a:ext uri="{FF2B5EF4-FFF2-40B4-BE49-F238E27FC236}">
                <a16:creationId xmlns:a16="http://schemas.microsoft.com/office/drawing/2014/main" id="{E61EE759-0510-23D3-DC6D-82CDA01DC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328" y="911682"/>
            <a:ext cx="3992530" cy="262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2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4587B-B62A-E3D8-8FB2-5AA9801078B7}"/>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6C4C23E-74F7-0DF8-8140-311E88D0465D}"/>
              </a:ext>
            </a:extLst>
          </p:cNvPr>
          <p:cNvSpPr txBox="1"/>
          <p:nvPr/>
        </p:nvSpPr>
        <p:spPr>
          <a:xfrm>
            <a:off x="497162" y="289679"/>
            <a:ext cx="11197675" cy="627864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CSS Links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Links can be styled with any CSS property (e.g. color, font-family, background, etc.). In addition, links can be styled differently depending on what state they are in.</a:t>
            </a:r>
          </a:p>
          <a:p>
            <a:r>
              <a:rPr lang="en-US" dirty="0">
                <a:latin typeface="Times New Roman" panose="02020603050405020304" pitchFamily="18" charset="0"/>
                <a:cs typeface="Times New Roman" panose="02020603050405020304" pitchFamily="18" charset="0"/>
              </a:rPr>
              <a:t>The four links states are: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a:link - a normal, unvisited link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a:visited - a link the user has visited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a:hover - a link when the user mouses over it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a:active - a link the moment it is clicked</a:t>
            </a:r>
          </a:p>
          <a:p>
            <a:r>
              <a:rPr lang="en-US" dirty="0">
                <a:latin typeface="Times New Roman" panose="02020603050405020304" pitchFamily="18" charset="0"/>
                <a:cs typeface="Times New Roman" panose="02020603050405020304" pitchFamily="18" charset="0"/>
              </a:rPr>
              <a:t>Example –</a:t>
            </a:r>
          </a:p>
          <a:p>
            <a:pPr lvl="3"/>
            <a:r>
              <a:rPr lang="en-US" dirty="0">
                <a:latin typeface="Times New Roman" panose="02020603050405020304" pitchFamily="18" charset="0"/>
                <a:cs typeface="Times New Roman" panose="02020603050405020304" pitchFamily="18" charset="0"/>
              </a:rPr>
              <a:t>a:link {</a:t>
            </a:r>
          </a:p>
          <a:p>
            <a:pPr lvl="3"/>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color: red</a:t>
            </a:r>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a:visited {</a:t>
            </a:r>
          </a:p>
          <a:p>
            <a:pPr lvl="3"/>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color: green</a:t>
            </a:r>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a:hover {</a:t>
            </a:r>
          </a:p>
          <a:p>
            <a:pPr lvl="3"/>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color: yellow</a:t>
            </a:r>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a:active {</a:t>
            </a:r>
          </a:p>
          <a:p>
            <a:pPr lvl="3"/>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color: blue</a:t>
            </a:r>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32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E6F13-8704-FE98-51AB-16B1997E9EAF}"/>
              </a:ext>
            </a:extLst>
          </p:cNvPr>
          <p:cNvSpPr txBox="1"/>
          <p:nvPr/>
        </p:nvSpPr>
        <p:spPr>
          <a:xfrm>
            <a:off x="245867" y="197346"/>
            <a:ext cx="11575953" cy="6278642"/>
          </a:xfrm>
          <a:prstGeom prst="rect">
            <a:avLst/>
          </a:prstGeom>
          <a:noFill/>
        </p:spPr>
        <p:txBody>
          <a:bodyPr wrap="square">
            <a:spAutoFit/>
          </a:bodyPr>
          <a:lstStyle/>
          <a:p>
            <a:pPr algn="l"/>
            <a:r>
              <a:rPr lang="en-IN" sz="2400" b="1" dirty="0">
                <a:latin typeface="Times New Roman" panose="02020603050405020304" pitchFamily="18" charset="0"/>
                <a:cs typeface="Times New Roman" panose="02020603050405020304" pitchFamily="18" charset="0"/>
              </a:rPr>
              <a:t>CSS Tables</a:t>
            </a:r>
          </a:p>
          <a:p>
            <a:pPr marR="0" lvl="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altLang="en-US" b="1" dirty="0">
                <a:latin typeface="Times New Roman" panose="02020603050405020304" pitchFamily="18" charset="0"/>
                <a:cs typeface="Times New Roman" panose="02020603050405020304" pitchFamily="18" charset="0"/>
              </a:rPr>
              <a:t>border-collapse: </a:t>
            </a:r>
            <a:r>
              <a:rPr lang="en-US" altLang="en-US" dirty="0">
                <a:latin typeface="Times New Roman" panose="02020603050405020304" pitchFamily="18" charset="0"/>
                <a:cs typeface="Times New Roman" panose="02020603050405020304" pitchFamily="18" charset="0"/>
              </a:rPr>
              <a:t>specifies whether the browser should control the appearance of the adjacent borders that touch each other or whether each cell should maintain its style. Possible values are collapse and separate.</a:t>
            </a:r>
          </a:p>
          <a:p>
            <a:pPr lvl="1"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table</a:t>
            </a:r>
          </a:p>
          <a:p>
            <a:pPr lvl="1"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      </a:t>
            </a:r>
          </a:p>
          <a:p>
            <a:pPr lvl="1" eaLnBrk="0" fontAlgn="base" hangingPunct="0">
              <a:spcBef>
                <a:spcPct val="0"/>
              </a:spcBef>
              <a:spcAft>
                <a:spcPct val="0"/>
              </a:spcAft>
            </a:pPr>
            <a:r>
              <a:rPr lang="en-US" altLang="en-US" b="1" dirty="0">
                <a:solidFill>
                  <a:srgbClr val="FF0000"/>
                </a:solidFill>
                <a:latin typeface="Times New Roman" panose="02020603050405020304" pitchFamily="18" charset="0"/>
                <a:cs typeface="Times New Roman" panose="02020603050405020304" pitchFamily="18" charset="0"/>
              </a:rPr>
              <a:t>			border-collapse</a:t>
            </a:r>
            <a:r>
              <a:rPr lang="en-US" altLang="en-US" b="1" dirty="0">
                <a:latin typeface="Times New Roman" panose="02020603050405020304" pitchFamily="18" charset="0"/>
                <a:cs typeface="Times New Roman" panose="02020603050405020304" pitchFamily="18" charset="0"/>
              </a:rPr>
              <a:t>: </a:t>
            </a:r>
            <a:r>
              <a:rPr lang="en-US" altLang="en-US" b="1" dirty="0">
                <a:solidFill>
                  <a:schemeClr val="accent1"/>
                </a:solidFill>
                <a:latin typeface="Times New Roman" panose="02020603050405020304" pitchFamily="18" charset="0"/>
                <a:cs typeface="Times New Roman" panose="02020603050405020304" pitchFamily="18" charset="0"/>
              </a:rPr>
              <a:t>collapse</a:t>
            </a:r>
            <a:r>
              <a:rPr lang="en-US" altLang="en-US" b="1" dirty="0">
                <a:latin typeface="Times New Roman" panose="02020603050405020304" pitchFamily="18" charset="0"/>
                <a:cs typeface="Times New Roman" panose="02020603050405020304" pitchFamily="18" charset="0"/>
              </a:rPr>
              <a:t>;  </a:t>
            </a:r>
          </a:p>
          <a:p>
            <a:pPr lvl="1"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border-collapse</a:t>
            </a:r>
            <a:r>
              <a:rPr lang="en-US" altLang="en-US" b="1" dirty="0">
                <a:latin typeface="Times New Roman" panose="02020603050405020304" pitchFamily="18" charset="0"/>
                <a:cs typeface="Times New Roman" panose="02020603050405020304" pitchFamily="18" charset="0"/>
              </a:rPr>
              <a:t>: </a:t>
            </a:r>
            <a:r>
              <a:rPr lang="en-US" altLang="en-US" b="1" dirty="0">
                <a:solidFill>
                  <a:schemeClr val="accent1"/>
                </a:solidFill>
                <a:latin typeface="Times New Roman" panose="02020603050405020304" pitchFamily="18" charset="0"/>
                <a:cs typeface="Times New Roman" panose="02020603050405020304" pitchFamily="18" charset="0"/>
              </a:rPr>
              <a:t>separate</a:t>
            </a:r>
            <a:r>
              <a:rPr lang="en-US" altLang="en-US" b="1" dirty="0">
                <a:latin typeface="Times New Roman" panose="02020603050405020304" pitchFamily="18" charset="0"/>
                <a:cs typeface="Times New Roman" panose="02020603050405020304" pitchFamily="18" charset="0"/>
              </a:rPr>
              <a:t>;    </a:t>
            </a:r>
          </a:p>
          <a:p>
            <a:pPr lvl="1"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endParaRPr lang="en-US"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IN" b="1"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border-spacing: </a:t>
            </a:r>
            <a:r>
              <a:rPr lang="en-US" dirty="0">
                <a:latin typeface="Times New Roman" panose="02020603050405020304" pitchFamily="18" charset="0"/>
                <a:cs typeface="Times New Roman" panose="02020603050405020304" pitchFamily="18" charset="0"/>
              </a:rPr>
              <a:t>specifies the width that should appear between table cells.</a:t>
            </a:r>
          </a:p>
          <a:p>
            <a:pPr algn="l"/>
            <a:r>
              <a:rPr lang="en-US" dirty="0">
                <a:latin typeface="Times New Roman" panose="02020603050405020304" pitchFamily="18" charset="0"/>
                <a:cs typeface="Times New Roman" panose="02020603050405020304" pitchFamily="18" charset="0"/>
              </a:rPr>
              <a:t>		table</a:t>
            </a:r>
          </a:p>
          <a:p>
            <a:pPr algn="l"/>
            <a:r>
              <a:rPr lang="en-US" dirty="0">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cs typeface="Times New Roman" panose="02020603050405020304" pitchFamily="18" charset="0"/>
              </a:rPr>
              <a:t>border-spacing</a:t>
            </a:r>
            <a:r>
              <a:rPr lang="en-US" dirty="0">
                <a:latin typeface="Times New Roman" panose="02020603050405020304" pitchFamily="18" charset="0"/>
                <a:cs typeface="Times New Roman" panose="02020603050405020304" pitchFamily="18" charset="0"/>
              </a:rPr>
              <a:t>:</a:t>
            </a:r>
            <a:r>
              <a:rPr lang="en-US" b="1" dirty="0">
                <a:solidFill>
                  <a:schemeClr val="accent1"/>
                </a:solidFill>
                <a:latin typeface="Times New Roman" panose="02020603050405020304" pitchFamily="18" charset="0"/>
                <a:cs typeface="Times New Roman" panose="02020603050405020304" pitchFamily="18" charset="0"/>
              </a:rPr>
              <a:t>10px 50px</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 </a:t>
            </a:r>
          </a:p>
          <a:p>
            <a:pPr algn="l"/>
            <a:endParaRPr lang="en-IN"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caption-side: </a:t>
            </a:r>
            <a:r>
              <a:rPr lang="en-US" dirty="0">
                <a:latin typeface="Times New Roman" panose="02020603050405020304" pitchFamily="18" charset="0"/>
                <a:cs typeface="Times New Roman" panose="02020603050405020304" pitchFamily="18" charset="0"/>
              </a:rPr>
              <a:t>captions are presented in the &lt;caption&gt; element. You use the caption-side property to control the placement of the table caption. This property can have one of the four values top, bottom, left or right.</a:t>
            </a:r>
          </a:p>
          <a:p>
            <a:pPr algn="l"/>
            <a:r>
              <a:rPr lang="en-US" dirty="0">
                <a:latin typeface="Times New Roman" panose="02020603050405020304" pitchFamily="18" charset="0"/>
                <a:cs typeface="Times New Roman" panose="02020603050405020304" pitchFamily="18" charset="0"/>
              </a:rPr>
              <a:t>		caption</a:t>
            </a:r>
          </a:p>
          <a:p>
            <a:pPr algn="l"/>
            <a:r>
              <a:rPr lang="en-US" dirty="0">
                <a:latin typeface="Times New Roman" panose="02020603050405020304" pitchFamily="18" charset="0"/>
                <a:cs typeface="Times New Roman" panose="02020603050405020304" pitchFamily="18" charset="0"/>
              </a:rPr>
              <a:t>		{   </a:t>
            </a:r>
          </a:p>
          <a:p>
            <a:pPr algn="l"/>
            <a:r>
              <a:rPr lang="en-US" b="1" dirty="0">
                <a:solidFill>
                  <a:srgbClr val="FF0000"/>
                </a:solidFill>
                <a:latin typeface="Times New Roman" panose="02020603050405020304" pitchFamily="18" charset="0"/>
                <a:cs typeface="Times New Roman" panose="02020603050405020304" pitchFamily="18" charset="0"/>
              </a:rPr>
              <a:t>			caption-side</a:t>
            </a:r>
            <a:r>
              <a:rPr lang="en-US" dirty="0">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top;</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 </a:t>
            </a:r>
          </a:p>
          <a:p>
            <a:pPr algn="l"/>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D48CB3C-EF83-4411-9B68-F0D9AF9B6200}"/>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1358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BE76B1-0986-95B9-8C8D-46A52E390FC7}"/>
              </a:ext>
            </a:extLst>
          </p:cNvPr>
          <p:cNvSpPr txBox="1"/>
          <p:nvPr/>
        </p:nvSpPr>
        <p:spPr>
          <a:xfrm>
            <a:off x="314907" y="249207"/>
            <a:ext cx="11357689" cy="3970318"/>
          </a:xfrm>
          <a:prstGeom prst="rect">
            <a:avLst/>
          </a:prstGeom>
          <a:noFill/>
        </p:spPr>
        <p:txBody>
          <a:bodyPr wrap="square">
            <a:spAutoFit/>
          </a:bodyPr>
          <a:lstStyle/>
          <a:p>
            <a:pPr algn="l"/>
            <a:r>
              <a:rPr lang="en-IN" sz="1800" b="1" dirty="0">
                <a:latin typeface="Times New Roman" panose="02020603050405020304" pitchFamily="18" charset="0"/>
                <a:cs typeface="Times New Roman" panose="02020603050405020304" pitchFamily="18" charset="0"/>
              </a:rPr>
              <a:t>CSS </a:t>
            </a:r>
            <a:r>
              <a:rPr lang="en-IN" b="1" dirty="0">
                <a:latin typeface="Times New Roman" panose="02020603050405020304" pitchFamily="18" charset="0"/>
                <a:cs typeface="Times New Roman" panose="02020603050405020304" pitchFamily="18" charset="0"/>
              </a:rPr>
              <a:t>Images</a:t>
            </a:r>
          </a:p>
          <a:p>
            <a:pPr algn="l"/>
            <a:endParaRPr lang="en-IN" sz="1800" b="1"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Images play an important role in any webpage.  CSS plays a good role to control image display. You can set the following image properties using CSS.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1) border:  </a:t>
            </a:r>
            <a:r>
              <a:rPr lang="en-US" dirty="0">
                <a:latin typeface="Times New Roman" panose="02020603050405020304" pitchFamily="18" charset="0"/>
                <a:cs typeface="Times New Roman" panose="02020603050405020304" pitchFamily="18" charset="0"/>
              </a:rPr>
              <a:t>property is used to set the width of an image border. This property can have a value in length or in %. A width of zero pixel means no border.  </a:t>
            </a:r>
          </a:p>
          <a:p>
            <a:pPr algn="l"/>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style = "</a:t>
            </a:r>
            <a:r>
              <a:rPr lang="en-US" b="1" dirty="0">
                <a:solidFill>
                  <a:srgbClr val="FF0000"/>
                </a:solidFill>
                <a:latin typeface="Times New Roman" panose="02020603050405020304" pitchFamily="18" charset="0"/>
                <a:cs typeface="Times New Roman" panose="02020603050405020304" pitchFamily="18" charset="0"/>
              </a:rPr>
              <a:t>border</a:t>
            </a:r>
            <a:r>
              <a:rPr lang="en-US" dirty="0">
                <a:latin typeface="Times New Roman" panose="02020603050405020304" pitchFamily="18" charset="0"/>
                <a:cs typeface="Times New Roman" panose="02020603050405020304" pitchFamily="18" charset="0"/>
              </a:rPr>
              <a:t>:</a:t>
            </a:r>
            <a:r>
              <a:rPr lang="en-US" b="1" dirty="0">
                <a:solidFill>
                  <a:schemeClr val="accent1"/>
                </a:solidFill>
                <a:latin typeface="Times New Roman" panose="02020603050405020304" pitchFamily="18" charset="0"/>
                <a:cs typeface="Times New Roman" panose="02020603050405020304" pitchFamily="18" charset="0"/>
              </a:rPr>
              <a:t>3px dashed red</a:t>
            </a:r>
            <a:r>
              <a:rPr lang="en-US" dirty="0">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 </a:t>
            </a:r>
            <a:r>
              <a:rPr lang="en-US" b="1" dirty="0">
                <a:solidFill>
                  <a:schemeClr val="accent1"/>
                </a:solidFill>
                <a:latin typeface="Times New Roman" panose="02020603050405020304" pitchFamily="18" charset="0"/>
                <a:cs typeface="Times New Roman" panose="02020603050405020304" pitchFamily="18" charset="0"/>
              </a:rPr>
              <a:t>"/</a:t>
            </a:r>
            <a:r>
              <a:rPr lang="en-US" b="1" dirty="0" err="1">
                <a:solidFill>
                  <a:schemeClr val="accent1"/>
                </a:solidFill>
                <a:latin typeface="Times New Roman" panose="02020603050405020304" pitchFamily="18" charset="0"/>
                <a:cs typeface="Times New Roman" panose="02020603050405020304" pitchFamily="18" charset="0"/>
              </a:rPr>
              <a:t>css</a:t>
            </a:r>
            <a:r>
              <a:rPr lang="en-US" b="1" dirty="0">
                <a:solidFill>
                  <a:schemeClr val="accent1"/>
                </a:solidFill>
                <a:latin typeface="Times New Roman" panose="02020603050405020304" pitchFamily="18" charset="0"/>
                <a:cs typeface="Times New Roman" panose="02020603050405020304" pitchFamily="18" charset="0"/>
              </a:rPr>
              <a:t>/images/logo.png"</a:t>
            </a:r>
            <a:r>
              <a:rPr lang="en-US" dirty="0">
                <a:latin typeface="Times New Roman" panose="02020603050405020304" pitchFamily="18" charset="0"/>
                <a:cs typeface="Times New Roman" panose="02020603050405020304" pitchFamily="18" charset="0"/>
              </a:rPr>
              <a:t> /&gt; </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height: </a:t>
            </a:r>
            <a:r>
              <a:rPr lang="en-US" dirty="0">
                <a:latin typeface="Times New Roman" panose="02020603050405020304" pitchFamily="18" charset="0"/>
                <a:cs typeface="Times New Roman" panose="02020603050405020304" pitchFamily="18" charset="0"/>
              </a:rPr>
              <a:t>property is used to set the height of an image. </a:t>
            </a:r>
          </a:p>
          <a:p>
            <a:pPr algn="l"/>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style = "</a:t>
            </a:r>
            <a:r>
              <a:rPr lang="en-US" b="1" dirty="0">
                <a:solidFill>
                  <a:srgbClr val="FF0000"/>
                </a:solidFill>
                <a:latin typeface="Times New Roman" panose="02020603050405020304" pitchFamily="18" charset="0"/>
                <a:cs typeface="Times New Roman" panose="02020603050405020304" pitchFamily="18" charset="0"/>
              </a:rPr>
              <a:t>border</a:t>
            </a:r>
            <a:r>
              <a:rPr lang="en-US" dirty="0">
                <a:latin typeface="Times New Roman" panose="02020603050405020304" pitchFamily="18" charset="0"/>
                <a:cs typeface="Times New Roman" panose="02020603050405020304" pitchFamily="18" charset="0"/>
              </a:rPr>
              <a:t>:</a:t>
            </a:r>
            <a:r>
              <a:rPr lang="en-US" b="1" dirty="0">
                <a:solidFill>
                  <a:schemeClr val="accent1"/>
                </a:solidFill>
                <a:latin typeface="Times New Roman" panose="02020603050405020304" pitchFamily="18" charset="0"/>
                <a:cs typeface="Times New Roman" panose="02020603050405020304" pitchFamily="18" charset="0"/>
              </a:rPr>
              <a:t>1px solid red</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height</a:t>
            </a:r>
            <a:r>
              <a:rPr lang="en-US" dirty="0">
                <a:latin typeface="Times New Roman" panose="02020603050405020304" pitchFamily="18" charset="0"/>
                <a:cs typeface="Times New Roman" panose="02020603050405020304" pitchFamily="18" charset="0"/>
              </a:rPr>
              <a:t>:</a:t>
            </a:r>
            <a:r>
              <a:rPr lang="en-US" b="1" dirty="0">
                <a:solidFill>
                  <a:schemeClr val="accent1"/>
                </a:solidFill>
                <a:latin typeface="Times New Roman" panose="02020603050405020304" pitchFamily="18" charset="0"/>
                <a:cs typeface="Times New Roman" panose="02020603050405020304" pitchFamily="18" charset="0"/>
              </a:rPr>
              <a:t>50%</a:t>
            </a:r>
            <a:r>
              <a:rPr lang="en-US" dirty="0">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src</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a:t>
            </a:r>
            <a:r>
              <a:rPr lang="en-US" b="1" dirty="0" err="1">
                <a:solidFill>
                  <a:schemeClr val="accent1"/>
                </a:solidFill>
                <a:latin typeface="Times New Roman" panose="02020603050405020304" pitchFamily="18" charset="0"/>
                <a:cs typeface="Times New Roman" panose="02020603050405020304" pitchFamily="18" charset="0"/>
              </a:rPr>
              <a:t>css</a:t>
            </a:r>
            <a:r>
              <a:rPr lang="en-US" b="1" dirty="0">
                <a:solidFill>
                  <a:schemeClr val="accent1"/>
                </a:solidFill>
                <a:latin typeface="Times New Roman" panose="02020603050405020304" pitchFamily="18" charset="0"/>
                <a:cs typeface="Times New Roman" panose="02020603050405020304" pitchFamily="18" charset="0"/>
              </a:rPr>
              <a:t>/images/logo.png"</a:t>
            </a:r>
            <a:r>
              <a:rPr lang="en-US" dirty="0">
                <a:latin typeface="Times New Roman" panose="02020603050405020304" pitchFamily="18" charset="0"/>
                <a:cs typeface="Times New Roman" panose="02020603050405020304" pitchFamily="18" charset="0"/>
              </a:rPr>
              <a:t> /&gt; </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width:  </a:t>
            </a:r>
            <a:r>
              <a:rPr lang="en-US" dirty="0">
                <a:latin typeface="Times New Roman" panose="02020603050405020304" pitchFamily="18" charset="0"/>
                <a:cs typeface="Times New Roman" panose="02020603050405020304" pitchFamily="18" charset="0"/>
              </a:rPr>
              <a:t>property of an image is used to set the width of an image. </a:t>
            </a:r>
          </a:p>
          <a:p>
            <a:pPr algn="l"/>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style = "</a:t>
            </a:r>
            <a:r>
              <a:rPr lang="en-US" b="1" dirty="0">
                <a:solidFill>
                  <a:srgbClr val="FF0000"/>
                </a:solidFill>
                <a:latin typeface="Times New Roman" panose="02020603050405020304" pitchFamily="18" charset="0"/>
                <a:cs typeface="Times New Roman" panose="02020603050405020304" pitchFamily="18" charset="0"/>
              </a:rPr>
              <a:t>border</a:t>
            </a:r>
            <a:r>
              <a:rPr lang="en-US" dirty="0">
                <a:latin typeface="Times New Roman" panose="02020603050405020304" pitchFamily="18" charset="0"/>
                <a:cs typeface="Times New Roman" panose="02020603050405020304" pitchFamily="18" charset="0"/>
              </a:rPr>
              <a:t>:</a:t>
            </a:r>
            <a:r>
              <a:rPr lang="en-US" b="1" dirty="0">
                <a:solidFill>
                  <a:schemeClr val="accent1"/>
                </a:solidFill>
                <a:latin typeface="Times New Roman" panose="02020603050405020304" pitchFamily="18" charset="0"/>
                <a:cs typeface="Times New Roman" panose="02020603050405020304" pitchFamily="18" charset="0"/>
              </a:rPr>
              <a:t>1px solid red</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width</a:t>
            </a:r>
            <a:r>
              <a:rPr lang="en-US" dirty="0">
                <a:latin typeface="Times New Roman" panose="02020603050405020304" pitchFamily="18" charset="0"/>
                <a:cs typeface="Times New Roman" panose="02020603050405020304" pitchFamily="18" charset="0"/>
              </a:rPr>
              <a:t>:</a:t>
            </a:r>
            <a:r>
              <a:rPr lang="en-US" b="1" dirty="0">
                <a:solidFill>
                  <a:schemeClr val="accent1"/>
                </a:solidFill>
                <a:latin typeface="Times New Roman" panose="02020603050405020304" pitchFamily="18" charset="0"/>
                <a:cs typeface="Times New Roman" panose="02020603050405020304" pitchFamily="18" charset="0"/>
              </a:rPr>
              <a:t>50%</a:t>
            </a:r>
            <a:r>
              <a:rPr lang="en-US" dirty="0">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src</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a:t>
            </a:r>
            <a:r>
              <a:rPr lang="en-US" b="1" dirty="0" err="1">
                <a:solidFill>
                  <a:schemeClr val="accent1"/>
                </a:solidFill>
                <a:latin typeface="Times New Roman" panose="02020603050405020304" pitchFamily="18" charset="0"/>
                <a:cs typeface="Times New Roman" panose="02020603050405020304" pitchFamily="18" charset="0"/>
              </a:rPr>
              <a:t>css</a:t>
            </a:r>
            <a:r>
              <a:rPr lang="en-US" b="1" dirty="0">
                <a:solidFill>
                  <a:schemeClr val="accent1"/>
                </a:solidFill>
                <a:latin typeface="Times New Roman" panose="02020603050405020304" pitchFamily="18" charset="0"/>
                <a:cs typeface="Times New Roman" panose="02020603050405020304" pitchFamily="18" charset="0"/>
              </a:rPr>
              <a:t>/images/logo.png"</a:t>
            </a:r>
            <a:r>
              <a:rPr lang="en-US" dirty="0">
                <a:latin typeface="Times New Roman" panose="02020603050405020304" pitchFamily="18" charset="0"/>
                <a:cs typeface="Times New Roman" panose="02020603050405020304" pitchFamily="18" charset="0"/>
              </a:rPr>
              <a:t> /&gt; </a:t>
            </a:r>
          </a:p>
        </p:txBody>
      </p:sp>
    </p:spTree>
    <p:extLst>
      <p:ext uri="{BB962C8B-B14F-4D97-AF65-F5344CB8AC3E}">
        <p14:creationId xmlns:p14="http://schemas.microsoft.com/office/powerpoint/2010/main" val="159488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44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EFFD7-2B5A-8BAC-39C1-131EB7BBAF67}"/>
              </a:ext>
            </a:extLst>
          </p:cNvPr>
          <p:cNvSpPr txBox="1"/>
          <p:nvPr/>
        </p:nvSpPr>
        <p:spPr>
          <a:xfrm>
            <a:off x="382555" y="402304"/>
            <a:ext cx="11355355" cy="6278642"/>
          </a:xfrm>
          <a:prstGeom prst="rect">
            <a:avLst/>
          </a:prstGeom>
          <a:noFill/>
        </p:spPr>
        <p:txBody>
          <a:bodyPr wrap="square">
            <a:spAutoFit/>
          </a:bodyPr>
          <a:lstStyle>
            <a:defPPr>
              <a:defRPr lang="en-US"/>
            </a:defPPr>
            <a:lvl1pPr algn="just">
              <a:defRPr sz="2400" b="1" i="0" u="sng">
                <a:effectLst/>
                <a:latin typeface="Times New Roman" panose="02020603050405020304" pitchFamily="18" charset="0"/>
                <a:cs typeface="Times New Roman" panose="02020603050405020304" pitchFamily="18" charset="0"/>
              </a:defRPr>
            </a:lvl1pPr>
          </a:lstStyle>
          <a:p>
            <a:r>
              <a:rPr lang="en-US" dirty="0"/>
              <a:t>CSS Selector</a:t>
            </a:r>
            <a:endParaRPr lang="en-US" sz="1800" b="0" u="none" dirty="0"/>
          </a:p>
          <a:p>
            <a:r>
              <a:rPr lang="en-US" sz="1800" b="0" u="none" dirty="0"/>
              <a:t>CSS selectors are used to select the content you want to style. Selectors are the part of CSS rule set. CSS selectors select HTML elements according to its id, class, type, attribute etc. There are several different types of selectors in CSS.</a:t>
            </a:r>
          </a:p>
          <a:p>
            <a:pPr marL="285750" indent="-285750">
              <a:buFont typeface="Arial" panose="020B0604020202020204" pitchFamily="34" charset="0"/>
              <a:buChar char="•"/>
            </a:pPr>
            <a:r>
              <a:rPr lang="en-US" sz="1800" b="0" u="none" dirty="0"/>
              <a:t>CSS Element Selector</a:t>
            </a:r>
          </a:p>
          <a:p>
            <a:pPr marL="285750" indent="-285750">
              <a:buFont typeface="Arial" panose="020B0604020202020204" pitchFamily="34" charset="0"/>
              <a:buChar char="•"/>
            </a:pPr>
            <a:r>
              <a:rPr lang="en-US" sz="1800" b="0" u="none" dirty="0"/>
              <a:t>CSS Id Selector</a:t>
            </a:r>
          </a:p>
          <a:p>
            <a:pPr marL="285750" indent="-285750">
              <a:buFont typeface="Arial" panose="020B0604020202020204" pitchFamily="34" charset="0"/>
              <a:buChar char="•"/>
            </a:pPr>
            <a:r>
              <a:rPr lang="en-US" sz="1800" b="0" u="none" dirty="0"/>
              <a:t>CSS Class Selector</a:t>
            </a:r>
          </a:p>
          <a:p>
            <a:pPr marL="285750" indent="-285750">
              <a:buFont typeface="Arial" panose="020B0604020202020204" pitchFamily="34" charset="0"/>
              <a:buChar char="•"/>
            </a:pPr>
            <a:r>
              <a:rPr lang="en-US" sz="1800" b="0" u="none" dirty="0"/>
              <a:t>CSS Universal Selector</a:t>
            </a:r>
          </a:p>
          <a:p>
            <a:pPr marL="285750" indent="-285750">
              <a:buFont typeface="Arial" panose="020B0604020202020204" pitchFamily="34" charset="0"/>
              <a:buChar char="•"/>
            </a:pPr>
            <a:r>
              <a:rPr lang="en-US" sz="1800" b="0" u="none" dirty="0"/>
              <a:t>CSS Group Selector</a:t>
            </a:r>
          </a:p>
          <a:p>
            <a:endParaRPr lang="en-US" sz="1800" b="0" u="none" dirty="0"/>
          </a:p>
          <a:p>
            <a:r>
              <a:rPr lang="en-US" sz="1800" u="none" dirty="0"/>
              <a:t>1) </a:t>
            </a:r>
            <a:r>
              <a:rPr lang="en-US" sz="1800" dirty="0"/>
              <a:t>CSS Element Selector</a:t>
            </a:r>
            <a:r>
              <a:rPr lang="en-US" sz="1800" u="none" dirty="0"/>
              <a:t> : </a:t>
            </a:r>
            <a:r>
              <a:rPr lang="en-US" sz="1800" b="0" u="none" dirty="0"/>
              <a:t>The element selector selects the HTML element by name.</a:t>
            </a:r>
          </a:p>
          <a:p>
            <a:pPr lvl="4"/>
            <a:r>
              <a:rPr lang="en-US" b="0" u="none" dirty="0">
                <a:latin typeface="Times New Roman" panose="02020603050405020304" pitchFamily="18" charset="0"/>
                <a:cs typeface="Times New Roman" panose="02020603050405020304" pitchFamily="18" charset="0"/>
              </a:rPr>
              <a:t>&lt;html&gt;</a:t>
            </a:r>
          </a:p>
          <a:p>
            <a:pPr lvl="5"/>
            <a:r>
              <a:rPr lang="en-US" b="0" u="none" dirty="0">
                <a:latin typeface="Times New Roman" panose="02020603050405020304" pitchFamily="18" charset="0"/>
                <a:cs typeface="Times New Roman" panose="02020603050405020304" pitchFamily="18" charset="0"/>
              </a:rPr>
              <a:t>&lt;head&gt;</a:t>
            </a:r>
          </a:p>
          <a:p>
            <a:pPr lvl="5"/>
            <a:r>
              <a:rPr lang="en-US" b="0" u="none" dirty="0">
                <a:latin typeface="Times New Roman" panose="02020603050405020304" pitchFamily="18" charset="0"/>
                <a:cs typeface="Times New Roman" panose="02020603050405020304" pitchFamily="18" charset="0"/>
              </a:rPr>
              <a:t>	&lt;style&gt;  </a:t>
            </a:r>
          </a:p>
          <a:p>
            <a:pPr lvl="7"/>
            <a:r>
              <a:rPr lang="en-US" b="0" u="none" dirty="0">
                <a:latin typeface="Times New Roman" panose="02020603050405020304" pitchFamily="18" charset="0"/>
                <a:cs typeface="Times New Roman" panose="02020603050405020304" pitchFamily="18" charset="0"/>
              </a:rPr>
              <a:t>	</a:t>
            </a:r>
            <a:r>
              <a:rPr lang="en-US" b="0" u="none" dirty="0">
                <a:solidFill>
                  <a:srgbClr val="C00000"/>
                </a:solidFill>
                <a:latin typeface="Times New Roman" panose="02020603050405020304" pitchFamily="18" charset="0"/>
                <a:cs typeface="Times New Roman" panose="02020603050405020304" pitchFamily="18" charset="0"/>
              </a:rPr>
              <a:t>p{  </a:t>
            </a:r>
          </a:p>
          <a:p>
            <a:pPr lvl="7"/>
            <a:r>
              <a:rPr lang="en-US" b="0" u="none" dirty="0">
                <a:solidFill>
                  <a:srgbClr val="C00000"/>
                </a:solidFill>
                <a:latin typeface="Times New Roman" panose="02020603050405020304" pitchFamily="18" charset="0"/>
                <a:cs typeface="Times New Roman" panose="02020603050405020304" pitchFamily="18" charset="0"/>
              </a:rPr>
              <a:t>   	text-align: center;  color: blue; }   </a:t>
            </a:r>
          </a:p>
          <a:p>
            <a:pPr lvl="5"/>
            <a:r>
              <a:rPr lang="en-US" b="0" u="none" dirty="0">
                <a:latin typeface="Times New Roman" panose="02020603050405020304" pitchFamily="18" charset="0"/>
                <a:cs typeface="Times New Roman" panose="02020603050405020304" pitchFamily="18" charset="0"/>
              </a:rPr>
              <a:t>	&lt;/style&gt;  </a:t>
            </a:r>
          </a:p>
          <a:p>
            <a:pPr lvl="5"/>
            <a:r>
              <a:rPr lang="en-US" b="0" u="none" dirty="0">
                <a:latin typeface="Times New Roman" panose="02020603050405020304" pitchFamily="18" charset="0"/>
                <a:cs typeface="Times New Roman" panose="02020603050405020304" pitchFamily="18" charset="0"/>
              </a:rPr>
              <a:t>&lt;/head&gt;  </a:t>
            </a:r>
          </a:p>
          <a:p>
            <a:pPr lvl="5"/>
            <a:r>
              <a:rPr lang="en-US" b="0" u="none" dirty="0">
                <a:latin typeface="Times New Roman" panose="02020603050405020304" pitchFamily="18" charset="0"/>
                <a:cs typeface="Times New Roman" panose="02020603050405020304" pitchFamily="18" charset="0"/>
              </a:rPr>
              <a:t>&lt;body&gt;  </a:t>
            </a:r>
          </a:p>
          <a:p>
            <a:pPr lvl="5"/>
            <a:r>
              <a:rPr lang="en-US" b="0" u="none" dirty="0">
                <a:latin typeface="Times New Roman" panose="02020603050405020304" pitchFamily="18" charset="0"/>
                <a:cs typeface="Times New Roman" panose="02020603050405020304" pitchFamily="18" charset="0"/>
              </a:rPr>
              <a:t>	</a:t>
            </a:r>
            <a:r>
              <a:rPr lang="en-US" b="0" u="none" dirty="0">
                <a:solidFill>
                  <a:srgbClr val="C00000"/>
                </a:solidFill>
                <a:latin typeface="Times New Roman" panose="02020603050405020304" pitchFamily="18" charset="0"/>
                <a:cs typeface="Times New Roman" panose="02020603050405020304" pitchFamily="18" charset="0"/>
              </a:rPr>
              <a:t>&lt;p&gt;This style will be applied on every paragraph.&lt;/p&gt;  </a:t>
            </a:r>
          </a:p>
          <a:p>
            <a:pPr lvl="5"/>
            <a:r>
              <a:rPr lang="en-US" b="0" u="none" dirty="0">
                <a:solidFill>
                  <a:srgbClr val="C00000"/>
                </a:solidFill>
                <a:latin typeface="Times New Roman" panose="02020603050405020304" pitchFamily="18" charset="0"/>
                <a:cs typeface="Times New Roman" panose="02020603050405020304" pitchFamily="18" charset="0"/>
              </a:rPr>
              <a:t>	&lt;p&gt;And me!&lt;/p&gt;  </a:t>
            </a:r>
          </a:p>
          <a:p>
            <a:pPr lvl="5"/>
            <a:r>
              <a:rPr lang="en-US" b="0" u="none" dirty="0">
                <a:latin typeface="Times New Roman" panose="02020603050405020304" pitchFamily="18" charset="0"/>
                <a:cs typeface="Times New Roman" panose="02020603050405020304" pitchFamily="18" charset="0"/>
              </a:rPr>
              <a:t>&lt;/body&gt;  </a:t>
            </a:r>
          </a:p>
          <a:p>
            <a:pPr lvl="4"/>
            <a:r>
              <a:rPr lang="en-US" b="0" u="none" dirty="0">
                <a:latin typeface="Times New Roman" panose="02020603050405020304" pitchFamily="18" charset="0"/>
                <a:cs typeface="Times New Roman" panose="02020603050405020304" pitchFamily="18" charset="0"/>
              </a:rPr>
              <a:t>&lt;/html&gt; </a:t>
            </a:r>
          </a:p>
        </p:txBody>
      </p:sp>
    </p:spTree>
    <p:extLst>
      <p:ext uri="{BB962C8B-B14F-4D97-AF65-F5344CB8AC3E}">
        <p14:creationId xmlns:p14="http://schemas.microsoft.com/office/powerpoint/2010/main" val="280930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1E6A9-9589-15DD-0A8C-D98575557F20}"/>
              </a:ext>
            </a:extLst>
          </p:cNvPr>
          <p:cNvSpPr txBox="1"/>
          <p:nvPr/>
        </p:nvSpPr>
        <p:spPr>
          <a:xfrm>
            <a:off x="249205" y="368473"/>
            <a:ext cx="11506977"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2) </a:t>
            </a:r>
            <a:r>
              <a:rPr lang="en-US" b="1" u="sng" dirty="0">
                <a:latin typeface="Times New Roman" panose="02020603050405020304" pitchFamily="18" charset="0"/>
                <a:cs typeface="Times New Roman" panose="02020603050405020304" pitchFamily="18" charset="0"/>
              </a:rPr>
              <a:t>CSS Id Selector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The id selector selects the id attribute of an HTML element to select a specific element. An id is always unique within the page so it is chosen to select a single, unique element.</a:t>
            </a:r>
          </a:p>
          <a:p>
            <a:pPr algn="just"/>
            <a:r>
              <a:rPr lang="en-US" dirty="0">
                <a:latin typeface="Times New Roman" panose="02020603050405020304" pitchFamily="18" charset="0"/>
                <a:cs typeface="Times New Roman" panose="02020603050405020304" pitchFamily="18" charset="0"/>
              </a:rPr>
              <a:t>It is written with the hash character (#), followed by the id of the element.</a:t>
            </a:r>
          </a:p>
          <a:p>
            <a:pPr algn="just"/>
            <a:endParaRPr lang="en-US" dirty="0">
              <a:latin typeface="Times New Roman" panose="02020603050405020304" pitchFamily="18" charset="0"/>
              <a:cs typeface="Times New Roman" panose="02020603050405020304" pitchFamily="18" charset="0"/>
            </a:endParaRPr>
          </a:p>
          <a:p>
            <a:pPr algn="just"/>
            <a:r>
              <a:rPr lang="en-US" b="0" u="none" dirty="0">
                <a:latin typeface="Times New Roman" panose="02020603050405020304" pitchFamily="18" charset="0"/>
                <a:cs typeface="Times New Roman" panose="02020603050405020304" pitchFamily="18" charset="0"/>
              </a:rPr>
              <a:t>		&lt;html&gt;  </a:t>
            </a:r>
          </a:p>
          <a:p>
            <a:pPr lvl="5" algn="just"/>
            <a:r>
              <a:rPr lang="en-US" b="0" u="none" dirty="0">
                <a:latin typeface="Times New Roman" panose="02020603050405020304" pitchFamily="18" charset="0"/>
                <a:cs typeface="Times New Roman" panose="02020603050405020304" pitchFamily="18" charset="0"/>
              </a:rPr>
              <a:t>&lt;head&gt;  </a:t>
            </a:r>
          </a:p>
          <a:p>
            <a:pPr lvl="6" algn="just"/>
            <a:r>
              <a:rPr lang="en-US" b="0" u="none" dirty="0">
                <a:latin typeface="Times New Roman" panose="02020603050405020304" pitchFamily="18" charset="0"/>
                <a:cs typeface="Times New Roman" panose="02020603050405020304" pitchFamily="18" charset="0"/>
              </a:rPr>
              <a:t>&lt;style&gt;  </a:t>
            </a:r>
          </a:p>
          <a:p>
            <a:pPr lvl="7" algn="just"/>
            <a:r>
              <a:rPr lang="en-US" b="0" u="none" dirty="0">
                <a:solidFill>
                  <a:srgbClr val="C00000"/>
                </a:solidFill>
                <a:latin typeface="Times New Roman" panose="02020603050405020304" pitchFamily="18" charset="0"/>
                <a:cs typeface="Times New Roman" panose="02020603050405020304" pitchFamily="18" charset="0"/>
              </a:rPr>
              <a:t>#para1 {  </a:t>
            </a:r>
          </a:p>
          <a:p>
            <a:pPr lvl="7" algn="just"/>
            <a:r>
              <a:rPr lang="en-US" b="0" u="none" dirty="0">
                <a:solidFill>
                  <a:srgbClr val="C00000"/>
                </a:solidFill>
                <a:latin typeface="Times New Roman" panose="02020603050405020304" pitchFamily="18" charset="0"/>
                <a:cs typeface="Times New Roman" panose="02020603050405020304" pitchFamily="18" charset="0"/>
              </a:rPr>
              <a:t>    text-align: center;  </a:t>
            </a:r>
          </a:p>
          <a:p>
            <a:pPr lvl="7" algn="just"/>
            <a:r>
              <a:rPr lang="en-US" b="0" u="none" dirty="0">
                <a:solidFill>
                  <a:srgbClr val="C00000"/>
                </a:solidFill>
                <a:latin typeface="Times New Roman" panose="02020603050405020304" pitchFamily="18" charset="0"/>
                <a:cs typeface="Times New Roman" panose="02020603050405020304" pitchFamily="18" charset="0"/>
              </a:rPr>
              <a:t>    color: blue;  </a:t>
            </a:r>
          </a:p>
          <a:p>
            <a:pPr lvl="7" algn="just"/>
            <a:r>
              <a:rPr lang="en-US" b="0" u="none" dirty="0">
                <a:solidFill>
                  <a:srgbClr val="C00000"/>
                </a:solidFill>
                <a:latin typeface="Times New Roman" panose="02020603050405020304" pitchFamily="18" charset="0"/>
                <a:cs typeface="Times New Roman" panose="02020603050405020304" pitchFamily="18" charset="0"/>
              </a:rPr>
              <a:t>}  </a:t>
            </a:r>
          </a:p>
          <a:p>
            <a:pPr lvl="6" algn="just"/>
            <a:r>
              <a:rPr lang="en-US" b="0" u="none" dirty="0">
                <a:latin typeface="Times New Roman" panose="02020603050405020304" pitchFamily="18" charset="0"/>
                <a:cs typeface="Times New Roman" panose="02020603050405020304" pitchFamily="18" charset="0"/>
              </a:rPr>
              <a:t>&lt;/style&gt;  </a:t>
            </a:r>
          </a:p>
          <a:p>
            <a:pPr lvl="5" algn="just"/>
            <a:r>
              <a:rPr lang="en-US" b="0" u="none" dirty="0">
                <a:latin typeface="Times New Roman" panose="02020603050405020304" pitchFamily="18" charset="0"/>
                <a:cs typeface="Times New Roman" panose="02020603050405020304" pitchFamily="18" charset="0"/>
              </a:rPr>
              <a:t>&lt;/head&gt;  </a:t>
            </a:r>
          </a:p>
          <a:p>
            <a:pPr lvl="5" algn="just"/>
            <a:r>
              <a:rPr lang="en-US" u="none" dirty="0">
                <a:latin typeface="Times New Roman" panose="02020603050405020304" pitchFamily="18" charset="0"/>
                <a:cs typeface="Times New Roman" panose="02020603050405020304" pitchFamily="18" charset="0"/>
              </a:rPr>
              <a:t>&lt;body&gt;  </a:t>
            </a:r>
          </a:p>
          <a:p>
            <a:pPr lvl="6" algn="just"/>
            <a:r>
              <a:rPr lang="en-US" u="none" dirty="0">
                <a:solidFill>
                  <a:srgbClr val="C00000"/>
                </a:solidFill>
                <a:latin typeface="Times New Roman" panose="02020603050405020304" pitchFamily="18" charset="0"/>
                <a:cs typeface="Times New Roman" panose="02020603050405020304" pitchFamily="18" charset="0"/>
              </a:rPr>
              <a:t>&lt;p id="para1"&gt;Hello Class&lt;/p&gt;  </a:t>
            </a:r>
          </a:p>
          <a:p>
            <a:pPr lvl="6" algn="just"/>
            <a:r>
              <a:rPr lang="en-US" u="none" dirty="0">
                <a:solidFill>
                  <a:srgbClr val="C00000"/>
                </a:solidFill>
                <a:latin typeface="Times New Roman" panose="02020603050405020304" pitchFamily="18" charset="0"/>
                <a:cs typeface="Times New Roman" panose="02020603050405020304" pitchFamily="18" charset="0"/>
              </a:rPr>
              <a:t>&lt;p&gt;This paragraph will not be affected.&lt;/p&gt;  </a:t>
            </a:r>
          </a:p>
          <a:p>
            <a:pPr lvl="5" algn="just"/>
            <a:r>
              <a:rPr lang="en-US" u="none" dirty="0">
                <a:latin typeface="Times New Roman" panose="02020603050405020304" pitchFamily="18" charset="0"/>
                <a:cs typeface="Times New Roman" panose="02020603050405020304" pitchFamily="18" charset="0"/>
              </a:rPr>
              <a:t>&lt;/body&gt;  </a:t>
            </a:r>
          </a:p>
          <a:p>
            <a:pPr lvl="4" algn="just"/>
            <a:r>
              <a:rPr lang="en-US" b="0" u="none" dirty="0">
                <a:latin typeface="Times New Roman" panose="02020603050405020304" pitchFamily="18" charset="0"/>
                <a:cs typeface="Times New Roman" panose="02020603050405020304" pitchFamily="18" charset="0"/>
              </a:rPr>
              <a:t>&lt;/html&gt;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86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C2618-2733-95F0-47EB-C4574285A23C}"/>
              </a:ext>
            </a:extLst>
          </p:cNvPr>
          <p:cNvSpPr txBox="1"/>
          <p:nvPr/>
        </p:nvSpPr>
        <p:spPr>
          <a:xfrm>
            <a:off x="239874" y="335845"/>
            <a:ext cx="11712251" cy="618630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 </a:t>
            </a:r>
            <a:r>
              <a:rPr lang="en-US" b="1" u="sng" dirty="0">
                <a:latin typeface="Times New Roman" panose="02020603050405020304" pitchFamily="18" charset="0"/>
                <a:cs typeface="Times New Roman" panose="02020603050405020304" pitchFamily="18" charset="0"/>
              </a:rPr>
              <a:t>CSS Class Selector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The class selector selects HTML elements with a specific class attribute. It is used with a period character . (full stop symbol) followed by the class name.	</a:t>
            </a:r>
          </a:p>
          <a:p>
            <a:pPr algn="just"/>
            <a:endParaRPr lang="en-US" dirty="0">
              <a:latin typeface="Times New Roman" panose="02020603050405020304" pitchFamily="18" charset="0"/>
              <a:cs typeface="Times New Roman" panose="02020603050405020304" pitchFamily="18" charset="0"/>
            </a:endParaRPr>
          </a:p>
          <a:p>
            <a:pPr lvl="4" algn="just"/>
            <a:r>
              <a:rPr lang="en-US" dirty="0">
                <a:latin typeface="Times New Roman" panose="02020603050405020304" pitchFamily="18" charset="0"/>
                <a:cs typeface="Times New Roman" panose="02020603050405020304" pitchFamily="18" charset="0"/>
              </a:rPr>
              <a:t>&lt;html&gt;  </a:t>
            </a:r>
          </a:p>
          <a:p>
            <a:pPr lvl="4" algn="just"/>
            <a:r>
              <a:rPr lang="en-US" dirty="0">
                <a:latin typeface="Times New Roman" panose="02020603050405020304" pitchFamily="18" charset="0"/>
                <a:cs typeface="Times New Roman" panose="02020603050405020304" pitchFamily="18" charset="0"/>
              </a:rPr>
              <a:t>             &lt;head&gt;  </a:t>
            </a:r>
          </a:p>
          <a:p>
            <a:pPr lvl="7" algn="just"/>
            <a:r>
              <a:rPr lang="en-US" dirty="0">
                <a:latin typeface="Times New Roman" panose="02020603050405020304" pitchFamily="18" charset="0"/>
                <a:cs typeface="Times New Roman" panose="02020603050405020304" pitchFamily="18" charset="0"/>
              </a:rPr>
              <a:t>&lt;style&gt;  </a:t>
            </a:r>
          </a:p>
          <a:p>
            <a:pPr lvl="8" algn="just"/>
            <a:r>
              <a:rPr lang="en-US" dirty="0">
                <a:solidFill>
                  <a:srgbClr val="C00000"/>
                </a:solidFill>
                <a:latin typeface="Times New Roman" panose="02020603050405020304" pitchFamily="18" charset="0"/>
                <a:cs typeface="Times New Roman" panose="02020603050405020304" pitchFamily="18" charset="0"/>
              </a:rPr>
              <a:t>.center {  </a:t>
            </a:r>
          </a:p>
          <a:p>
            <a:pPr lvl="8" algn="just"/>
            <a:r>
              <a:rPr lang="en-US" dirty="0">
                <a:solidFill>
                  <a:srgbClr val="C00000"/>
                </a:solidFill>
                <a:latin typeface="Times New Roman" panose="02020603050405020304" pitchFamily="18" charset="0"/>
                <a:cs typeface="Times New Roman" panose="02020603050405020304" pitchFamily="18" charset="0"/>
              </a:rPr>
              <a:t>    text-align: center;  </a:t>
            </a:r>
          </a:p>
          <a:p>
            <a:pPr lvl="8" algn="just"/>
            <a:r>
              <a:rPr lang="en-US" dirty="0">
                <a:solidFill>
                  <a:srgbClr val="C00000"/>
                </a:solidFill>
                <a:latin typeface="Times New Roman" panose="02020603050405020304" pitchFamily="18" charset="0"/>
                <a:cs typeface="Times New Roman" panose="02020603050405020304" pitchFamily="18" charset="0"/>
              </a:rPr>
              <a:t>    color: blue;  </a:t>
            </a:r>
          </a:p>
          <a:p>
            <a:pPr lvl="8" algn="just"/>
            <a:r>
              <a:rPr lang="en-US" dirty="0">
                <a:solidFill>
                  <a:srgbClr val="C00000"/>
                </a:solidFill>
                <a:latin typeface="Times New Roman" panose="02020603050405020304" pitchFamily="18" charset="0"/>
                <a:cs typeface="Times New Roman" panose="02020603050405020304" pitchFamily="18" charset="0"/>
              </a:rPr>
              <a:t>}  </a:t>
            </a:r>
          </a:p>
          <a:p>
            <a:pPr lvl="7" algn="just"/>
            <a:r>
              <a:rPr lang="en-US" dirty="0">
                <a:latin typeface="Times New Roman" panose="02020603050405020304" pitchFamily="18" charset="0"/>
                <a:cs typeface="Times New Roman" panose="02020603050405020304" pitchFamily="18" charset="0"/>
              </a:rPr>
              <a:t>&lt;/style&gt;  </a:t>
            </a:r>
          </a:p>
          <a:p>
            <a:pPr lvl="6" algn="just"/>
            <a:r>
              <a:rPr lang="en-US" dirty="0">
                <a:latin typeface="Times New Roman" panose="02020603050405020304" pitchFamily="18" charset="0"/>
                <a:cs typeface="Times New Roman" panose="02020603050405020304" pitchFamily="18" charset="0"/>
              </a:rPr>
              <a:t>&lt;/head&gt;  </a:t>
            </a:r>
          </a:p>
          <a:p>
            <a:pPr lvl="6" algn="just"/>
            <a:r>
              <a:rPr lang="en-US" dirty="0">
                <a:latin typeface="Times New Roman" panose="02020603050405020304" pitchFamily="18" charset="0"/>
                <a:cs typeface="Times New Roman" panose="02020603050405020304" pitchFamily="18" charset="0"/>
              </a:rPr>
              <a:t>&lt;body&gt;  </a:t>
            </a:r>
          </a:p>
          <a:p>
            <a:pPr lvl="7" algn="just"/>
            <a:r>
              <a:rPr lang="en-US" dirty="0">
                <a:solidFill>
                  <a:srgbClr val="C00000"/>
                </a:solidFill>
                <a:latin typeface="Times New Roman" panose="02020603050405020304" pitchFamily="18" charset="0"/>
                <a:cs typeface="Times New Roman" panose="02020603050405020304" pitchFamily="18" charset="0"/>
              </a:rPr>
              <a:t>&lt;h1 class="center"&gt;This heading is blue and center-aligned.&lt;/h1&gt;  </a:t>
            </a:r>
          </a:p>
          <a:p>
            <a:pPr lvl="7" algn="just"/>
            <a:r>
              <a:rPr lang="en-US" dirty="0">
                <a:solidFill>
                  <a:srgbClr val="C00000"/>
                </a:solidFill>
                <a:latin typeface="Times New Roman" panose="02020603050405020304" pitchFamily="18" charset="0"/>
                <a:cs typeface="Times New Roman" panose="02020603050405020304" pitchFamily="18" charset="0"/>
              </a:rPr>
              <a:t>&lt;p class="center"&gt;This paragraph is blue and center-aligned.&lt;/p&gt;  </a:t>
            </a:r>
            <a:r>
              <a:rPr lang="en-US" dirty="0">
                <a:latin typeface="Times New Roman" panose="02020603050405020304" pitchFamily="18" charset="0"/>
                <a:cs typeface="Times New Roman" panose="02020603050405020304" pitchFamily="18" charset="0"/>
              </a:rPr>
              <a:t> </a:t>
            </a:r>
          </a:p>
          <a:p>
            <a:pPr lvl="6" algn="just"/>
            <a:r>
              <a:rPr lang="en-US" dirty="0">
                <a:latin typeface="Times New Roman" panose="02020603050405020304" pitchFamily="18" charset="0"/>
                <a:cs typeface="Times New Roman" panose="02020603050405020304" pitchFamily="18" charset="0"/>
              </a:rPr>
              <a:t>&lt;/body&gt; </a:t>
            </a:r>
          </a:p>
          <a:p>
            <a:pPr lvl="5" algn="just"/>
            <a:r>
              <a:rPr lang="en-US" dirty="0">
                <a:latin typeface="Times New Roman" panose="02020603050405020304" pitchFamily="18" charset="0"/>
                <a:cs typeface="Times New Roman" panose="02020603050405020304" pitchFamily="18" charset="0"/>
              </a:rPr>
              <a:t>&lt;/html&gt;</a:t>
            </a:r>
          </a:p>
          <a:p>
            <a:pPr lvl="5"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CSS Class Selector for specific element</a:t>
            </a:r>
          </a:p>
          <a:p>
            <a:pPr algn="just"/>
            <a:r>
              <a:rPr lang="en-US" dirty="0">
                <a:latin typeface="Times New Roman" panose="02020603050405020304" pitchFamily="18" charset="0"/>
                <a:cs typeface="Times New Roman" panose="02020603050405020304" pitchFamily="18" charset="0"/>
              </a:rPr>
              <a:t>If you want to specify that only one specific HTML element should be affected then you should use the element name with class selector.</a:t>
            </a:r>
          </a:p>
          <a:p>
            <a:pPr lvl="8" algn="just"/>
            <a:r>
              <a:rPr lang="en-US" dirty="0">
                <a:solidFill>
                  <a:srgbClr val="C00000"/>
                </a:solidFill>
                <a:latin typeface="Times New Roman" panose="02020603050405020304" pitchFamily="18" charset="0"/>
                <a:cs typeface="Times New Roman" panose="02020603050405020304" pitchFamily="18" charset="0"/>
              </a:rPr>
              <a:t>p.center { text-align: center;  color: blue;  }	(in above example)</a:t>
            </a:r>
          </a:p>
        </p:txBody>
      </p:sp>
    </p:spTree>
    <p:extLst>
      <p:ext uri="{BB962C8B-B14F-4D97-AF65-F5344CB8AC3E}">
        <p14:creationId xmlns:p14="http://schemas.microsoft.com/office/powerpoint/2010/main" val="254756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F2AEA-1356-C56F-97C5-CE6E14555AFA}"/>
              </a:ext>
            </a:extLst>
          </p:cNvPr>
          <p:cNvSpPr txBox="1"/>
          <p:nvPr/>
        </p:nvSpPr>
        <p:spPr>
          <a:xfrm>
            <a:off x="286916" y="224135"/>
            <a:ext cx="11478985"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4) </a:t>
            </a:r>
            <a:r>
              <a:rPr lang="en-US" b="1" u="sng" dirty="0">
                <a:latin typeface="Times New Roman" panose="02020603050405020304" pitchFamily="18" charset="0"/>
                <a:cs typeface="Times New Roman" panose="02020603050405020304" pitchFamily="18" charset="0"/>
              </a:rPr>
              <a:t>CSS Universal Selector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The universal selector is used as a wildcard character. It selects all the elements on the pages.</a:t>
            </a:r>
          </a:p>
          <a:p>
            <a:pPr lvl="3" algn="just"/>
            <a:endParaRPr lang="en-US" dirty="0">
              <a:latin typeface="Times New Roman" panose="02020603050405020304" pitchFamily="18" charset="0"/>
              <a:cs typeface="Times New Roman" panose="02020603050405020304" pitchFamily="18" charset="0"/>
            </a:endParaRPr>
          </a:p>
          <a:p>
            <a:pPr lvl="3" algn="just"/>
            <a:r>
              <a:rPr lang="en-US" dirty="0">
                <a:latin typeface="Times New Roman" panose="02020603050405020304" pitchFamily="18" charset="0"/>
                <a:cs typeface="Times New Roman" panose="02020603050405020304" pitchFamily="18" charset="0"/>
              </a:rPr>
              <a:t>&lt;html&gt;  </a:t>
            </a:r>
          </a:p>
          <a:p>
            <a:pPr lvl="4" algn="just"/>
            <a:r>
              <a:rPr lang="en-US" dirty="0">
                <a:latin typeface="Times New Roman" panose="02020603050405020304" pitchFamily="18" charset="0"/>
                <a:cs typeface="Times New Roman" panose="02020603050405020304" pitchFamily="18" charset="0"/>
              </a:rPr>
              <a:t>&lt;head&gt;  </a:t>
            </a:r>
          </a:p>
          <a:p>
            <a:pPr lvl="5" algn="just"/>
            <a:r>
              <a:rPr lang="en-US" dirty="0">
                <a:latin typeface="Times New Roman" panose="02020603050405020304" pitchFamily="18" charset="0"/>
                <a:cs typeface="Times New Roman" panose="02020603050405020304" pitchFamily="18" charset="0"/>
              </a:rPr>
              <a:t>&lt;style&gt;  </a:t>
            </a:r>
          </a:p>
          <a:p>
            <a:pPr lvl="6" algn="just"/>
            <a:r>
              <a:rPr lang="en-US" dirty="0">
                <a:solidFill>
                  <a:srgbClr val="C00000"/>
                </a:solidFill>
                <a:latin typeface="Times New Roman" panose="02020603050405020304" pitchFamily="18" charset="0"/>
                <a:cs typeface="Times New Roman" panose="02020603050405020304" pitchFamily="18" charset="0"/>
              </a:rPr>
              <a:t>* {  </a:t>
            </a:r>
          </a:p>
          <a:p>
            <a:pPr lvl="6" algn="just"/>
            <a:r>
              <a:rPr lang="en-US" dirty="0">
                <a:solidFill>
                  <a:srgbClr val="C00000"/>
                </a:solidFill>
                <a:latin typeface="Times New Roman" panose="02020603050405020304" pitchFamily="18" charset="0"/>
                <a:cs typeface="Times New Roman" panose="02020603050405020304" pitchFamily="18" charset="0"/>
              </a:rPr>
              <a:t>   color: green;  </a:t>
            </a:r>
          </a:p>
          <a:p>
            <a:pPr lvl="6" algn="just"/>
            <a:r>
              <a:rPr lang="en-US" dirty="0">
                <a:solidFill>
                  <a:srgbClr val="C00000"/>
                </a:solidFill>
                <a:latin typeface="Times New Roman" panose="02020603050405020304" pitchFamily="18" charset="0"/>
                <a:cs typeface="Times New Roman" panose="02020603050405020304" pitchFamily="18" charset="0"/>
              </a:rPr>
              <a:t>   font-size: 20px;  </a:t>
            </a:r>
          </a:p>
          <a:p>
            <a:pPr lvl="6" algn="just"/>
            <a:r>
              <a:rPr lang="en-US" dirty="0">
                <a:solidFill>
                  <a:srgbClr val="C00000"/>
                </a:solidFill>
                <a:latin typeface="Times New Roman" panose="02020603050405020304" pitchFamily="18" charset="0"/>
                <a:cs typeface="Times New Roman" panose="02020603050405020304" pitchFamily="18" charset="0"/>
              </a:rPr>
              <a:t>}   </a:t>
            </a:r>
          </a:p>
          <a:p>
            <a:pPr lvl="5" algn="just"/>
            <a:r>
              <a:rPr lang="en-US" dirty="0">
                <a:latin typeface="Times New Roman" panose="02020603050405020304" pitchFamily="18" charset="0"/>
                <a:cs typeface="Times New Roman" panose="02020603050405020304" pitchFamily="18" charset="0"/>
              </a:rPr>
              <a:t>&lt;/style&gt;  </a:t>
            </a:r>
          </a:p>
          <a:p>
            <a:pPr lvl="4" algn="just"/>
            <a:r>
              <a:rPr lang="en-US" dirty="0">
                <a:latin typeface="Times New Roman" panose="02020603050405020304" pitchFamily="18" charset="0"/>
                <a:cs typeface="Times New Roman" panose="02020603050405020304" pitchFamily="18" charset="0"/>
              </a:rPr>
              <a:t>&lt;/head&gt;  </a:t>
            </a:r>
          </a:p>
          <a:p>
            <a:pPr lvl="4" algn="just"/>
            <a:r>
              <a:rPr lang="en-US" dirty="0">
                <a:latin typeface="Times New Roman" panose="02020603050405020304" pitchFamily="18" charset="0"/>
                <a:cs typeface="Times New Roman" panose="02020603050405020304" pitchFamily="18" charset="0"/>
              </a:rPr>
              <a:t>&lt;body&gt;  </a:t>
            </a:r>
          </a:p>
          <a:p>
            <a:pPr lvl="5" algn="just"/>
            <a:r>
              <a:rPr lang="en-US" dirty="0">
                <a:solidFill>
                  <a:srgbClr val="C00000"/>
                </a:solidFill>
                <a:latin typeface="Times New Roman" panose="02020603050405020304" pitchFamily="18" charset="0"/>
                <a:cs typeface="Times New Roman" panose="02020603050405020304" pitchFamily="18" charset="0"/>
              </a:rPr>
              <a:t>&lt;h2&gt;This is heading&lt;/h2&gt;  </a:t>
            </a:r>
          </a:p>
          <a:p>
            <a:pPr lvl="5" algn="just"/>
            <a:r>
              <a:rPr lang="en-US" dirty="0">
                <a:solidFill>
                  <a:srgbClr val="C00000"/>
                </a:solidFill>
                <a:latin typeface="Times New Roman" panose="02020603050405020304" pitchFamily="18" charset="0"/>
                <a:cs typeface="Times New Roman" panose="02020603050405020304" pitchFamily="18" charset="0"/>
              </a:rPr>
              <a:t>&lt;p&gt;This style will be applied on every paragraph.&lt;/p&gt;  </a:t>
            </a:r>
          </a:p>
          <a:p>
            <a:pPr lvl="5" algn="just"/>
            <a:r>
              <a:rPr lang="en-US" dirty="0">
                <a:solidFill>
                  <a:srgbClr val="C00000"/>
                </a:solidFill>
                <a:latin typeface="Times New Roman" panose="02020603050405020304" pitchFamily="18" charset="0"/>
                <a:cs typeface="Times New Roman" panose="02020603050405020304" pitchFamily="18" charset="0"/>
              </a:rPr>
              <a:t>&lt;p id="para1"&gt;Me too!&lt;/p&gt;  </a:t>
            </a:r>
          </a:p>
          <a:p>
            <a:pPr lvl="5" algn="just"/>
            <a:r>
              <a:rPr lang="en-US" dirty="0">
                <a:solidFill>
                  <a:srgbClr val="C00000"/>
                </a:solidFill>
                <a:latin typeface="Times New Roman" panose="02020603050405020304" pitchFamily="18" charset="0"/>
                <a:cs typeface="Times New Roman" panose="02020603050405020304" pitchFamily="18" charset="0"/>
              </a:rPr>
              <a:t>&lt;p&gt;And me!&lt;/p&gt;  </a:t>
            </a:r>
          </a:p>
          <a:p>
            <a:pPr lvl="4" algn="just"/>
            <a:r>
              <a:rPr lang="en-US" dirty="0">
                <a:latin typeface="Times New Roman" panose="02020603050405020304" pitchFamily="18" charset="0"/>
                <a:cs typeface="Times New Roman" panose="02020603050405020304" pitchFamily="18" charset="0"/>
              </a:rPr>
              <a:t>&lt;/body&gt;  </a:t>
            </a:r>
          </a:p>
          <a:p>
            <a:pPr lvl="3" algn="just"/>
            <a:r>
              <a:rPr lang="en-US" dirty="0">
                <a:latin typeface="Times New Roman" panose="02020603050405020304" pitchFamily="18" charset="0"/>
                <a:cs typeface="Times New Roman" panose="02020603050405020304" pitchFamily="18" charset="0"/>
              </a:rPr>
              <a:t>&lt;/html&gt; </a:t>
            </a:r>
          </a:p>
        </p:txBody>
      </p:sp>
    </p:spTree>
    <p:extLst>
      <p:ext uri="{BB962C8B-B14F-4D97-AF65-F5344CB8AC3E}">
        <p14:creationId xmlns:p14="http://schemas.microsoft.com/office/powerpoint/2010/main" val="18041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A6DAB7-1645-BB03-EB1F-20D0D49C25E7}"/>
              </a:ext>
            </a:extLst>
          </p:cNvPr>
          <p:cNvSpPr txBox="1"/>
          <p:nvPr/>
        </p:nvSpPr>
        <p:spPr>
          <a:xfrm>
            <a:off x="286917" y="339023"/>
            <a:ext cx="11404340"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5) </a:t>
            </a:r>
            <a:r>
              <a:rPr lang="en-US" b="1" u="sng" dirty="0">
                <a:latin typeface="Times New Roman" panose="02020603050405020304" pitchFamily="18" charset="0"/>
                <a:cs typeface="Times New Roman" panose="02020603050405020304" pitchFamily="18" charset="0"/>
              </a:rPr>
              <a:t>CSS Group Selector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The grouping selector is used to select all the elements with the same style definitions. It is used to minimize the code. Commas are used to separate each selector in grouping.</a:t>
            </a:r>
          </a:p>
          <a:p>
            <a:pPr algn="just"/>
            <a:endParaRPr lang="en-US" dirty="0">
              <a:latin typeface="Times New Roman" panose="02020603050405020304" pitchFamily="18" charset="0"/>
              <a:cs typeface="Times New Roman" panose="02020603050405020304" pitchFamily="18" charset="0"/>
            </a:endParaRPr>
          </a:p>
          <a:p>
            <a:pPr lvl="3" algn="just"/>
            <a:r>
              <a:rPr lang="en-US" dirty="0">
                <a:latin typeface="Times New Roman" panose="02020603050405020304" pitchFamily="18" charset="0"/>
                <a:cs typeface="Times New Roman" panose="02020603050405020304" pitchFamily="18" charset="0"/>
              </a:rPr>
              <a:t>&lt;html&gt;  </a:t>
            </a:r>
          </a:p>
          <a:p>
            <a:pPr lvl="4" algn="just"/>
            <a:r>
              <a:rPr lang="en-US" dirty="0">
                <a:latin typeface="Times New Roman" panose="02020603050405020304" pitchFamily="18" charset="0"/>
                <a:cs typeface="Times New Roman" panose="02020603050405020304" pitchFamily="18" charset="0"/>
              </a:rPr>
              <a:t>&lt;head&gt;  </a:t>
            </a:r>
          </a:p>
          <a:p>
            <a:pPr lvl="5" algn="just"/>
            <a:r>
              <a:rPr lang="en-US" dirty="0">
                <a:latin typeface="Times New Roman" panose="02020603050405020304" pitchFamily="18" charset="0"/>
                <a:cs typeface="Times New Roman" panose="02020603050405020304" pitchFamily="18" charset="0"/>
              </a:rPr>
              <a:t>&lt;style&gt;  </a:t>
            </a:r>
          </a:p>
          <a:p>
            <a:pPr lvl="6" algn="just"/>
            <a:r>
              <a:rPr lang="en-US" dirty="0">
                <a:solidFill>
                  <a:srgbClr val="C00000"/>
                </a:solidFill>
                <a:latin typeface="Times New Roman" panose="02020603050405020304" pitchFamily="18" charset="0"/>
                <a:cs typeface="Times New Roman" panose="02020603050405020304" pitchFamily="18" charset="0"/>
              </a:rPr>
              <a:t>h2, p {  </a:t>
            </a:r>
          </a:p>
          <a:p>
            <a:pPr lvl="6" algn="just"/>
            <a:r>
              <a:rPr lang="en-US" dirty="0">
                <a:solidFill>
                  <a:srgbClr val="C00000"/>
                </a:solidFill>
                <a:latin typeface="Times New Roman" panose="02020603050405020304" pitchFamily="18" charset="0"/>
                <a:cs typeface="Times New Roman" panose="02020603050405020304" pitchFamily="18" charset="0"/>
              </a:rPr>
              <a:t>    text-align: center;  </a:t>
            </a:r>
          </a:p>
          <a:p>
            <a:pPr lvl="6" algn="just"/>
            <a:r>
              <a:rPr lang="en-US" dirty="0">
                <a:solidFill>
                  <a:srgbClr val="C00000"/>
                </a:solidFill>
                <a:latin typeface="Times New Roman" panose="02020603050405020304" pitchFamily="18" charset="0"/>
                <a:cs typeface="Times New Roman" panose="02020603050405020304" pitchFamily="18" charset="0"/>
              </a:rPr>
              <a:t>    color: blue;  </a:t>
            </a:r>
          </a:p>
          <a:p>
            <a:pPr lvl="6" algn="just"/>
            <a:r>
              <a:rPr lang="en-US" dirty="0">
                <a:solidFill>
                  <a:srgbClr val="C00000"/>
                </a:solidFill>
                <a:latin typeface="Times New Roman" panose="02020603050405020304" pitchFamily="18" charset="0"/>
                <a:cs typeface="Times New Roman" panose="02020603050405020304" pitchFamily="18" charset="0"/>
              </a:rPr>
              <a:t>}  </a:t>
            </a:r>
          </a:p>
          <a:p>
            <a:pPr lvl="5" algn="just"/>
            <a:r>
              <a:rPr lang="en-US" dirty="0">
                <a:latin typeface="Times New Roman" panose="02020603050405020304" pitchFamily="18" charset="0"/>
                <a:cs typeface="Times New Roman" panose="02020603050405020304" pitchFamily="18" charset="0"/>
              </a:rPr>
              <a:t>&lt;/style&gt;  </a:t>
            </a:r>
          </a:p>
          <a:p>
            <a:pPr lvl="4" algn="just"/>
            <a:r>
              <a:rPr lang="en-US" dirty="0">
                <a:latin typeface="Times New Roman" panose="02020603050405020304" pitchFamily="18" charset="0"/>
                <a:cs typeface="Times New Roman" panose="02020603050405020304" pitchFamily="18" charset="0"/>
              </a:rPr>
              <a:t>&lt;/head&gt;  </a:t>
            </a:r>
          </a:p>
          <a:p>
            <a:pPr lvl="4" algn="just"/>
            <a:r>
              <a:rPr lang="en-US" dirty="0">
                <a:latin typeface="Times New Roman" panose="02020603050405020304" pitchFamily="18" charset="0"/>
                <a:cs typeface="Times New Roman" panose="02020603050405020304" pitchFamily="18" charset="0"/>
              </a:rPr>
              <a:t>&lt;body&gt;  </a:t>
            </a:r>
          </a:p>
          <a:p>
            <a:pPr lvl="5" algn="just"/>
            <a:r>
              <a:rPr lang="en-US" dirty="0">
                <a:solidFill>
                  <a:srgbClr val="C00000"/>
                </a:solidFill>
                <a:latin typeface="Times New Roman" panose="02020603050405020304" pitchFamily="18" charset="0"/>
                <a:cs typeface="Times New Roman" panose="02020603050405020304" pitchFamily="18" charset="0"/>
              </a:rPr>
              <a:t>&lt;h1&gt;Hello Javatpoint.com&lt;/h1&gt;  </a:t>
            </a:r>
          </a:p>
          <a:p>
            <a:pPr lvl="5" algn="just"/>
            <a:r>
              <a:rPr lang="en-US" dirty="0">
                <a:solidFill>
                  <a:srgbClr val="C00000"/>
                </a:solidFill>
                <a:latin typeface="Times New Roman" panose="02020603050405020304" pitchFamily="18" charset="0"/>
                <a:cs typeface="Times New Roman" panose="02020603050405020304" pitchFamily="18" charset="0"/>
              </a:rPr>
              <a:t>&lt;h2&gt;Hello Javatpoint.com (In smaller font)&lt;/h2&gt;  </a:t>
            </a:r>
          </a:p>
          <a:p>
            <a:pPr lvl="5" algn="just"/>
            <a:r>
              <a:rPr lang="en-US" dirty="0">
                <a:solidFill>
                  <a:srgbClr val="C00000"/>
                </a:solidFill>
                <a:latin typeface="Times New Roman" panose="02020603050405020304" pitchFamily="18" charset="0"/>
                <a:cs typeface="Times New Roman" panose="02020603050405020304" pitchFamily="18" charset="0"/>
              </a:rPr>
              <a:t>&lt;p&gt;This is a paragraph.&lt;/p&gt;  </a:t>
            </a:r>
          </a:p>
          <a:p>
            <a:pPr lvl="4" algn="just"/>
            <a:r>
              <a:rPr lang="en-US" dirty="0">
                <a:latin typeface="Times New Roman" panose="02020603050405020304" pitchFamily="18" charset="0"/>
                <a:cs typeface="Times New Roman" panose="02020603050405020304" pitchFamily="18" charset="0"/>
              </a:rPr>
              <a:t>&lt;/body&gt;  </a:t>
            </a:r>
          </a:p>
          <a:p>
            <a:pPr lvl="3" algn="just"/>
            <a:r>
              <a:rPr lang="en-US" dirty="0">
                <a:latin typeface="Times New Roman" panose="02020603050405020304" pitchFamily="18" charset="0"/>
                <a:cs typeface="Times New Roman" panose="02020603050405020304" pitchFamily="18" charset="0"/>
              </a:rPr>
              <a:t>&lt;/html&gt; </a:t>
            </a:r>
          </a:p>
        </p:txBody>
      </p:sp>
    </p:spTree>
    <p:extLst>
      <p:ext uri="{BB962C8B-B14F-4D97-AF65-F5344CB8AC3E}">
        <p14:creationId xmlns:p14="http://schemas.microsoft.com/office/powerpoint/2010/main" val="119955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61196-95FB-1F32-1407-BA39BFF650DE}"/>
              </a:ext>
            </a:extLst>
          </p:cNvPr>
          <p:cNvSpPr txBox="1"/>
          <p:nvPr/>
        </p:nvSpPr>
        <p:spPr>
          <a:xfrm>
            <a:off x="296246" y="257967"/>
            <a:ext cx="11460325" cy="6278642"/>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How to add CSS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CSS is added to HTML pages to format the document according to information in the style sheet. There are three ways to insert CSS in HTML documents.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t>
            </a:r>
            <a:r>
              <a:rPr lang="en-US" b="1" u="sng" dirty="0">
                <a:latin typeface="Times New Roman" panose="02020603050405020304" pitchFamily="18" charset="0"/>
                <a:cs typeface="Times New Roman" panose="02020603050405020304" pitchFamily="18" charset="0"/>
              </a:rPr>
              <a:t>Inline CSS</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Inline CSS is used to apply CSS on a single line or element.</a:t>
            </a:r>
          </a:p>
          <a:p>
            <a:pPr lvl="2" algn="just"/>
            <a:r>
              <a:rPr lang="en-US" dirty="0">
                <a:latin typeface="Times New Roman" panose="02020603050405020304" pitchFamily="18" charset="0"/>
                <a:cs typeface="Times New Roman" panose="02020603050405020304" pitchFamily="18" charset="0"/>
              </a:rPr>
              <a:t>&lt;h2 style="color:red;margin-left:40px;"&gt;Inline CSS is applied on this heading.&lt;/h2&gt;  </a:t>
            </a:r>
          </a:p>
          <a:p>
            <a:pPr lvl="2" algn="just"/>
            <a:r>
              <a:rPr lang="en-US" dirty="0">
                <a:latin typeface="Times New Roman" panose="02020603050405020304" pitchFamily="18" charset="0"/>
                <a:cs typeface="Times New Roman" panose="02020603050405020304" pitchFamily="18" charset="0"/>
              </a:rPr>
              <a:t>&lt;p&gt;This paragraph is not affected.&lt;/p&gt;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a:t>
            </a:r>
            <a:r>
              <a:rPr lang="en-US" b="1" u="sng" dirty="0">
                <a:latin typeface="Times New Roman" panose="02020603050405020304" pitchFamily="18" charset="0"/>
                <a:cs typeface="Times New Roman" panose="02020603050405020304" pitchFamily="18" charset="0"/>
              </a:rPr>
              <a:t>Internal CSS</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The internal style sheet is used to add a unique style for a single document. It is defined in &lt;head&gt; section of the HTML page inside the &lt;style&gt; tag.</a:t>
            </a:r>
          </a:p>
          <a:p>
            <a:pPr lvl="3" algn="just"/>
            <a:r>
              <a:rPr lang="en-US" dirty="0">
                <a:latin typeface="Times New Roman" panose="02020603050405020304" pitchFamily="18" charset="0"/>
                <a:cs typeface="Times New Roman" panose="02020603050405020304" pitchFamily="18" charset="0"/>
              </a:rPr>
              <a:t>&lt;html&gt;  </a:t>
            </a:r>
          </a:p>
          <a:p>
            <a:pPr lvl="4" algn="just"/>
            <a:r>
              <a:rPr lang="en-US" dirty="0">
                <a:latin typeface="Times New Roman" panose="02020603050405020304" pitchFamily="18" charset="0"/>
                <a:cs typeface="Times New Roman" panose="02020603050405020304" pitchFamily="18" charset="0"/>
              </a:rPr>
              <a:t>&lt;head&gt;  </a:t>
            </a:r>
          </a:p>
          <a:p>
            <a:pPr lvl="5" algn="just"/>
            <a:r>
              <a:rPr lang="en-US" dirty="0">
                <a:latin typeface="Times New Roman" panose="02020603050405020304" pitchFamily="18" charset="0"/>
                <a:cs typeface="Times New Roman" panose="02020603050405020304" pitchFamily="18" charset="0"/>
              </a:rPr>
              <a:t>&lt;style&gt;  </a:t>
            </a:r>
          </a:p>
          <a:p>
            <a:pPr lvl="6" algn="just"/>
            <a:r>
              <a:rPr lang="en-US" dirty="0">
                <a:latin typeface="Times New Roman" panose="02020603050405020304" pitchFamily="18" charset="0"/>
                <a:cs typeface="Times New Roman" panose="02020603050405020304" pitchFamily="18" charset="0"/>
              </a:rPr>
              <a:t>h1 {  color: red;  margin-left: 80px;  </a:t>
            </a:r>
          </a:p>
          <a:p>
            <a:pPr lvl="6" algn="just"/>
            <a:r>
              <a:rPr lang="en-US" dirty="0">
                <a:latin typeface="Times New Roman" panose="02020603050405020304" pitchFamily="18" charset="0"/>
                <a:cs typeface="Times New Roman" panose="02020603050405020304" pitchFamily="18" charset="0"/>
              </a:rPr>
              <a:t>}   </a:t>
            </a:r>
          </a:p>
          <a:p>
            <a:pPr lvl="5" algn="just"/>
            <a:r>
              <a:rPr lang="en-US" dirty="0">
                <a:latin typeface="Times New Roman" panose="02020603050405020304" pitchFamily="18" charset="0"/>
                <a:cs typeface="Times New Roman" panose="02020603050405020304" pitchFamily="18" charset="0"/>
              </a:rPr>
              <a:t>&lt;/style&gt;  </a:t>
            </a:r>
          </a:p>
          <a:p>
            <a:pPr lvl="4" algn="just"/>
            <a:r>
              <a:rPr lang="en-US" dirty="0">
                <a:latin typeface="Times New Roman" panose="02020603050405020304" pitchFamily="18" charset="0"/>
                <a:cs typeface="Times New Roman" panose="02020603050405020304" pitchFamily="18" charset="0"/>
              </a:rPr>
              <a:t>&lt;/head&gt;  </a:t>
            </a:r>
          </a:p>
          <a:p>
            <a:pPr lvl="4" algn="just"/>
            <a:r>
              <a:rPr lang="en-US" dirty="0">
                <a:latin typeface="Times New Roman" panose="02020603050405020304" pitchFamily="18" charset="0"/>
                <a:cs typeface="Times New Roman" panose="02020603050405020304" pitchFamily="18" charset="0"/>
              </a:rPr>
              <a:t>&lt;body&gt;  </a:t>
            </a:r>
          </a:p>
          <a:p>
            <a:pPr lvl="5" algn="just"/>
            <a:r>
              <a:rPr lang="en-US" dirty="0">
                <a:latin typeface="Times New Roman" panose="02020603050405020304" pitchFamily="18" charset="0"/>
                <a:cs typeface="Times New Roman" panose="02020603050405020304" pitchFamily="18" charset="0"/>
              </a:rPr>
              <a:t>&lt;h1&gt;The internal style sheet is applied on this heading.&lt;/h1&gt;</a:t>
            </a:r>
          </a:p>
          <a:p>
            <a:pPr lvl="5" algn="just"/>
            <a:r>
              <a:rPr lang="en-US" dirty="0">
                <a:latin typeface="Times New Roman" panose="02020603050405020304" pitchFamily="18" charset="0"/>
                <a:cs typeface="Times New Roman" panose="02020603050405020304" pitchFamily="18" charset="0"/>
              </a:rPr>
              <a:t>&lt;p&gt;  </a:t>
            </a:r>
          </a:p>
          <a:p>
            <a:pPr lvl="4" algn="just"/>
            <a:r>
              <a:rPr lang="en-US" dirty="0">
                <a:latin typeface="Times New Roman" panose="02020603050405020304" pitchFamily="18" charset="0"/>
                <a:cs typeface="Times New Roman" panose="02020603050405020304" pitchFamily="18" charset="0"/>
              </a:rPr>
              <a:t>&lt;/body&gt;  </a:t>
            </a:r>
          </a:p>
          <a:p>
            <a:pPr lvl="3" algn="just"/>
            <a:r>
              <a:rPr lang="en-US" dirty="0">
                <a:latin typeface="Times New Roman" panose="02020603050405020304" pitchFamily="18" charset="0"/>
                <a:cs typeface="Times New Roman" panose="02020603050405020304" pitchFamily="18" charset="0"/>
              </a:rPr>
              <a:t>&lt;/html&gt; </a:t>
            </a:r>
          </a:p>
        </p:txBody>
      </p:sp>
    </p:spTree>
    <p:extLst>
      <p:ext uri="{BB962C8B-B14F-4D97-AF65-F5344CB8AC3E}">
        <p14:creationId xmlns:p14="http://schemas.microsoft.com/office/powerpoint/2010/main" val="63516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2F291-811C-C768-E4FE-2F72AD36D53A}"/>
              </a:ext>
            </a:extLst>
          </p:cNvPr>
          <p:cNvSpPr txBox="1"/>
          <p:nvPr/>
        </p:nvSpPr>
        <p:spPr>
          <a:xfrm>
            <a:off x="324238" y="313951"/>
            <a:ext cx="11348357" cy="350865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 </a:t>
            </a:r>
            <a:r>
              <a:rPr lang="en-US" b="1" u="sng" dirty="0">
                <a:latin typeface="Times New Roman" panose="02020603050405020304" pitchFamily="18" charset="0"/>
                <a:cs typeface="Times New Roman" panose="02020603050405020304" pitchFamily="18" charset="0"/>
              </a:rPr>
              <a:t>External CSS</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The external style sheet is generally used when you want to make changes on multiple pages. It is ideal for this condition because it facilitates you to change the look of the entire web site by changing just one file.</a:t>
            </a:r>
          </a:p>
          <a:p>
            <a:pPr algn="just"/>
            <a:r>
              <a:rPr lang="en-US" dirty="0">
                <a:latin typeface="Times New Roman" panose="02020603050405020304" pitchFamily="18" charset="0"/>
                <a:cs typeface="Times New Roman" panose="02020603050405020304" pitchFamily="18" charset="0"/>
              </a:rPr>
              <a:t>It uses the &lt;link&gt; tag on every pages and the &lt;link&gt; tag should be put inside the head section.</a:t>
            </a:r>
          </a:p>
          <a:p>
            <a:pPr lvl="5" algn="just"/>
            <a:r>
              <a:rPr lang="en-US" dirty="0">
                <a:latin typeface="Times New Roman" panose="02020603050405020304" pitchFamily="18" charset="0"/>
                <a:cs typeface="Times New Roman" panose="02020603050405020304" pitchFamily="18" charset="0"/>
              </a:rPr>
              <a:t>&lt;head&gt;  </a:t>
            </a:r>
          </a:p>
          <a:p>
            <a:pPr lvl="5" algn="just"/>
            <a:r>
              <a:rPr lang="en-US" dirty="0">
                <a:latin typeface="Times New Roman" panose="02020603050405020304" pitchFamily="18" charset="0"/>
                <a:cs typeface="Times New Roman" panose="02020603050405020304" pitchFamily="18" charset="0"/>
              </a:rPr>
              <a:t>	&lt;link </a:t>
            </a:r>
            <a:r>
              <a:rPr lang="en-US" dirty="0" err="1">
                <a:latin typeface="Times New Roman" panose="02020603050405020304" pitchFamily="18" charset="0"/>
                <a:cs typeface="Times New Roman" panose="02020603050405020304" pitchFamily="18" charset="0"/>
              </a:rPr>
              <a:t>rel</a:t>
            </a:r>
            <a:r>
              <a:rPr lang="en-US" dirty="0">
                <a:latin typeface="Times New Roman" panose="02020603050405020304" pitchFamily="18" charset="0"/>
                <a:cs typeface="Times New Roman" panose="02020603050405020304" pitchFamily="18" charset="0"/>
              </a:rPr>
              <a:t>="stylesheet" type="text/</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="mystyle.css"&gt;  </a:t>
            </a:r>
          </a:p>
          <a:p>
            <a:pPr lvl="5" algn="just"/>
            <a:r>
              <a:rPr lang="en-US" dirty="0">
                <a:latin typeface="Times New Roman" panose="02020603050405020304" pitchFamily="18" charset="0"/>
                <a:cs typeface="Times New Roman" panose="02020603050405020304" pitchFamily="18" charset="0"/>
              </a:rPr>
              <a:t>&lt;/head&gt;</a:t>
            </a:r>
          </a:p>
          <a:p>
            <a:pPr algn="just"/>
            <a:endParaRPr lang="en-US"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CSS Comments</a:t>
            </a:r>
          </a:p>
          <a:p>
            <a:pPr algn="just"/>
            <a:r>
              <a:rPr lang="en-US" dirty="0">
                <a:latin typeface="Times New Roman" panose="02020603050405020304" pitchFamily="18" charset="0"/>
                <a:cs typeface="Times New Roman" panose="02020603050405020304" pitchFamily="18" charset="0"/>
              </a:rPr>
              <a:t>CSS comments are generally written to explain your code. It is very helpful for the users who reads your code so that they can easily understand the code. Comments are ignored by browsers.</a:t>
            </a:r>
          </a:p>
          <a:p>
            <a:pPr algn="just"/>
            <a:r>
              <a:rPr lang="en-US" dirty="0">
                <a:latin typeface="Times New Roman" panose="02020603050405020304" pitchFamily="18" charset="0"/>
                <a:cs typeface="Times New Roman" panose="02020603050405020304" pitchFamily="18" charset="0"/>
              </a:rPr>
              <a:t>Comments are single or multiple lines statement and written within /*............*/ .</a:t>
            </a:r>
          </a:p>
          <a:p>
            <a:pPr lvl="5"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491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53020</TotalTime>
  <Words>3836</Words>
  <Application>Microsoft Office PowerPoint</Application>
  <PresentationFormat>Widescreen</PresentationFormat>
  <Paragraphs>416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Tanusha Mittal</dc:creator>
  <cp:lastModifiedBy>Tanusha Mittal</cp:lastModifiedBy>
  <cp:revision>2</cp:revision>
  <dcterms:created xsi:type="dcterms:W3CDTF">2023-02-20T11:34:40Z</dcterms:created>
  <dcterms:modified xsi:type="dcterms:W3CDTF">2024-02-22T05:47:48Z</dcterms:modified>
</cp:coreProperties>
</file>