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4" r:id="rId34"/>
    <p:sldId id="295" r:id="rId35"/>
    <p:sldId id="296" r:id="rId36"/>
    <p:sldId id="292" r:id="rId37"/>
    <p:sldId id="293" r:id="rId38"/>
    <p:sldId id="289" r:id="rId39"/>
    <p:sldId id="291" r:id="rId40"/>
    <p:sldId id="290"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17E9E-DA96-4A30-AE1C-31880F434154}" v="36" dt="2024-02-06T05:37:00.5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usha Mittal" userId="2e1406e462865a47" providerId="LiveId" clId="{95D17E9E-DA96-4A30-AE1C-31880F434154}"/>
    <pc:docChg chg="undo custSel addSld delSld modSld sldOrd">
      <pc:chgData name="Tanusha Mittal" userId="2e1406e462865a47" providerId="LiveId" clId="{95D17E9E-DA96-4A30-AE1C-31880F434154}" dt="2024-02-07T16:48:39.528" v="3166" actId="20577"/>
      <pc:docMkLst>
        <pc:docMk/>
      </pc:docMkLst>
      <pc:sldChg chg="delSp modSp mod">
        <pc:chgData name="Tanusha Mittal" userId="2e1406e462865a47" providerId="LiveId" clId="{95D17E9E-DA96-4A30-AE1C-31880F434154}" dt="2024-01-30T04:10:37.204" v="5"/>
        <pc:sldMkLst>
          <pc:docMk/>
          <pc:sldMk cId="2471449711" sldId="257"/>
        </pc:sldMkLst>
        <pc:spChg chg="del mod">
          <ac:chgData name="Tanusha Mittal" userId="2e1406e462865a47" providerId="LiveId" clId="{95D17E9E-DA96-4A30-AE1C-31880F434154}" dt="2024-01-30T04:10:37.204" v="5"/>
          <ac:spMkLst>
            <pc:docMk/>
            <pc:sldMk cId="2471449711" sldId="257"/>
            <ac:spMk id="5" creationId="{22CC8A18-AD2E-0FC7-546B-5BCD0C0DDA6D}"/>
          </ac:spMkLst>
        </pc:spChg>
      </pc:sldChg>
      <pc:sldChg chg="modSp">
        <pc:chgData name="Tanusha Mittal" userId="2e1406e462865a47" providerId="LiveId" clId="{95D17E9E-DA96-4A30-AE1C-31880F434154}" dt="2024-01-30T04:11:49.643" v="6" actId="14100"/>
        <pc:sldMkLst>
          <pc:docMk/>
          <pc:sldMk cId="761782181" sldId="259"/>
        </pc:sldMkLst>
        <pc:picChg chg="mod">
          <ac:chgData name="Tanusha Mittal" userId="2e1406e462865a47" providerId="LiveId" clId="{95D17E9E-DA96-4A30-AE1C-31880F434154}" dt="2024-01-30T04:11:49.643" v="6" actId="14100"/>
          <ac:picMkLst>
            <pc:docMk/>
            <pc:sldMk cId="761782181" sldId="259"/>
            <ac:picMk id="3076" creationId="{633792AD-83DC-1D22-D11F-098393AFF7A2}"/>
          </ac:picMkLst>
        </pc:picChg>
      </pc:sldChg>
      <pc:sldChg chg="modSp">
        <pc:chgData name="Tanusha Mittal" userId="2e1406e462865a47" providerId="LiveId" clId="{95D17E9E-DA96-4A30-AE1C-31880F434154}" dt="2024-01-30T04:12:52.687" v="9" actId="1076"/>
        <pc:sldMkLst>
          <pc:docMk/>
          <pc:sldMk cId="346542035" sldId="260"/>
        </pc:sldMkLst>
        <pc:picChg chg="mod">
          <ac:chgData name="Tanusha Mittal" userId="2e1406e462865a47" providerId="LiveId" clId="{95D17E9E-DA96-4A30-AE1C-31880F434154}" dt="2024-01-30T04:12:52.687" v="9" actId="1076"/>
          <ac:picMkLst>
            <pc:docMk/>
            <pc:sldMk cId="346542035" sldId="260"/>
            <ac:picMk id="2" creationId="{50D531EC-F6B8-285E-1E92-5891DAB72328}"/>
          </ac:picMkLst>
        </pc:picChg>
      </pc:sldChg>
      <pc:sldChg chg="del ord">
        <pc:chgData name="Tanusha Mittal" userId="2e1406e462865a47" providerId="LiveId" clId="{95D17E9E-DA96-4A30-AE1C-31880F434154}" dt="2024-02-05T15:26:25.880" v="38" actId="2696"/>
        <pc:sldMkLst>
          <pc:docMk/>
          <pc:sldMk cId="2829044691" sldId="261"/>
        </pc:sldMkLst>
      </pc:sldChg>
      <pc:sldChg chg="add">
        <pc:chgData name="Tanusha Mittal" userId="2e1406e462865a47" providerId="LiveId" clId="{95D17E9E-DA96-4A30-AE1C-31880F434154}" dt="2024-02-05T15:26:34.774" v="40"/>
        <pc:sldMkLst>
          <pc:docMk/>
          <pc:sldMk cId="3904381588" sldId="261"/>
        </pc:sldMkLst>
      </pc:sldChg>
      <pc:sldChg chg="del ord">
        <pc:chgData name="Tanusha Mittal" userId="2e1406e462865a47" providerId="LiveId" clId="{95D17E9E-DA96-4A30-AE1C-31880F434154}" dt="2024-02-05T15:26:25.880" v="38" actId="2696"/>
        <pc:sldMkLst>
          <pc:docMk/>
          <pc:sldMk cId="686315420" sldId="262"/>
        </pc:sldMkLst>
      </pc:sldChg>
      <pc:sldChg chg="add">
        <pc:chgData name="Tanusha Mittal" userId="2e1406e462865a47" providerId="LiveId" clId="{95D17E9E-DA96-4A30-AE1C-31880F434154}" dt="2024-02-05T15:26:34.774" v="40"/>
        <pc:sldMkLst>
          <pc:docMk/>
          <pc:sldMk cId="1657172164" sldId="262"/>
        </pc:sldMkLst>
      </pc:sldChg>
      <pc:sldChg chg="add">
        <pc:chgData name="Tanusha Mittal" userId="2e1406e462865a47" providerId="LiveId" clId="{95D17E9E-DA96-4A30-AE1C-31880F434154}" dt="2024-02-05T15:26:34.774" v="40"/>
        <pc:sldMkLst>
          <pc:docMk/>
          <pc:sldMk cId="1079774381" sldId="263"/>
        </pc:sldMkLst>
      </pc:sldChg>
      <pc:sldChg chg="del ord">
        <pc:chgData name="Tanusha Mittal" userId="2e1406e462865a47" providerId="LiveId" clId="{95D17E9E-DA96-4A30-AE1C-31880F434154}" dt="2024-02-05T15:26:25.880" v="38" actId="2696"/>
        <pc:sldMkLst>
          <pc:docMk/>
          <pc:sldMk cId="3598328824" sldId="263"/>
        </pc:sldMkLst>
      </pc:sldChg>
      <pc:sldChg chg="addSp modSp mod">
        <pc:chgData name="Tanusha Mittal" userId="2e1406e462865a47" providerId="LiveId" clId="{95D17E9E-DA96-4A30-AE1C-31880F434154}" dt="2024-02-01T04:24:32.441" v="37" actId="20577"/>
        <pc:sldMkLst>
          <pc:docMk/>
          <pc:sldMk cId="1803990167" sldId="277"/>
        </pc:sldMkLst>
        <pc:graphicFrameChg chg="add mod modGraphic">
          <ac:chgData name="Tanusha Mittal" userId="2e1406e462865a47" providerId="LiveId" clId="{95D17E9E-DA96-4A30-AE1C-31880F434154}" dt="2024-02-01T04:24:32.441" v="37" actId="20577"/>
          <ac:graphicFrameMkLst>
            <pc:docMk/>
            <pc:sldMk cId="1803990167" sldId="277"/>
            <ac:graphicFrameMk id="2" creationId="{EDD3FD41-62A6-2F6B-8CCE-CCFAA52ED6A7}"/>
          </ac:graphicFrameMkLst>
        </pc:graphicFrameChg>
      </pc:sldChg>
      <pc:sldChg chg="modSp mod">
        <pc:chgData name="Tanusha Mittal" userId="2e1406e462865a47" providerId="LiveId" clId="{95D17E9E-DA96-4A30-AE1C-31880F434154}" dt="2024-01-29T03:56:07.487" v="1" actId="1038"/>
        <pc:sldMkLst>
          <pc:docMk/>
          <pc:sldMk cId="2204640311" sldId="288"/>
        </pc:sldMkLst>
        <pc:spChg chg="mod">
          <ac:chgData name="Tanusha Mittal" userId="2e1406e462865a47" providerId="LiveId" clId="{95D17E9E-DA96-4A30-AE1C-31880F434154}" dt="2024-01-29T03:56:07.487" v="1" actId="1038"/>
          <ac:spMkLst>
            <pc:docMk/>
            <pc:sldMk cId="2204640311" sldId="288"/>
            <ac:spMk id="3" creationId="{FF8F8B80-8A28-D08C-D5C2-0187EADF7F85}"/>
          </ac:spMkLst>
        </pc:spChg>
      </pc:sldChg>
      <pc:sldChg chg="modSp mod ord">
        <pc:chgData name="Tanusha Mittal" userId="2e1406e462865a47" providerId="LiveId" clId="{95D17E9E-DA96-4A30-AE1C-31880F434154}" dt="2024-02-06T05:42:12.954" v="3138"/>
        <pc:sldMkLst>
          <pc:docMk/>
          <pc:sldMk cId="4185029421" sldId="289"/>
        </pc:sldMkLst>
        <pc:spChg chg="mod">
          <ac:chgData name="Tanusha Mittal" userId="2e1406e462865a47" providerId="LiveId" clId="{95D17E9E-DA96-4A30-AE1C-31880F434154}" dt="2024-02-05T15:29:38.806" v="74" actId="1076"/>
          <ac:spMkLst>
            <pc:docMk/>
            <pc:sldMk cId="4185029421" sldId="289"/>
            <ac:spMk id="3" creationId="{1BB38F4A-AAA7-D7B0-66BC-F326CEDBACE0}"/>
          </ac:spMkLst>
        </pc:spChg>
      </pc:sldChg>
      <pc:sldChg chg="addSp modSp mod ord">
        <pc:chgData name="Tanusha Mittal" userId="2e1406e462865a47" providerId="LiveId" clId="{95D17E9E-DA96-4A30-AE1C-31880F434154}" dt="2024-02-06T05:42:23.043" v="3142"/>
        <pc:sldMkLst>
          <pc:docMk/>
          <pc:sldMk cId="3611469602" sldId="290"/>
        </pc:sldMkLst>
        <pc:spChg chg="add mod">
          <ac:chgData name="Tanusha Mittal" userId="2e1406e462865a47" providerId="LiveId" clId="{95D17E9E-DA96-4A30-AE1C-31880F434154}" dt="2024-02-05T15:36:06.099" v="129" actId="1076"/>
          <ac:spMkLst>
            <pc:docMk/>
            <pc:sldMk cId="3611469602" sldId="290"/>
            <ac:spMk id="5" creationId="{79890227-E95E-2B85-CF7B-A4F73BEF6CFF}"/>
          </ac:spMkLst>
        </pc:spChg>
        <pc:graphicFrameChg chg="add mod">
          <ac:chgData name="Tanusha Mittal" userId="2e1406e462865a47" providerId="LiveId" clId="{95D17E9E-DA96-4A30-AE1C-31880F434154}" dt="2024-02-05T15:32:18.238" v="75"/>
          <ac:graphicFrameMkLst>
            <pc:docMk/>
            <pc:sldMk cId="3611469602" sldId="290"/>
            <ac:graphicFrameMk id="2" creationId="{FC3F943C-42EA-59B2-648C-AF118254E91D}"/>
          </ac:graphicFrameMkLst>
        </pc:graphicFrameChg>
        <pc:graphicFrameChg chg="add mod modGraphic">
          <ac:chgData name="Tanusha Mittal" userId="2e1406e462865a47" providerId="LiveId" clId="{95D17E9E-DA96-4A30-AE1C-31880F434154}" dt="2024-02-05T15:35:21.800" v="93" actId="1076"/>
          <ac:graphicFrameMkLst>
            <pc:docMk/>
            <pc:sldMk cId="3611469602" sldId="290"/>
            <ac:graphicFrameMk id="3" creationId="{E86406AD-8D9E-4A71-18C4-4146E29636E0}"/>
          </ac:graphicFrameMkLst>
        </pc:graphicFrameChg>
      </pc:sldChg>
      <pc:sldChg chg="addSp modSp mod ord">
        <pc:chgData name="Tanusha Mittal" userId="2e1406e462865a47" providerId="LiveId" clId="{95D17E9E-DA96-4A30-AE1C-31880F434154}" dt="2024-02-06T05:42:18.946" v="3140"/>
        <pc:sldMkLst>
          <pc:docMk/>
          <pc:sldMk cId="3517151937" sldId="291"/>
        </pc:sldMkLst>
        <pc:spChg chg="add mod">
          <ac:chgData name="Tanusha Mittal" userId="2e1406e462865a47" providerId="LiveId" clId="{95D17E9E-DA96-4A30-AE1C-31880F434154}" dt="2024-02-05T15:40:40.552" v="567" actId="255"/>
          <ac:spMkLst>
            <pc:docMk/>
            <pc:sldMk cId="3517151937" sldId="291"/>
            <ac:spMk id="3" creationId="{25DED50F-676A-C096-EC77-749BEC8849C6}"/>
          </ac:spMkLst>
        </pc:spChg>
      </pc:sldChg>
      <pc:sldChg chg="addSp modSp mod ord">
        <pc:chgData name="Tanusha Mittal" userId="2e1406e462865a47" providerId="LiveId" clId="{95D17E9E-DA96-4A30-AE1C-31880F434154}" dt="2024-02-07T16:48:39.528" v="3166" actId="20577"/>
        <pc:sldMkLst>
          <pc:docMk/>
          <pc:sldMk cId="21716386" sldId="292"/>
        </pc:sldMkLst>
        <pc:spChg chg="add mod">
          <ac:chgData name="Tanusha Mittal" userId="2e1406e462865a47" providerId="LiveId" clId="{95D17E9E-DA96-4A30-AE1C-31880F434154}" dt="2024-02-07T16:48:39.528" v="3166" actId="20577"/>
          <ac:spMkLst>
            <pc:docMk/>
            <pc:sldMk cId="21716386" sldId="292"/>
            <ac:spMk id="2" creationId="{E3F026DB-58DC-6DDF-5071-E43A829D1065}"/>
          </ac:spMkLst>
        </pc:spChg>
      </pc:sldChg>
      <pc:sldChg chg="addSp modSp mod ord">
        <pc:chgData name="Tanusha Mittal" userId="2e1406e462865a47" providerId="LiveId" clId="{95D17E9E-DA96-4A30-AE1C-31880F434154}" dt="2024-02-06T05:43:02.197" v="3148"/>
        <pc:sldMkLst>
          <pc:docMk/>
          <pc:sldMk cId="2839506697" sldId="293"/>
        </pc:sldMkLst>
        <pc:spChg chg="add mod">
          <ac:chgData name="Tanusha Mittal" userId="2e1406e462865a47" providerId="LiveId" clId="{95D17E9E-DA96-4A30-AE1C-31880F434154}" dt="2024-02-06T05:25:12.956" v="2426" actId="20577"/>
          <ac:spMkLst>
            <pc:docMk/>
            <pc:sldMk cId="2839506697" sldId="293"/>
            <ac:spMk id="3" creationId="{0267B89B-F1E9-AA6C-7904-36B62BE323C6}"/>
          </ac:spMkLst>
        </pc:spChg>
      </pc:sldChg>
      <pc:sldChg chg="addSp modSp mod">
        <pc:chgData name="Tanusha Mittal" userId="2e1406e462865a47" providerId="LiveId" clId="{95D17E9E-DA96-4A30-AE1C-31880F434154}" dt="2024-02-06T07:45:27.198" v="3152" actId="20577"/>
        <pc:sldMkLst>
          <pc:docMk/>
          <pc:sldMk cId="259847010" sldId="294"/>
        </pc:sldMkLst>
        <pc:spChg chg="add mod">
          <ac:chgData name="Tanusha Mittal" userId="2e1406e462865a47" providerId="LiveId" clId="{95D17E9E-DA96-4A30-AE1C-31880F434154}" dt="2024-02-06T07:45:27.198" v="3152" actId="20577"/>
          <ac:spMkLst>
            <pc:docMk/>
            <pc:sldMk cId="259847010" sldId="294"/>
            <ac:spMk id="3" creationId="{60C1E0EC-4E34-E9AB-8016-DE06D69ECE0E}"/>
          </ac:spMkLst>
        </pc:spChg>
      </pc:sldChg>
      <pc:sldChg chg="new del ord">
        <pc:chgData name="Tanusha Mittal" userId="2e1406e462865a47" providerId="LiveId" clId="{95D17E9E-DA96-4A30-AE1C-31880F434154}" dt="2024-01-30T06:10:26.655" v="14" actId="680"/>
        <pc:sldMkLst>
          <pc:docMk/>
          <pc:sldMk cId="2061670886" sldId="295"/>
        </pc:sldMkLst>
      </pc:sldChg>
      <pc:sldChg chg="addSp delSp modSp new mod">
        <pc:chgData name="Tanusha Mittal" userId="2e1406e462865a47" providerId="LiveId" clId="{95D17E9E-DA96-4A30-AE1C-31880F434154}" dt="2024-02-06T05:31:40.794" v="2827" actId="14734"/>
        <pc:sldMkLst>
          <pc:docMk/>
          <pc:sldMk cId="2642171727" sldId="295"/>
        </pc:sldMkLst>
        <pc:spChg chg="add del mod">
          <ac:chgData name="Tanusha Mittal" userId="2e1406e462865a47" providerId="LiveId" clId="{95D17E9E-DA96-4A30-AE1C-31880F434154}" dt="2024-02-06T05:30:16.305" v="2798" actId="478"/>
          <ac:spMkLst>
            <pc:docMk/>
            <pc:sldMk cId="2642171727" sldId="295"/>
            <ac:spMk id="3" creationId="{50CD071F-DE72-D96D-C08C-55D65E199D01}"/>
          </ac:spMkLst>
        </pc:spChg>
        <pc:spChg chg="add mod">
          <ac:chgData name="Tanusha Mittal" userId="2e1406e462865a47" providerId="LiveId" clId="{95D17E9E-DA96-4A30-AE1C-31880F434154}" dt="2024-02-06T05:31:19.752" v="2822" actId="20577"/>
          <ac:spMkLst>
            <pc:docMk/>
            <pc:sldMk cId="2642171727" sldId="295"/>
            <ac:spMk id="6" creationId="{134CF311-6057-7CB2-B6EB-9251B52996C0}"/>
          </ac:spMkLst>
        </pc:spChg>
        <pc:graphicFrameChg chg="add del mod">
          <ac:chgData name="Tanusha Mittal" userId="2e1406e462865a47" providerId="LiveId" clId="{95D17E9E-DA96-4A30-AE1C-31880F434154}" dt="2024-02-06T05:30:16.305" v="2798" actId="478"/>
          <ac:graphicFrameMkLst>
            <pc:docMk/>
            <pc:sldMk cId="2642171727" sldId="295"/>
            <ac:graphicFrameMk id="2" creationId="{6C626C34-1EAB-F4DB-3377-D5ACEAE9D57A}"/>
          </ac:graphicFrameMkLst>
        </pc:graphicFrameChg>
        <pc:graphicFrameChg chg="add mod modGraphic">
          <ac:chgData name="Tanusha Mittal" userId="2e1406e462865a47" providerId="LiveId" clId="{95D17E9E-DA96-4A30-AE1C-31880F434154}" dt="2024-02-06T05:31:40.794" v="2827" actId="14734"/>
          <ac:graphicFrameMkLst>
            <pc:docMk/>
            <pc:sldMk cId="2642171727" sldId="295"/>
            <ac:graphicFrameMk id="4" creationId="{1891C92A-00EE-45E6-F557-78EDDCEAE237}"/>
          </ac:graphicFrameMkLst>
        </pc:graphicFrameChg>
      </pc:sldChg>
      <pc:sldChg chg="new del">
        <pc:chgData name="Tanusha Mittal" userId="2e1406e462865a47" providerId="LiveId" clId="{95D17E9E-DA96-4A30-AE1C-31880F434154}" dt="2024-02-05T15:26:38.039" v="41" actId="47"/>
        <pc:sldMkLst>
          <pc:docMk/>
          <pc:sldMk cId="3376481426" sldId="295"/>
        </pc:sldMkLst>
      </pc:sldChg>
      <pc:sldChg chg="addSp modSp new mod">
        <pc:chgData name="Tanusha Mittal" userId="2e1406e462865a47" providerId="LiveId" clId="{95D17E9E-DA96-4A30-AE1C-31880F434154}" dt="2024-02-06T05:37:08.210" v="3134" actId="313"/>
        <pc:sldMkLst>
          <pc:docMk/>
          <pc:sldMk cId="498553007" sldId="296"/>
        </pc:sldMkLst>
        <pc:spChg chg="add mod">
          <ac:chgData name="Tanusha Mittal" userId="2e1406e462865a47" providerId="LiveId" clId="{95D17E9E-DA96-4A30-AE1C-31880F434154}" dt="2024-02-06T05:35:57.741" v="3014" actId="1076"/>
          <ac:spMkLst>
            <pc:docMk/>
            <pc:sldMk cId="498553007" sldId="296"/>
            <ac:spMk id="3" creationId="{7C24603A-0949-3752-4B65-AE317FBFD1B8}"/>
          </ac:spMkLst>
        </pc:spChg>
        <pc:graphicFrameChg chg="add mod modGraphic">
          <ac:chgData name="Tanusha Mittal" userId="2e1406e462865a47" providerId="LiveId" clId="{95D17E9E-DA96-4A30-AE1C-31880F434154}" dt="2024-02-06T05:37:08.210" v="3134" actId="313"/>
          <ac:graphicFrameMkLst>
            <pc:docMk/>
            <pc:sldMk cId="498553007" sldId="296"/>
            <ac:graphicFrameMk id="2" creationId="{18B57626-B450-A6CF-0725-7BEB1F8B91BC}"/>
          </ac:graphicFrameMkLst>
        </pc:graphicFrameChg>
      </pc:sldChg>
      <pc:sldChg chg="new">
        <pc:chgData name="Tanusha Mittal" userId="2e1406e462865a47" providerId="LiveId" clId="{95D17E9E-DA96-4A30-AE1C-31880F434154}" dt="2024-02-06T05:29:58.980" v="2790" actId="680"/>
        <pc:sldMkLst>
          <pc:docMk/>
          <pc:sldMk cId="990994692" sldId="297"/>
        </pc:sldMkLst>
      </pc:sldChg>
    </pc:docChg>
  </pc:docChgLst>
  <pc:docChgLst>
    <pc:chgData name="Tanusha Mittal" userId="2e1406e462865a47" providerId="LiveId" clId="{0650A1AF-2221-4351-9749-2A7DF53C125C}"/>
    <pc:docChg chg="undo redo custSel addSld modSld">
      <pc:chgData name="Tanusha Mittal" userId="2e1406e462865a47" providerId="LiveId" clId="{0650A1AF-2221-4351-9749-2A7DF53C125C}" dt="2023-02-10T09:50:06.602" v="4605" actId="12"/>
      <pc:docMkLst>
        <pc:docMk/>
      </pc:docMkLst>
      <pc:sldChg chg="addSp delSp modSp mod">
        <pc:chgData name="Tanusha Mittal" userId="2e1406e462865a47" providerId="LiveId" clId="{0650A1AF-2221-4351-9749-2A7DF53C125C}" dt="2023-01-24T10:12:46.637" v="94" actId="1076"/>
        <pc:sldMkLst>
          <pc:docMk/>
          <pc:sldMk cId="2876008886" sldId="258"/>
        </pc:sldMkLst>
        <pc:spChg chg="add del mod">
          <ac:chgData name="Tanusha Mittal" userId="2e1406e462865a47" providerId="LiveId" clId="{0650A1AF-2221-4351-9749-2A7DF53C125C}" dt="2023-01-24T10:12:36.023" v="91" actId="20577"/>
          <ac:spMkLst>
            <pc:docMk/>
            <pc:sldMk cId="2876008886" sldId="258"/>
            <ac:spMk id="4" creationId="{A7AFD793-F6F4-0887-7CA1-A4EF86C42B8C}"/>
          </ac:spMkLst>
        </pc:spChg>
        <pc:picChg chg="add del mod">
          <ac:chgData name="Tanusha Mittal" userId="2e1406e462865a47" providerId="LiveId" clId="{0650A1AF-2221-4351-9749-2A7DF53C125C}" dt="2023-01-24T10:10:57.251" v="66" actId="21"/>
          <ac:picMkLst>
            <pc:docMk/>
            <pc:sldMk cId="2876008886" sldId="258"/>
            <ac:picMk id="10" creationId="{8BFC3C27-646E-7E91-0722-6737CF5149BC}"/>
          </ac:picMkLst>
        </pc:picChg>
        <pc:picChg chg="add del">
          <ac:chgData name="Tanusha Mittal" userId="2e1406e462865a47" providerId="LiveId" clId="{0650A1AF-2221-4351-9749-2A7DF53C125C}" dt="2023-01-24T10:03:01.953" v="20" actId="21"/>
          <ac:picMkLst>
            <pc:docMk/>
            <pc:sldMk cId="2876008886" sldId="258"/>
            <ac:picMk id="1026" creationId="{5B5F589D-1511-5980-150D-1FC0D52DF2D7}"/>
          </ac:picMkLst>
        </pc:picChg>
        <pc:picChg chg="add mod">
          <ac:chgData name="Tanusha Mittal" userId="2e1406e462865a47" providerId="LiveId" clId="{0650A1AF-2221-4351-9749-2A7DF53C125C}" dt="2023-01-24T10:12:46.637" v="94" actId="1076"/>
          <ac:picMkLst>
            <pc:docMk/>
            <pc:sldMk cId="2876008886" sldId="258"/>
            <ac:picMk id="1028" creationId="{06CF7417-D6EF-E9AB-4DD6-EEB5D4FF6915}"/>
          </ac:picMkLst>
        </pc:picChg>
      </pc:sldChg>
      <pc:sldChg chg="addSp delSp modSp mod">
        <pc:chgData name="Tanusha Mittal" userId="2e1406e462865a47" providerId="LiveId" clId="{0650A1AF-2221-4351-9749-2A7DF53C125C}" dt="2023-01-24T10:20:53.067" v="161" actId="1076"/>
        <pc:sldMkLst>
          <pc:docMk/>
          <pc:sldMk cId="761782181" sldId="259"/>
        </pc:sldMkLst>
        <pc:spChg chg="del">
          <ac:chgData name="Tanusha Mittal" userId="2e1406e462865a47" providerId="LiveId" clId="{0650A1AF-2221-4351-9749-2A7DF53C125C}" dt="2023-01-24T10:03:08.418" v="21" actId="478"/>
          <ac:spMkLst>
            <pc:docMk/>
            <pc:sldMk cId="761782181" sldId="259"/>
            <ac:spMk id="4" creationId="{73386BAA-E91E-7E23-63ED-1BAEE65DED51}"/>
          </ac:spMkLst>
        </pc:spChg>
        <pc:spChg chg="add del mod">
          <ac:chgData name="Tanusha Mittal" userId="2e1406e462865a47" providerId="LiveId" clId="{0650A1AF-2221-4351-9749-2A7DF53C125C}" dt="2023-01-24T10:20:43.918" v="158" actId="14100"/>
          <ac:spMkLst>
            <pc:docMk/>
            <pc:sldMk cId="761782181" sldId="259"/>
            <ac:spMk id="7" creationId="{4611E406-0E19-2448-0518-3494C6F01615}"/>
          </ac:spMkLst>
        </pc:spChg>
        <pc:picChg chg="add del mod">
          <ac:chgData name="Tanusha Mittal" userId="2e1406e462865a47" providerId="LiveId" clId="{0650A1AF-2221-4351-9749-2A7DF53C125C}" dt="2023-01-24T10:04:52.999" v="43" actId="478"/>
          <ac:picMkLst>
            <pc:docMk/>
            <pc:sldMk cId="761782181" sldId="259"/>
            <ac:picMk id="5" creationId="{39A88644-FC5E-7EEB-754C-525B9B55C21B}"/>
          </ac:picMkLst>
        </pc:picChg>
        <pc:picChg chg="add del mod">
          <ac:chgData name="Tanusha Mittal" userId="2e1406e462865a47" providerId="LiveId" clId="{0650A1AF-2221-4351-9749-2A7DF53C125C}" dt="2023-01-24T10:19:58.592" v="138"/>
          <ac:picMkLst>
            <pc:docMk/>
            <pc:sldMk cId="761782181" sldId="259"/>
            <ac:picMk id="3074" creationId="{A5CF6AC6-416B-3154-8489-9F9624732279}"/>
          </ac:picMkLst>
        </pc:picChg>
        <pc:picChg chg="add mod">
          <ac:chgData name="Tanusha Mittal" userId="2e1406e462865a47" providerId="LiveId" clId="{0650A1AF-2221-4351-9749-2A7DF53C125C}" dt="2023-01-24T10:20:53.067" v="161" actId="1076"/>
          <ac:picMkLst>
            <pc:docMk/>
            <pc:sldMk cId="761782181" sldId="259"/>
            <ac:picMk id="3076" creationId="{633792AD-83DC-1D22-D11F-098393AFF7A2}"/>
          </ac:picMkLst>
        </pc:picChg>
      </pc:sldChg>
      <pc:sldChg chg="addSp modSp mod">
        <pc:chgData name="Tanusha Mittal" userId="2e1406e462865a47" providerId="LiveId" clId="{0650A1AF-2221-4351-9749-2A7DF53C125C}" dt="2023-01-24T10:28:20.712" v="168" actId="1076"/>
        <pc:sldMkLst>
          <pc:docMk/>
          <pc:sldMk cId="346542035" sldId="260"/>
        </pc:sldMkLst>
        <pc:spChg chg="add mod">
          <ac:chgData name="Tanusha Mittal" userId="2e1406e462865a47" providerId="LiveId" clId="{0650A1AF-2221-4351-9749-2A7DF53C125C}" dt="2023-01-24T10:27:42.960" v="165" actId="1076"/>
          <ac:spMkLst>
            <pc:docMk/>
            <pc:sldMk cId="346542035" sldId="260"/>
            <ac:spMk id="4" creationId="{0C2419D1-CB33-8B04-7811-98DB2A9035DD}"/>
          </ac:spMkLst>
        </pc:spChg>
        <pc:picChg chg="add mod">
          <ac:chgData name="Tanusha Mittal" userId="2e1406e462865a47" providerId="LiveId" clId="{0650A1AF-2221-4351-9749-2A7DF53C125C}" dt="2023-01-24T10:28:20.712" v="168" actId="1076"/>
          <ac:picMkLst>
            <pc:docMk/>
            <pc:sldMk cId="346542035" sldId="260"/>
            <ac:picMk id="2" creationId="{50D531EC-F6B8-285E-1E92-5891DAB72328}"/>
          </ac:picMkLst>
        </pc:picChg>
      </pc:sldChg>
      <pc:sldChg chg="addSp modSp mod">
        <pc:chgData name="Tanusha Mittal" userId="2e1406e462865a47" providerId="LiveId" clId="{0650A1AF-2221-4351-9749-2A7DF53C125C}" dt="2023-01-29T10:51:45.441" v="3629" actId="207"/>
        <pc:sldMkLst>
          <pc:docMk/>
          <pc:sldMk cId="2829044691" sldId="261"/>
        </pc:sldMkLst>
        <pc:spChg chg="add mod">
          <ac:chgData name="Tanusha Mittal" userId="2e1406e462865a47" providerId="LiveId" clId="{0650A1AF-2221-4351-9749-2A7DF53C125C}" dt="2023-01-29T10:51:45.441" v="3629" actId="207"/>
          <ac:spMkLst>
            <pc:docMk/>
            <pc:sldMk cId="2829044691" sldId="261"/>
            <ac:spMk id="3" creationId="{7D2DF46C-72C4-2D45-C80E-0D99A9F34122}"/>
          </ac:spMkLst>
        </pc:spChg>
      </pc:sldChg>
      <pc:sldChg chg="addSp modSp new mod">
        <pc:chgData name="Tanusha Mittal" userId="2e1406e462865a47" providerId="LiveId" clId="{0650A1AF-2221-4351-9749-2A7DF53C125C}" dt="2023-01-24T16:07:12.685" v="202" actId="255"/>
        <pc:sldMkLst>
          <pc:docMk/>
          <pc:sldMk cId="686315420" sldId="262"/>
        </pc:sldMkLst>
        <pc:spChg chg="add mod">
          <ac:chgData name="Tanusha Mittal" userId="2e1406e462865a47" providerId="LiveId" clId="{0650A1AF-2221-4351-9749-2A7DF53C125C}" dt="2023-01-24T16:07:12.685" v="202" actId="255"/>
          <ac:spMkLst>
            <pc:docMk/>
            <pc:sldMk cId="686315420" sldId="262"/>
            <ac:spMk id="3" creationId="{346BC230-DD92-7FD1-7384-DF0E54D72CFA}"/>
          </ac:spMkLst>
        </pc:spChg>
      </pc:sldChg>
      <pc:sldChg chg="addSp modSp new mod">
        <pc:chgData name="Tanusha Mittal" userId="2e1406e462865a47" providerId="LiveId" clId="{0650A1AF-2221-4351-9749-2A7DF53C125C}" dt="2023-01-24T16:09:10.687" v="223" actId="1076"/>
        <pc:sldMkLst>
          <pc:docMk/>
          <pc:sldMk cId="3598328824" sldId="263"/>
        </pc:sldMkLst>
        <pc:spChg chg="add mod">
          <ac:chgData name="Tanusha Mittal" userId="2e1406e462865a47" providerId="LiveId" clId="{0650A1AF-2221-4351-9749-2A7DF53C125C}" dt="2023-01-24T16:09:10.687" v="223" actId="1076"/>
          <ac:spMkLst>
            <pc:docMk/>
            <pc:sldMk cId="3598328824" sldId="263"/>
            <ac:spMk id="3" creationId="{FC618AE0-79B4-FA63-45DD-F558D038336A}"/>
          </ac:spMkLst>
        </pc:spChg>
        <pc:spChg chg="add mod">
          <ac:chgData name="Tanusha Mittal" userId="2e1406e462865a47" providerId="LiveId" clId="{0650A1AF-2221-4351-9749-2A7DF53C125C}" dt="2023-01-24T16:09:05.805" v="222" actId="20577"/>
          <ac:spMkLst>
            <pc:docMk/>
            <pc:sldMk cId="3598328824" sldId="263"/>
            <ac:spMk id="5" creationId="{AE3DA9AE-F13F-6ABB-6EBF-F617D0361D36}"/>
          </ac:spMkLst>
        </pc:spChg>
      </pc:sldChg>
      <pc:sldChg chg="addSp delSp modSp new mod setBg">
        <pc:chgData name="Tanusha Mittal" userId="2e1406e462865a47" providerId="LiveId" clId="{0650A1AF-2221-4351-9749-2A7DF53C125C}" dt="2023-01-24T16:18:52.385" v="406" actId="20577"/>
        <pc:sldMkLst>
          <pc:docMk/>
          <pc:sldMk cId="1521199468" sldId="264"/>
        </pc:sldMkLst>
        <pc:spChg chg="add mod">
          <ac:chgData name="Tanusha Mittal" userId="2e1406e462865a47" providerId="LiveId" clId="{0650A1AF-2221-4351-9749-2A7DF53C125C}" dt="2023-01-24T16:12:58.811" v="240" actId="14100"/>
          <ac:spMkLst>
            <pc:docMk/>
            <pc:sldMk cId="1521199468" sldId="264"/>
            <ac:spMk id="3" creationId="{81218535-7012-CC65-D6C3-0701F0114C05}"/>
          </ac:spMkLst>
        </pc:spChg>
        <pc:spChg chg="add del">
          <ac:chgData name="Tanusha Mittal" userId="2e1406e462865a47" providerId="LiveId" clId="{0650A1AF-2221-4351-9749-2A7DF53C125C}" dt="2023-01-24T16:11:36.300" v="229"/>
          <ac:spMkLst>
            <pc:docMk/>
            <pc:sldMk cId="1521199468" sldId="264"/>
            <ac:spMk id="4" creationId="{35C6C3F9-B19B-D45E-7555-C5BBC4EF3525}"/>
          </ac:spMkLst>
        </pc:spChg>
        <pc:spChg chg="add del">
          <ac:chgData name="Tanusha Mittal" userId="2e1406e462865a47" providerId="LiveId" clId="{0650A1AF-2221-4351-9749-2A7DF53C125C}" dt="2023-01-24T16:11:36.300" v="229"/>
          <ac:spMkLst>
            <pc:docMk/>
            <pc:sldMk cId="1521199468" sldId="264"/>
            <ac:spMk id="5" creationId="{A3095813-71DD-6392-189F-5F5346F536DC}"/>
          </ac:spMkLst>
        </pc:spChg>
        <pc:spChg chg="add del mod">
          <ac:chgData name="Tanusha Mittal" userId="2e1406e462865a47" providerId="LiveId" clId="{0650A1AF-2221-4351-9749-2A7DF53C125C}" dt="2023-01-24T16:12:13.724" v="235" actId="478"/>
          <ac:spMkLst>
            <pc:docMk/>
            <pc:sldMk cId="1521199468" sldId="264"/>
            <ac:spMk id="6" creationId="{0CA08662-EE80-6EFF-59BF-33F20CD647BC}"/>
          </ac:spMkLst>
        </pc:spChg>
        <pc:spChg chg="add mod">
          <ac:chgData name="Tanusha Mittal" userId="2e1406e462865a47" providerId="LiveId" clId="{0650A1AF-2221-4351-9749-2A7DF53C125C}" dt="2023-01-24T16:11:59.332" v="232" actId="207"/>
          <ac:spMkLst>
            <pc:docMk/>
            <pc:sldMk cId="1521199468" sldId="264"/>
            <ac:spMk id="7" creationId="{48C83504-5A45-05A9-0704-93CD0C15E5CC}"/>
          </ac:spMkLst>
        </pc:spChg>
        <pc:spChg chg="add del mod">
          <ac:chgData name="Tanusha Mittal" userId="2e1406e462865a47" providerId="LiveId" clId="{0650A1AF-2221-4351-9749-2A7DF53C125C}" dt="2023-01-24T16:18:24.062" v="400" actId="1076"/>
          <ac:spMkLst>
            <pc:docMk/>
            <pc:sldMk cId="1521199468" sldId="264"/>
            <ac:spMk id="9" creationId="{9116966E-04E6-9E9C-5786-D7DC890B6E78}"/>
          </ac:spMkLst>
        </pc:spChg>
        <pc:spChg chg="add del">
          <ac:chgData name="Tanusha Mittal" userId="2e1406e462865a47" providerId="LiveId" clId="{0650A1AF-2221-4351-9749-2A7DF53C125C}" dt="2023-01-24T16:13:51.188" v="252" actId="478"/>
          <ac:spMkLst>
            <pc:docMk/>
            <pc:sldMk cId="1521199468" sldId="264"/>
            <ac:spMk id="10" creationId="{16434E87-3362-C7CB-65C6-EBA893D73507}"/>
          </ac:spMkLst>
        </pc:spChg>
        <pc:spChg chg="add mod">
          <ac:chgData name="Tanusha Mittal" userId="2e1406e462865a47" providerId="LiveId" clId="{0650A1AF-2221-4351-9749-2A7DF53C125C}" dt="2023-01-24T16:18:52.385" v="406" actId="20577"/>
          <ac:spMkLst>
            <pc:docMk/>
            <pc:sldMk cId="1521199468" sldId="264"/>
            <ac:spMk id="12" creationId="{17EA421E-6AAD-FE44-F19E-9D0876227C4C}"/>
          </ac:spMkLst>
        </pc:spChg>
      </pc:sldChg>
      <pc:sldChg chg="addSp delSp modSp new mod setBg">
        <pc:chgData name="Tanusha Mittal" userId="2e1406e462865a47" providerId="LiveId" clId="{0650A1AF-2221-4351-9749-2A7DF53C125C}" dt="2023-01-24T16:25:48.856" v="604" actId="20577"/>
        <pc:sldMkLst>
          <pc:docMk/>
          <pc:sldMk cId="2385232793" sldId="265"/>
        </pc:sldMkLst>
        <pc:spChg chg="add del mod">
          <ac:chgData name="Tanusha Mittal" userId="2e1406e462865a47" providerId="LiveId" clId="{0650A1AF-2221-4351-9749-2A7DF53C125C}" dt="2023-01-24T16:25:48.856" v="604" actId="20577"/>
          <ac:spMkLst>
            <pc:docMk/>
            <pc:sldMk cId="2385232793" sldId="265"/>
            <ac:spMk id="3" creationId="{597397FC-7C18-9D60-B5E9-7E8D502F06F0}"/>
          </ac:spMkLst>
        </pc:spChg>
        <pc:spChg chg="add del mod">
          <ac:chgData name="Tanusha Mittal" userId="2e1406e462865a47" providerId="LiveId" clId="{0650A1AF-2221-4351-9749-2A7DF53C125C}" dt="2023-01-24T16:20:43.429" v="429" actId="478"/>
          <ac:spMkLst>
            <pc:docMk/>
            <pc:sldMk cId="2385232793" sldId="265"/>
            <ac:spMk id="4" creationId="{2267330D-A925-C38C-E8A2-88F268B26C8C}"/>
          </ac:spMkLst>
        </pc:spChg>
      </pc:sldChg>
      <pc:sldChg chg="addSp delSp modSp new mod">
        <pc:chgData name="Tanusha Mittal" userId="2e1406e462865a47" providerId="LiveId" clId="{0650A1AF-2221-4351-9749-2A7DF53C125C}" dt="2023-01-26T14:54:40.832" v="802" actId="21"/>
        <pc:sldMkLst>
          <pc:docMk/>
          <pc:sldMk cId="3586159055" sldId="266"/>
        </pc:sldMkLst>
        <pc:spChg chg="add del mod">
          <ac:chgData name="Tanusha Mittal" userId="2e1406e462865a47" providerId="LiveId" clId="{0650A1AF-2221-4351-9749-2A7DF53C125C}" dt="2023-01-26T14:54:40.832" v="802" actId="21"/>
          <ac:spMkLst>
            <pc:docMk/>
            <pc:sldMk cId="3586159055" sldId="266"/>
            <ac:spMk id="3" creationId="{C98909AA-48CA-895C-243E-4ECDAB8C471C}"/>
          </ac:spMkLst>
        </pc:spChg>
        <pc:spChg chg="add del">
          <ac:chgData name="Tanusha Mittal" userId="2e1406e462865a47" providerId="LiveId" clId="{0650A1AF-2221-4351-9749-2A7DF53C125C}" dt="2023-01-26T14:35:55.159" v="624"/>
          <ac:spMkLst>
            <pc:docMk/>
            <pc:sldMk cId="3586159055" sldId="266"/>
            <ac:spMk id="4" creationId="{62B118CD-BFCB-D0A9-7A3A-9F267F97427D}"/>
          </ac:spMkLst>
        </pc:spChg>
      </pc:sldChg>
      <pc:sldChg chg="addSp modSp new mod">
        <pc:chgData name="Tanusha Mittal" userId="2e1406e462865a47" providerId="LiveId" clId="{0650A1AF-2221-4351-9749-2A7DF53C125C}" dt="2023-01-26T15:00:11.994" v="912" actId="20577"/>
        <pc:sldMkLst>
          <pc:docMk/>
          <pc:sldMk cId="4290757010" sldId="267"/>
        </pc:sldMkLst>
        <pc:spChg chg="add mod">
          <ac:chgData name="Tanusha Mittal" userId="2e1406e462865a47" providerId="LiveId" clId="{0650A1AF-2221-4351-9749-2A7DF53C125C}" dt="2023-01-26T15:00:11.994" v="912" actId="20577"/>
          <ac:spMkLst>
            <pc:docMk/>
            <pc:sldMk cId="4290757010" sldId="267"/>
            <ac:spMk id="3" creationId="{6977D502-266A-4854-A536-D58F4C13E3E6}"/>
          </ac:spMkLst>
        </pc:spChg>
      </pc:sldChg>
      <pc:sldChg chg="addSp delSp modSp new mod">
        <pc:chgData name="Tanusha Mittal" userId="2e1406e462865a47" providerId="LiveId" clId="{0650A1AF-2221-4351-9749-2A7DF53C125C}" dt="2023-01-26T15:37:14.370" v="1441" actId="1076"/>
        <pc:sldMkLst>
          <pc:docMk/>
          <pc:sldMk cId="2310870803" sldId="268"/>
        </pc:sldMkLst>
        <pc:spChg chg="add mod">
          <ac:chgData name="Tanusha Mittal" userId="2e1406e462865a47" providerId="LiveId" clId="{0650A1AF-2221-4351-9749-2A7DF53C125C}" dt="2023-01-26T15:37:14.370" v="1441" actId="1076"/>
          <ac:spMkLst>
            <pc:docMk/>
            <pc:sldMk cId="2310870803" sldId="268"/>
            <ac:spMk id="3" creationId="{D1268CD5-73A8-8036-C565-07737A8EBFF1}"/>
          </ac:spMkLst>
        </pc:spChg>
        <pc:spChg chg="add del">
          <ac:chgData name="Tanusha Mittal" userId="2e1406e462865a47" providerId="LiveId" clId="{0650A1AF-2221-4351-9749-2A7DF53C125C}" dt="2023-01-26T15:18:59.644" v="970" actId="478"/>
          <ac:spMkLst>
            <pc:docMk/>
            <pc:sldMk cId="2310870803" sldId="268"/>
            <ac:spMk id="4" creationId="{3DE2CA6B-0EF8-2872-23F8-4D901585AB47}"/>
          </ac:spMkLst>
        </pc:spChg>
      </pc:sldChg>
      <pc:sldChg chg="addSp delSp modSp new mod setBg">
        <pc:chgData name="Tanusha Mittal" userId="2e1406e462865a47" providerId="LiveId" clId="{0650A1AF-2221-4351-9749-2A7DF53C125C}" dt="2023-01-26T17:20:58.125" v="2207" actId="20577"/>
        <pc:sldMkLst>
          <pc:docMk/>
          <pc:sldMk cId="2955760448" sldId="269"/>
        </pc:sldMkLst>
        <pc:spChg chg="add mod">
          <ac:chgData name="Tanusha Mittal" userId="2e1406e462865a47" providerId="LiveId" clId="{0650A1AF-2221-4351-9749-2A7DF53C125C}" dt="2023-01-26T17:20:58.125" v="2207" actId="20577"/>
          <ac:spMkLst>
            <pc:docMk/>
            <pc:sldMk cId="2955760448" sldId="269"/>
            <ac:spMk id="3" creationId="{FCFC0EA0-F939-C7D5-D493-8C80C6943C82}"/>
          </ac:spMkLst>
        </pc:spChg>
        <pc:spChg chg="add del mod">
          <ac:chgData name="Tanusha Mittal" userId="2e1406e462865a47" providerId="LiveId" clId="{0650A1AF-2221-4351-9749-2A7DF53C125C}" dt="2023-01-26T15:39:39.231" v="1463" actId="478"/>
          <ac:spMkLst>
            <pc:docMk/>
            <pc:sldMk cId="2955760448" sldId="269"/>
            <ac:spMk id="4" creationId="{5D691FBE-28CA-735C-E8F6-AB651254A999}"/>
          </ac:spMkLst>
        </pc:spChg>
      </pc:sldChg>
      <pc:sldChg chg="addSp modSp new mod">
        <pc:chgData name="Tanusha Mittal" userId="2e1406e462865a47" providerId="LiveId" clId="{0650A1AF-2221-4351-9749-2A7DF53C125C}" dt="2023-01-26T15:55:24.594" v="1954" actId="20577"/>
        <pc:sldMkLst>
          <pc:docMk/>
          <pc:sldMk cId="3906820832" sldId="270"/>
        </pc:sldMkLst>
        <pc:spChg chg="add mod">
          <ac:chgData name="Tanusha Mittal" userId="2e1406e462865a47" providerId="LiveId" clId="{0650A1AF-2221-4351-9749-2A7DF53C125C}" dt="2023-01-26T15:55:24.594" v="1954" actId="20577"/>
          <ac:spMkLst>
            <pc:docMk/>
            <pc:sldMk cId="3906820832" sldId="270"/>
            <ac:spMk id="3" creationId="{80CF34F1-094E-66F3-7D46-A8E875C8C4F3}"/>
          </ac:spMkLst>
        </pc:spChg>
      </pc:sldChg>
      <pc:sldChg chg="addSp delSp modSp new mod">
        <pc:chgData name="Tanusha Mittal" userId="2e1406e462865a47" providerId="LiveId" clId="{0650A1AF-2221-4351-9749-2A7DF53C125C}" dt="2023-01-27T06:17:45.997" v="2444" actId="115"/>
        <pc:sldMkLst>
          <pc:docMk/>
          <pc:sldMk cId="3548773555" sldId="271"/>
        </pc:sldMkLst>
        <pc:spChg chg="add mod">
          <ac:chgData name="Tanusha Mittal" userId="2e1406e462865a47" providerId="LiveId" clId="{0650A1AF-2221-4351-9749-2A7DF53C125C}" dt="2023-01-27T06:17:45.997" v="2444" actId="115"/>
          <ac:spMkLst>
            <pc:docMk/>
            <pc:sldMk cId="3548773555" sldId="271"/>
            <ac:spMk id="3" creationId="{490AA39B-EC84-3C86-8950-0FB36B8D1107}"/>
          </ac:spMkLst>
        </pc:spChg>
        <pc:spChg chg="add del">
          <ac:chgData name="Tanusha Mittal" userId="2e1406e462865a47" providerId="LiveId" clId="{0650A1AF-2221-4351-9749-2A7DF53C125C}" dt="2023-01-26T16:41:34.433" v="1965" actId="478"/>
          <ac:spMkLst>
            <pc:docMk/>
            <pc:sldMk cId="3548773555" sldId="271"/>
            <ac:spMk id="4" creationId="{ADDBCF04-92C4-A1D3-B5A4-88832E4F6E93}"/>
          </ac:spMkLst>
        </pc:spChg>
        <pc:spChg chg="add del mod">
          <ac:chgData name="Tanusha Mittal" userId="2e1406e462865a47" providerId="LiveId" clId="{0650A1AF-2221-4351-9749-2A7DF53C125C}" dt="2023-01-26T16:42:56.585" v="2010" actId="478"/>
          <ac:spMkLst>
            <pc:docMk/>
            <pc:sldMk cId="3548773555" sldId="271"/>
            <ac:spMk id="5" creationId="{7074F490-14E6-804F-E7CF-09631C1B205A}"/>
          </ac:spMkLst>
        </pc:spChg>
        <pc:spChg chg="add mod">
          <ac:chgData name="Tanusha Mittal" userId="2e1406e462865a47" providerId="LiveId" clId="{0650A1AF-2221-4351-9749-2A7DF53C125C}" dt="2023-01-26T16:50:29.563" v="2037" actId="21"/>
          <ac:spMkLst>
            <pc:docMk/>
            <pc:sldMk cId="3548773555" sldId="271"/>
            <ac:spMk id="6" creationId="{AFE78089-3821-2D9F-64C0-575E372E9AE1}"/>
          </ac:spMkLst>
        </pc:spChg>
      </pc:sldChg>
      <pc:sldChg chg="addSp modSp new mod">
        <pc:chgData name="Tanusha Mittal" userId="2e1406e462865a47" providerId="LiveId" clId="{0650A1AF-2221-4351-9749-2A7DF53C125C}" dt="2023-01-27T06:16:26.019" v="2404" actId="1076"/>
        <pc:sldMkLst>
          <pc:docMk/>
          <pc:sldMk cId="1972436694" sldId="272"/>
        </pc:sldMkLst>
        <pc:spChg chg="add mod">
          <ac:chgData name="Tanusha Mittal" userId="2e1406e462865a47" providerId="LiveId" clId="{0650A1AF-2221-4351-9749-2A7DF53C125C}" dt="2023-01-27T06:16:26.019" v="2404" actId="1076"/>
          <ac:spMkLst>
            <pc:docMk/>
            <pc:sldMk cId="1972436694" sldId="272"/>
            <ac:spMk id="3" creationId="{C3129876-0626-D6FB-6471-EAB8D1B5B298}"/>
          </ac:spMkLst>
        </pc:spChg>
      </pc:sldChg>
      <pc:sldChg chg="addSp delSp modSp new mod">
        <pc:chgData name="Tanusha Mittal" userId="2e1406e462865a47" providerId="LiveId" clId="{0650A1AF-2221-4351-9749-2A7DF53C125C}" dt="2023-01-27T06:54:38.960" v="2736" actId="1076"/>
        <pc:sldMkLst>
          <pc:docMk/>
          <pc:sldMk cId="3585912602" sldId="273"/>
        </pc:sldMkLst>
        <pc:spChg chg="add mod">
          <ac:chgData name="Tanusha Mittal" userId="2e1406e462865a47" providerId="LiveId" clId="{0650A1AF-2221-4351-9749-2A7DF53C125C}" dt="2023-01-27T06:54:38.960" v="2736" actId="1076"/>
          <ac:spMkLst>
            <pc:docMk/>
            <pc:sldMk cId="3585912602" sldId="273"/>
            <ac:spMk id="3" creationId="{AAB00BD6-CEA6-63DB-3355-0AE63E1ACACC}"/>
          </ac:spMkLst>
        </pc:spChg>
        <pc:spChg chg="add del mod">
          <ac:chgData name="Tanusha Mittal" userId="2e1406e462865a47" providerId="LiveId" clId="{0650A1AF-2221-4351-9749-2A7DF53C125C}" dt="2023-01-26T17:48:24.346" v="2220" actId="478"/>
          <ac:spMkLst>
            <pc:docMk/>
            <pc:sldMk cId="3585912602" sldId="273"/>
            <ac:spMk id="5" creationId="{E2F2E2D0-66C4-4509-C5C6-0CE47F0717D4}"/>
          </ac:spMkLst>
        </pc:spChg>
      </pc:sldChg>
      <pc:sldChg chg="addSp delSp modSp new mod setBg">
        <pc:chgData name="Tanusha Mittal" userId="2e1406e462865a47" providerId="LiveId" clId="{0650A1AF-2221-4351-9749-2A7DF53C125C}" dt="2023-01-27T06:44:23.586" v="2707" actId="1076"/>
        <pc:sldMkLst>
          <pc:docMk/>
          <pc:sldMk cId="1910721767" sldId="274"/>
        </pc:sldMkLst>
        <pc:spChg chg="add del mod">
          <ac:chgData name="Tanusha Mittal" userId="2e1406e462865a47" providerId="LiveId" clId="{0650A1AF-2221-4351-9749-2A7DF53C125C}" dt="2023-01-27T06:16:46.837" v="2412"/>
          <ac:spMkLst>
            <pc:docMk/>
            <pc:sldMk cId="1910721767" sldId="274"/>
            <ac:spMk id="3" creationId="{F51C0566-9C84-0CA1-40C6-1776019C8C72}"/>
          </ac:spMkLst>
        </pc:spChg>
        <pc:spChg chg="add mod">
          <ac:chgData name="Tanusha Mittal" userId="2e1406e462865a47" providerId="LiveId" clId="{0650A1AF-2221-4351-9749-2A7DF53C125C}" dt="2023-01-27T05:56:59.408" v="2351" actId="21"/>
          <ac:spMkLst>
            <pc:docMk/>
            <pc:sldMk cId="1910721767" sldId="274"/>
            <ac:spMk id="4" creationId="{6D9181AF-F88A-EF52-75F4-98A85CAA7F3E}"/>
          </ac:spMkLst>
        </pc:spChg>
        <pc:spChg chg="add mod">
          <ac:chgData name="Tanusha Mittal" userId="2e1406e462865a47" providerId="LiveId" clId="{0650A1AF-2221-4351-9749-2A7DF53C125C}" dt="2023-01-27T06:09:09.893" v="2371" actId="21"/>
          <ac:spMkLst>
            <pc:docMk/>
            <pc:sldMk cId="1910721767" sldId="274"/>
            <ac:spMk id="5" creationId="{2DB5A239-C10E-790D-4F68-D26DFEC889C8}"/>
          </ac:spMkLst>
        </pc:spChg>
        <pc:spChg chg="add del mod">
          <ac:chgData name="Tanusha Mittal" userId="2e1406e462865a47" providerId="LiveId" clId="{0650A1AF-2221-4351-9749-2A7DF53C125C}" dt="2023-01-27T06:15:27.698" v="2394"/>
          <ac:spMkLst>
            <pc:docMk/>
            <pc:sldMk cId="1910721767" sldId="274"/>
            <ac:spMk id="7" creationId="{7BE1D71E-D8C9-F133-A659-49A0A9FAC152}"/>
          </ac:spMkLst>
        </pc:spChg>
        <pc:spChg chg="add mod">
          <ac:chgData name="Tanusha Mittal" userId="2e1406e462865a47" providerId="LiveId" clId="{0650A1AF-2221-4351-9749-2A7DF53C125C}" dt="2023-01-27T06:44:23.586" v="2707" actId="1076"/>
          <ac:spMkLst>
            <pc:docMk/>
            <pc:sldMk cId="1910721767" sldId="274"/>
            <ac:spMk id="9" creationId="{30E26C3F-A820-9918-8ABF-99E9850E5767}"/>
          </ac:spMkLst>
        </pc:spChg>
        <pc:spChg chg="add del mod">
          <ac:chgData name="Tanusha Mittal" userId="2e1406e462865a47" providerId="LiveId" clId="{0650A1AF-2221-4351-9749-2A7DF53C125C}" dt="2023-01-27T06:19:12.147" v="2488"/>
          <ac:spMkLst>
            <pc:docMk/>
            <pc:sldMk cId="1910721767" sldId="274"/>
            <ac:spMk id="10" creationId="{9B2463A5-BDE8-2064-041A-3A9ABA10833E}"/>
          </ac:spMkLst>
        </pc:spChg>
        <pc:spChg chg="add mod">
          <ac:chgData name="Tanusha Mittal" userId="2e1406e462865a47" providerId="LiveId" clId="{0650A1AF-2221-4351-9749-2A7DF53C125C}" dt="2023-01-27T06:22:53.887" v="2577" actId="207"/>
          <ac:spMkLst>
            <pc:docMk/>
            <pc:sldMk cId="1910721767" sldId="274"/>
            <ac:spMk id="16" creationId="{2ADD648B-7F64-88C9-D669-C464959B0F8F}"/>
          </ac:spMkLst>
        </pc:spChg>
        <pc:spChg chg="add mod">
          <ac:chgData name="Tanusha Mittal" userId="2e1406e462865a47" providerId="LiveId" clId="{0650A1AF-2221-4351-9749-2A7DF53C125C}" dt="2023-01-27T06:22:56.446" v="2578" actId="207"/>
          <ac:spMkLst>
            <pc:docMk/>
            <pc:sldMk cId="1910721767" sldId="274"/>
            <ac:spMk id="18" creationId="{37DC8F78-00E0-F7C7-4DEA-F2A2C3DCEDE5}"/>
          </ac:spMkLst>
        </pc:spChg>
        <pc:cxnChg chg="add mod">
          <ac:chgData name="Tanusha Mittal" userId="2e1406e462865a47" providerId="LiveId" clId="{0650A1AF-2221-4351-9749-2A7DF53C125C}" dt="2023-01-27T06:22:40.096" v="2575" actId="208"/>
          <ac:cxnSpMkLst>
            <pc:docMk/>
            <pc:sldMk cId="1910721767" sldId="274"/>
            <ac:cxnSpMk id="12" creationId="{5E563A30-29DA-9C24-377D-160B006EC944}"/>
          </ac:cxnSpMkLst>
        </pc:cxnChg>
        <pc:cxnChg chg="add mod">
          <ac:chgData name="Tanusha Mittal" userId="2e1406e462865a47" providerId="LiveId" clId="{0650A1AF-2221-4351-9749-2A7DF53C125C}" dt="2023-01-27T06:22:48.007" v="2576" actId="208"/>
          <ac:cxnSpMkLst>
            <pc:docMk/>
            <pc:sldMk cId="1910721767" sldId="274"/>
            <ac:cxnSpMk id="17" creationId="{E40195A6-FFDD-33E8-9FDF-EF31B3ADA5E9}"/>
          </ac:cxnSpMkLst>
        </pc:cxnChg>
      </pc:sldChg>
      <pc:sldChg chg="addSp modSp new mod">
        <pc:chgData name="Tanusha Mittal" userId="2e1406e462865a47" providerId="LiveId" clId="{0650A1AF-2221-4351-9749-2A7DF53C125C}" dt="2023-01-29T10:03:10.091" v="3628" actId="207"/>
        <pc:sldMkLst>
          <pc:docMk/>
          <pc:sldMk cId="1832893998" sldId="275"/>
        </pc:sldMkLst>
        <pc:spChg chg="add mod">
          <ac:chgData name="Tanusha Mittal" userId="2e1406e462865a47" providerId="LiveId" clId="{0650A1AF-2221-4351-9749-2A7DF53C125C}" dt="2023-01-29T10:03:10.091" v="3628" actId="207"/>
          <ac:spMkLst>
            <pc:docMk/>
            <pc:sldMk cId="1832893998" sldId="275"/>
            <ac:spMk id="3" creationId="{C120A04A-B82A-4E1D-275E-63FFD0ECF3F8}"/>
          </ac:spMkLst>
        </pc:spChg>
        <pc:spChg chg="add mod">
          <ac:chgData name="Tanusha Mittal" userId="2e1406e462865a47" providerId="LiveId" clId="{0650A1AF-2221-4351-9749-2A7DF53C125C}" dt="2023-01-28T16:07:56.875" v="2778" actId="21"/>
          <ac:spMkLst>
            <pc:docMk/>
            <pc:sldMk cId="1832893998" sldId="275"/>
            <ac:spMk id="4" creationId="{2774F5AA-7B6A-E078-6DA9-5730C96ED44C}"/>
          </ac:spMkLst>
        </pc:spChg>
      </pc:sldChg>
      <pc:sldChg chg="addSp delSp modSp new mod">
        <pc:chgData name="Tanusha Mittal" userId="2e1406e462865a47" providerId="LiveId" clId="{0650A1AF-2221-4351-9749-2A7DF53C125C}" dt="2023-01-28T16:33:49.688" v="3068" actId="20577"/>
        <pc:sldMkLst>
          <pc:docMk/>
          <pc:sldMk cId="3977707188" sldId="276"/>
        </pc:sldMkLst>
        <pc:spChg chg="add del mod">
          <ac:chgData name="Tanusha Mittal" userId="2e1406e462865a47" providerId="LiveId" clId="{0650A1AF-2221-4351-9749-2A7DF53C125C}" dt="2023-01-28T16:33:49.688" v="3068" actId="20577"/>
          <ac:spMkLst>
            <pc:docMk/>
            <pc:sldMk cId="3977707188" sldId="276"/>
            <ac:spMk id="3" creationId="{D17B59FB-4407-6D23-C580-731026D09E9D}"/>
          </ac:spMkLst>
        </pc:spChg>
        <pc:spChg chg="add del">
          <ac:chgData name="Tanusha Mittal" userId="2e1406e462865a47" providerId="LiveId" clId="{0650A1AF-2221-4351-9749-2A7DF53C125C}" dt="2023-01-28T16:31:08.944" v="2973"/>
          <ac:spMkLst>
            <pc:docMk/>
            <pc:sldMk cId="3977707188" sldId="276"/>
            <ac:spMk id="4" creationId="{917B769F-D869-DF13-DA8F-8A4F6CB81B7A}"/>
          </ac:spMkLst>
        </pc:spChg>
      </pc:sldChg>
      <pc:sldChg chg="addSp modSp new mod">
        <pc:chgData name="Tanusha Mittal" userId="2e1406e462865a47" providerId="LiveId" clId="{0650A1AF-2221-4351-9749-2A7DF53C125C}" dt="2023-01-29T08:52:24.541" v="3120" actId="15"/>
        <pc:sldMkLst>
          <pc:docMk/>
          <pc:sldMk cId="1803990167" sldId="277"/>
        </pc:sldMkLst>
        <pc:spChg chg="add mod">
          <ac:chgData name="Tanusha Mittal" userId="2e1406e462865a47" providerId="LiveId" clId="{0650A1AF-2221-4351-9749-2A7DF53C125C}" dt="2023-01-29T08:52:24.541" v="3120" actId="15"/>
          <ac:spMkLst>
            <pc:docMk/>
            <pc:sldMk cId="1803990167" sldId="277"/>
            <ac:spMk id="3" creationId="{CA546A24-68D9-83D1-A214-20B12938E122}"/>
          </ac:spMkLst>
        </pc:spChg>
      </pc:sldChg>
      <pc:sldChg chg="addSp modSp new mod">
        <pc:chgData name="Tanusha Mittal" userId="2e1406e462865a47" providerId="LiveId" clId="{0650A1AF-2221-4351-9749-2A7DF53C125C}" dt="2023-01-29T09:04:29.668" v="3227" actId="20577"/>
        <pc:sldMkLst>
          <pc:docMk/>
          <pc:sldMk cId="661428887" sldId="278"/>
        </pc:sldMkLst>
        <pc:spChg chg="add mod">
          <ac:chgData name="Tanusha Mittal" userId="2e1406e462865a47" providerId="LiveId" clId="{0650A1AF-2221-4351-9749-2A7DF53C125C}" dt="2023-01-29T08:57:30.890" v="3124" actId="21"/>
          <ac:spMkLst>
            <pc:docMk/>
            <pc:sldMk cId="661428887" sldId="278"/>
            <ac:spMk id="2" creationId="{533FD0DD-F4F1-C6B5-A6AF-51858715FC0F}"/>
          </ac:spMkLst>
        </pc:spChg>
        <pc:spChg chg="add mod">
          <ac:chgData name="Tanusha Mittal" userId="2e1406e462865a47" providerId="LiveId" clId="{0650A1AF-2221-4351-9749-2A7DF53C125C}" dt="2023-01-29T09:04:29.668" v="3227" actId="20577"/>
          <ac:spMkLst>
            <pc:docMk/>
            <pc:sldMk cId="661428887" sldId="278"/>
            <ac:spMk id="4" creationId="{36DC85FE-4CBF-71F4-91E9-862A294C54F8}"/>
          </ac:spMkLst>
        </pc:spChg>
        <pc:graphicFrameChg chg="add mod modGraphic">
          <ac:chgData name="Tanusha Mittal" userId="2e1406e462865a47" providerId="LiveId" clId="{0650A1AF-2221-4351-9749-2A7DF53C125C}" dt="2023-01-29T09:03:13.256" v="3206" actId="1076"/>
          <ac:graphicFrameMkLst>
            <pc:docMk/>
            <pc:sldMk cId="661428887" sldId="278"/>
            <ac:graphicFrameMk id="5" creationId="{929DC7A7-60BB-286D-99D8-B3346C0EF402}"/>
          </ac:graphicFrameMkLst>
        </pc:graphicFrameChg>
      </pc:sldChg>
      <pc:sldChg chg="addSp delSp modSp new mod">
        <pc:chgData name="Tanusha Mittal" userId="2e1406e462865a47" providerId="LiveId" clId="{0650A1AF-2221-4351-9749-2A7DF53C125C}" dt="2023-01-29T09:25:28.080" v="3608" actId="20577"/>
        <pc:sldMkLst>
          <pc:docMk/>
          <pc:sldMk cId="1964458508" sldId="279"/>
        </pc:sldMkLst>
        <pc:spChg chg="add mod">
          <ac:chgData name="Tanusha Mittal" userId="2e1406e462865a47" providerId="LiveId" clId="{0650A1AF-2221-4351-9749-2A7DF53C125C}" dt="2023-01-29T09:25:28.080" v="3608" actId="20577"/>
          <ac:spMkLst>
            <pc:docMk/>
            <pc:sldMk cId="1964458508" sldId="279"/>
            <ac:spMk id="3" creationId="{13511BF2-9F9D-9B9F-94CA-72537B4065F2}"/>
          </ac:spMkLst>
        </pc:spChg>
        <pc:spChg chg="add del mod">
          <ac:chgData name="Tanusha Mittal" userId="2e1406e462865a47" providerId="LiveId" clId="{0650A1AF-2221-4351-9749-2A7DF53C125C}" dt="2023-01-29T09:02:59.615" v="3202"/>
          <ac:spMkLst>
            <pc:docMk/>
            <pc:sldMk cId="1964458508" sldId="279"/>
            <ac:spMk id="4" creationId="{6206D32A-BA5F-344D-ED8F-D9CCD14B465A}"/>
          </ac:spMkLst>
        </pc:spChg>
        <pc:graphicFrameChg chg="add mod modGraphic">
          <ac:chgData name="Tanusha Mittal" userId="2e1406e462865a47" providerId="LiveId" clId="{0650A1AF-2221-4351-9749-2A7DF53C125C}" dt="2023-01-29T09:04:15.056" v="3225" actId="14100"/>
          <ac:graphicFrameMkLst>
            <pc:docMk/>
            <pc:sldMk cId="1964458508" sldId="279"/>
            <ac:graphicFrameMk id="5" creationId="{05A46005-2A7C-1DF6-5856-FA003AFB2873}"/>
          </ac:graphicFrameMkLst>
        </pc:graphicFrameChg>
      </pc:sldChg>
      <pc:sldChg chg="addSp delSp modSp new mod">
        <pc:chgData name="Tanusha Mittal" userId="2e1406e462865a47" providerId="LiveId" clId="{0650A1AF-2221-4351-9749-2A7DF53C125C}" dt="2023-01-29T09:13:48.867" v="3359" actId="1076"/>
        <pc:sldMkLst>
          <pc:docMk/>
          <pc:sldMk cId="3703887153" sldId="280"/>
        </pc:sldMkLst>
        <pc:spChg chg="add mod">
          <ac:chgData name="Tanusha Mittal" userId="2e1406e462865a47" providerId="LiveId" clId="{0650A1AF-2221-4351-9749-2A7DF53C125C}" dt="2023-01-29T09:13:43.988" v="3358" actId="20577"/>
          <ac:spMkLst>
            <pc:docMk/>
            <pc:sldMk cId="3703887153" sldId="280"/>
            <ac:spMk id="3" creationId="{9BF617D0-4885-68A5-FD8D-81235EA54F97}"/>
          </ac:spMkLst>
        </pc:spChg>
        <pc:spChg chg="add mod">
          <ac:chgData name="Tanusha Mittal" userId="2e1406e462865a47" providerId="LiveId" clId="{0650A1AF-2221-4351-9749-2A7DF53C125C}" dt="2023-01-29T09:06:32.392" v="3250" actId="6549"/>
          <ac:spMkLst>
            <pc:docMk/>
            <pc:sldMk cId="3703887153" sldId="280"/>
            <ac:spMk id="4" creationId="{FF6E9502-C89A-6D1C-7249-BA2EC1F19B48}"/>
          </ac:spMkLst>
        </pc:spChg>
        <pc:graphicFrameChg chg="add del mod modGraphic">
          <ac:chgData name="Tanusha Mittal" userId="2e1406e462865a47" providerId="LiveId" clId="{0650A1AF-2221-4351-9749-2A7DF53C125C}" dt="2023-01-29T09:07:49.329" v="3296" actId="478"/>
          <ac:graphicFrameMkLst>
            <pc:docMk/>
            <pc:sldMk cId="3703887153" sldId="280"/>
            <ac:graphicFrameMk id="5" creationId="{3FD8FAD1-B029-3DF1-874A-9D4BD0F28A9B}"/>
          </ac:graphicFrameMkLst>
        </pc:graphicFrameChg>
        <pc:graphicFrameChg chg="add mod">
          <ac:chgData name="Tanusha Mittal" userId="2e1406e462865a47" providerId="LiveId" clId="{0650A1AF-2221-4351-9749-2A7DF53C125C}" dt="2023-01-29T09:13:48.867" v="3359" actId="1076"/>
          <ac:graphicFrameMkLst>
            <pc:docMk/>
            <pc:sldMk cId="3703887153" sldId="280"/>
            <ac:graphicFrameMk id="6" creationId="{69ED10D7-1718-A02B-68BC-D09B10EC6C3D}"/>
          </ac:graphicFrameMkLst>
        </pc:graphicFrameChg>
      </pc:sldChg>
      <pc:sldChg chg="addSp delSp modSp new mod">
        <pc:chgData name="Tanusha Mittal" userId="2e1406e462865a47" providerId="LiveId" clId="{0650A1AF-2221-4351-9749-2A7DF53C125C}" dt="2023-01-29T09:24:45.633" v="3594" actId="1076"/>
        <pc:sldMkLst>
          <pc:docMk/>
          <pc:sldMk cId="2093828396" sldId="281"/>
        </pc:sldMkLst>
        <pc:spChg chg="add del mod">
          <ac:chgData name="Tanusha Mittal" userId="2e1406e462865a47" providerId="LiveId" clId="{0650A1AF-2221-4351-9749-2A7DF53C125C}" dt="2023-01-29T09:24:45.633" v="3594" actId="1076"/>
          <ac:spMkLst>
            <pc:docMk/>
            <pc:sldMk cId="2093828396" sldId="281"/>
            <ac:spMk id="3" creationId="{9E577F50-3BD5-9AD1-9436-B519B9A79206}"/>
          </ac:spMkLst>
        </pc:spChg>
        <pc:graphicFrameChg chg="add del mod modGraphic">
          <ac:chgData name="Tanusha Mittal" userId="2e1406e462865a47" providerId="LiveId" clId="{0650A1AF-2221-4351-9749-2A7DF53C125C}" dt="2023-01-29T09:22:13.659" v="3443" actId="478"/>
          <ac:graphicFrameMkLst>
            <pc:docMk/>
            <pc:sldMk cId="2093828396" sldId="281"/>
            <ac:graphicFrameMk id="4" creationId="{2B63B5D2-FD07-6499-4C64-3737648C6B56}"/>
          </ac:graphicFrameMkLst>
        </pc:graphicFrameChg>
        <pc:graphicFrameChg chg="add del mod">
          <ac:chgData name="Tanusha Mittal" userId="2e1406e462865a47" providerId="LiveId" clId="{0650A1AF-2221-4351-9749-2A7DF53C125C}" dt="2023-01-29T09:22:10.160" v="3442" actId="478"/>
          <ac:graphicFrameMkLst>
            <pc:docMk/>
            <pc:sldMk cId="2093828396" sldId="281"/>
            <ac:graphicFrameMk id="5" creationId="{0EC7AFC9-1568-8071-C08D-339099D4D3AC}"/>
          </ac:graphicFrameMkLst>
        </pc:graphicFrameChg>
        <pc:picChg chg="add mod">
          <ac:chgData name="Tanusha Mittal" userId="2e1406e462865a47" providerId="LiveId" clId="{0650A1AF-2221-4351-9749-2A7DF53C125C}" dt="2023-01-29T09:23:50.221" v="3534" actId="1076"/>
          <ac:picMkLst>
            <pc:docMk/>
            <pc:sldMk cId="2093828396" sldId="281"/>
            <ac:picMk id="11266" creationId="{A23D6FB2-AA53-FDD0-2A72-CB71C7F52F6B}"/>
          </ac:picMkLst>
        </pc:picChg>
        <pc:picChg chg="add del mod">
          <ac:chgData name="Tanusha Mittal" userId="2e1406e462865a47" providerId="LiveId" clId="{0650A1AF-2221-4351-9749-2A7DF53C125C}" dt="2023-01-29T09:22:47.458" v="3455"/>
          <ac:picMkLst>
            <pc:docMk/>
            <pc:sldMk cId="2093828396" sldId="281"/>
            <ac:picMk id="11268" creationId="{77B51404-97DB-52E2-39B9-FD9D7F0C8666}"/>
          </ac:picMkLst>
        </pc:picChg>
        <pc:picChg chg="add mod">
          <ac:chgData name="Tanusha Mittal" userId="2e1406e462865a47" providerId="LiveId" clId="{0650A1AF-2221-4351-9749-2A7DF53C125C}" dt="2023-01-29T09:24:12.537" v="3537" actId="1076"/>
          <ac:picMkLst>
            <pc:docMk/>
            <pc:sldMk cId="2093828396" sldId="281"/>
            <ac:picMk id="11270" creationId="{F61E7F28-4621-C9A0-8BC7-8B1D5B595FE5}"/>
          </ac:picMkLst>
        </pc:picChg>
      </pc:sldChg>
      <pc:sldChg chg="addSp delSp modSp new mod">
        <pc:chgData name="Tanusha Mittal" userId="2e1406e462865a47" providerId="LiveId" clId="{0650A1AF-2221-4351-9749-2A7DF53C125C}" dt="2023-02-06T05:09:56.603" v="3736" actId="20577"/>
        <pc:sldMkLst>
          <pc:docMk/>
          <pc:sldMk cId="1358859080" sldId="282"/>
        </pc:sldMkLst>
        <pc:spChg chg="add mod">
          <ac:chgData name="Tanusha Mittal" userId="2e1406e462865a47" providerId="LiveId" clId="{0650A1AF-2221-4351-9749-2A7DF53C125C}" dt="2023-02-06T05:09:56.603" v="3736" actId="20577"/>
          <ac:spMkLst>
            <pc:docMk/>
            <pc:sldMk cId="1358859080" sldId="282"/>
            <ac:spMk id="3" creationId="{4DFF5897-0E66-EBC7-81CC-F57317F9FF23}"/>
          </ac:spMkLst>
        </pc:spChg>
        <pc:spChg chg="add del">
          <ac:chgData name="Tanusha Mittal" userId="2e1406e462865a47" providerId="LiveId" clId="{0650A1AF-2221-4351-9749-2A7DF53C125C}" dt="2023-02-06T05:04:57.553" v="3650"/>
          <ac:spMkLst>
            <pc:docMk/>
            <pc:sldMk cId="1358859080" sldId="282"/>
            <ac:spMk id="4" creationId="{2692774C-D3A9-D830-EFD1-2952926A5E62}"/>
          </ac:spMkLst>
        </pc:spChg>
        <pc:spChg chg="add del mod">
          <ac:chgData name="Tanusha Mittal" userId="2e1406e462865a47" providerId="LiveId" clId="{0650A1AF-2221-4351-9749-2A7DF53C125C}" dt="2023-02-06T05:05:23.934" v="3656" actId="478"/>
          <ac:spMkLst>
            <pc:docMk/>
            <pc:sldMk cId="1358859080" sldId="282"/>
            <ac:spMk id="5" creationId="{BE2BF50F-0964-8586-D238-76A737B21E55}"/>
          </ac:spMkLst>
        </pc:spChg>
      </pc:sldChg>
      <pc:sldChg chg="addSp delSp modSp new mod">
        <pc:chgData name="Tanusha Mittal" userId="2e1406e462865a47" providerId="LiveId" clId="{0650A1AF-2221-4351-9749-2A7DF53C125C}" dt="2023-02-06T06:34:55.191" v="4229" actId="207"/>
        <pc:sldMkLst>
          <pc:docMk/>
          <pc:sldMk cId="3025927606" sldId="283"/>
        </pc:sldMkLst>
        <pc:spChg chg="add mod">
          <ac:chgData name="Tanusha Mittal" userId="2e1406e462865a47" providerId="LiveId" clId="{0650A1AF-2221-4351-9749-2A7DF53C125C}" dt="2023-02-06T06:34:55.191" v="4229" actId="207"/>
          <ac:spMkLst>
            <pc:docMk/>
            <pc:sldMk cId="3025927606" sldId="283"/>
            <ac:spMk id="3" creationId="{CD2A24F4-CC32-B226-18D5-BB0B489F14D1}"/>
          </ac:spMkLst>
        </pc:spChg>
        <pc:spChg chg="add del mod">
          <ac:chgData name="Tanusha Mittal" userId="2e1406e462865a47" providerId="LiveId" clId="{0650A1AF-2221-4351-9749-2A7DF53C125C}" dt="2023-02-06T05:40:19.902" v="3777"/>
          <ac:spMkLst>
            <pc:docMk/>
            <pc:sldMk cId="3025927606" sldId="283"/>
            <ac:spMk id="4" creationId="{45C32A81-00C5-DC92-930E-6F5DBDC4A09C}"/>
          </ac:spMkLst>
        </pc:spChg>
        <pc:spChg chg="add del mod">
          <ac:chgData name="Tanusha Mittal" userId="2e1406e462865a47" providerId="LiveId" clId="{0650A1AF-2221-4351-9749-2A7DF53C125C}" dt="2023-02-06T06:13:36.227" v="4001"/>
          <ac:spMkLst>
            <pc:docMk/>
            <pc:sldMk cId="3025927606" sldId="283"/>
            <ac:spMk id="5" creationId="{9A17DC0A-8449-4AA2-AF06-91A786D35CD5}"/>
          </ac:spMkLst>
        </pc:spChg>
        <pc:spChg chg="add mod">
          <ac:chgData name="Tanusha Mittal" userId="2e1406e462865a47" providerId="LiveId" clId="{0650A1AF-2221-4351-9749-2A7DF53C125C}" dt="2023-02-06T06:14:07.087" v="4008" actId="21"/>
          <ac:spMkLst>
            <pc:docMk/>
            <pc:sldMk cId="3025927606" sldId="283"/>
            <ac:spMk id="6" creationId="{E6200135-AF6C-BBF9-121D-1DAC8DC718FF}"/>
          </ac:spMkLst>
        </pc:spChg>
        <pc:spChg chg="add del mod">
          <ac:chgData name="Tanusha Mittal" userId="2e1406e462865a47" providerId="LiveId" clId="{0650A1AF-2221-4351-9749-2A7DF53C125C}" dt="2023-02-06T06:15:58.658" v="4038"/>
          <ac:spMkLst>
            <pc:docMk/>
            <pc:sldMk cId="3025927606" sldId="283"/>
            <ac:spMk id="7" creationId="{3FD8FCFF-AEB7-E722-8C27-55484360ADE4}"/>
          </ac:spMkLst>
        </pc:spChg>
      </pc:sldChg>
      <pc:sldChg chg="addSp delSp modSp new mod">
        <pc:chgData name="Tanusha Mittal" userId="2e1406e462865a47" providerId="LiveId" clId="{0650A1AF-2221-4351-9749-2A7DF53C125C}" dt="2023-02-06T06:44:31.037" v="4292" actId="1076"/>
        <pc:sldMkLst>
          <pc:docMk/>
          <pc:sldMk cId="2687587938" sldId="284"/>
        </pc:sldMkLst>
        <pc:spChg chg="add mod">
          <ac:chgData name="Tanusha Mittal" userId="2e1406e462865a47" providerId="LiveId" clId="{0650A1AF-2221-4351-9749-2A7DF53C125C}" dt="2023-02-06T06:44:09.813" v="4290" actId="20577"/>
          <ac:spMkLst>
            <pc:docMk/>
            <pc:sldMk cId="2687587938" sldId="284"/>
            <ac:spMk id="3" creationId="{BD48F2BB-55FB-F790-D825-76F7C8AF1265}"/>
          </ac:spMkLst>
        </pc:spChg>
        <pc:spChg chg="add del mod">
          <ac:chgData name="Tanusha Mittal" userId="2e1406e462865a47" providerId="LiveId" clId="{0650A1AF-2221-4351-9749-2A7DF53C125C}" dt="2023-02-06T05:47:19.753" v="3807"/>
          <ac:spMkLst>
            <pc:docMk/>
            <pc:sldMk cId="2687587938" sldId="284"/>
            <ac:spMk id="4" creationId="{E6F3A251-2CF7-AC1F-4F12-A021C1295C27}"/>
          </ac:spMkLst>
        </pc:spChg>
        <pc:spChg chg="add mod">
          <ac:chgData name="Tanusha Mittal" userId="2e1406e462865a47" providerId="LiveId" clId="{0650A1AF-2221-4351-9749-2A7DF53C125C}" dt="2023-02-06T05:48:48.391" v="3868" actId="21"/>
          <ac:spMkLst>
            <pc:docMk/>
            <pc:sldMk cId="2687587938" sldId="284"/>
            <ac:spMk id="5" creationId="{5D11104B-751A-C8B7-A5BB-4BB2B1F9A084}"/>
          </ac:spMkLst>
        </pc:spChg>
        <pc:graphicFrameChg chg="add mod modGraphic">
          <ac:chgData name="Tanusha Mittal" userId="2e1406e462865a47" providerId="LiveId" clId="{0650A1AF-2221-4351-9749-2A7DF53C125C}" dt="2023-02-06T06:44:31.037" v="4292" actId="1076"/>
          <ac:graphicFrameMkLst>
            <pc:docMk/>
            <pc:sldMk cId="2687587938" sldId="284"/>
            <ac:graphicFrameMk id="6" creationId="{B68E85E3-B31A-550B-6367-B84FE85E174A}"/>
          </ac:graphicFrameMkLst>
        </pc:graphicFrameChg>
      </pc:sldChg>
      <pc:sldChg chg="addSp delSp modSp new mod">
        <pc:chgData name="Tanusha Mittal" userId="2e1406e462865a47" providerId="LiveId" clId="{0650A1AF-2221-4351-9749-2A7DF53C125C}" dt="2023-02-06T06:33:49.144" v="4224" actId="207"/>
        <pc:sldMkLst>
          <pc:docMk/>
          <pc:sldMk cId="941007646" sldId="285"/>
        </pc:sldMkLst>
        <pc:spChg chg="add mod">
          <ac:chgData name="Tanusha Mittal" userId="2e1406e462865a47" providerId="LiveId" clId="{0650A1AF-2221-4351-9749-2A7DF53C125C}" dt="2023-02-06T06:33:49.144" v="4224" actId="207"/>
          <ac:spMkLst>
            <pc:docMk/>
            <pc:sldMk cId="941007646" sldId="285"/>
            <ac:spMk id="3" creationId="{37F8E9D7-6A37-2199-A260-9F070AD3C7A9}"/>
          </ac:spMkLst>
        </pc:spChg>
        <pc:spChg chg="add del mod">
          <ac:chgData name="Tanusha Mittal" userId="2e1406e462865a47" providerId="LiveId" clId="{0650A1AF-2221-4351-9749-2A7DF53C125C}" dt="2023-02-06T06:12:40.853" v="3990"/>
          <ac:spMkLst>
            <pc:docMk/>
            <pc:sldMk cId="941007646" sldId="285"/>
            <ac:spMk id="4" creationId="{0CF47288-AD19-81AC-3363-A17723AA5B14}"/>
          </ac:spMkLst>
        </pc:spChg>
        <pc:spChg chg="add mod">
          <ac:chgData name="Tanusha Mittal" userId="2e1406e462865a47" providerId="LiveId" clId="{0650A1AF-2221-4351-9749-2A7DF53C125C}" dt="2023-02-06T06:18:51.828" v="4172" actId="21"/>
          <ac:spMkLst>
            <pc:docMk/>
            <pc:sldMk cId="941007646" sldId="285"/>
            <ac:spMk id="5" creationId="{46E0433F-890D-B308-9216-1736C53CA75E}"/>
          </ac:spMkLst>
        </pc:spChg>
      </pc:sldChg>
      <pc:sldChg chg="addSp modSp new mod">
        <pc:chgData name="Tanusha Mittal" userId="2e1406e462865a47" providerId="LiveId" clId="{0650A1AF-2221-4351-9749-2A7DF53C125C}" dt="2023-02-06T06:35:27.463" v="4232" actId="207"/>
        <pc:sldMkLst>
          <pc:docMk/>
          <pc:sldMk cId="1533470726" sldId="286"/>
        </pc:sldMkLst>
        <pc:spChg chg="add mod">
          <ac:chgData name="Tanusha Mittal" userId="2e1406e462865a47" providerId="LiveId" clId="{0650A1AF-2221-4351-9749-2A7DF53C125C}" dt="2023-02-06T06:35:27.463" v="4232" actId="207"/>
          <ac:spMkLst>
            <pc:docMk/>
            <pc:sldMk cId="1533470726" sldId="286"/>
            <ac:spMk id="3" creationId="{304ED0B9-80FD-77C8-4839-D3F579D243EF}"/>
          </ac:spMkLst>
        </pc:spChg>
      </pc:sldChg>
      <pc:sldChg chg="addSp delSp modSp new mod">
        <pc:chgData name="Tanusha Mittal" userId="2e1406e462865a47" providerId="LiveId" clId="{0650A1AF-2221-4351-9749-2A7DF53C125C}" dt="2023-02-08T04:25:19.215" v="4495" actId="1076"/>
        <pc:sldMkLst>
          <pc:docMk/>
          <pc:sldMk cId="2531368935" sldId="287"/>
        </pc:sldMkLst>
        <pc:spChg chg="add mod">
          <ac:chgData name="Tanusha Mittal" userId="2e1406e462865a47" providerId="LiveId" clId="{0650A1AF-2221-4351-9749-2A7DF53C125C}" dt="2023-02-08T04:25:19.215" v="4495" actId="1076"/>
          <ac:spMkLst>
            <pc:docMk/>
            <pc:sldMk cId="2531368935" sldId="287"/>
            <ac:spMk id="3" creationId="{C4BBC9BD-E97A-34BC-38E8-AA41CABC8094}"/>
          </ac:spMkLst>
        </pc:spChg>
        <pc:spChg chg="add del mod">
          <ac:chgData name="Tanusha Mittal" userId="2e1406e462865a47" providerId="LiveId" clId="{0650A1AF-2221-4351-9749-2A7DF53C125C}" dt="2023-02-08T04:24:56.646" v="4484"/>
          <ac:spMkLst>
            <pc:docMk/>
            <pc:sldMk cId="2531368935" sldId="287"/>
            <ac:spMk id="4" creationId="{18ACAE18-151B-D91B-3D95-8E82675F3314}"/>
          </ac:spMkLst>
        </pc:spChg>
        <pc:spChg chg="add mod">
          <ac:chgData name="Tanusha Mittal" userId="2e1406e462865a47" providerId="LiveId" clId="{0650A1AF-2221-4351-9749-2A7DF53C125C}" dt="2023-02-08T04:16:32.930" v="4403" actId="21"/>
          <ac:spMkLst>
            <pc:docMk/>
            <pc:sldMk cId="2531368935" sldId="287"/>
            <ac:spMk id="5" creationId="{7593AC52-1284-FB96-6D60-B6974D699648}"/>
          </ac:spMkLst>
        </pc:spChg>
        <pc:spChg chg="add mod">
          <ac:chgData name="Tanusha Mittal" userId="2e1406e462865a47" providerId="LiveId" clId="{0650A1AF-2221-4351-9749-2A7DF53C125C}" dt="2023-02-08T04:17:48.807" v="4422" actId="21"/>
          <ac:spMkLst>
            <pc:docMk/>
            <pc:sldMk cId="2531368935" sldId="287"/>
            <ac:spMk id="6" creationId="{DA185312-A883-8647-37D4-CB3C48519710}"/>
          </ac:spMkLst>
        </pc:spChg>
        <pc:spChg chg="add del mod">
          <ac:chgData name="Tanusha Mittal" userId="2e1406e462865a47" providerId="LiveId" clId="{0650A1AF-2221-4351-9749-2A7DF53C125C}" dt="2023-02-08T04:24:56.646" v="4486"/>
          <ac:spMkLst>
            <pc:docMk/>
            <pc:sldMk cId="2531368935" sldId="287"/>
            <ac:spMk id="7" creationId="{4C78F66B-30A7-9169-EED7-BBE49EDE41E3}"/>
          </ac:spMkLst>
        </pc:spChg>
        <pc:spChg chg="add mod">
          <ac:chgData name="Tanusha Mittal" userId="2e1406e462865a47" providerId="LiveId" clId="{0650A1AF-2221-4351-9749-2A7DF53C125C}" dt="2023-02-08T04:23:48.976" v="4460" actId="21"/>
          <ac:spMkLst>
            <pc:docMk/>
            <pc:sldMk cId="2531368935" sldId="287"/>
            <ac:spMk id="8" creationId="{6156FE96-6EB1-90BF-979E-1ACE9C2B46F5}"/>
          </ac:spMkLst>
        </pc:spChg>
      </pc:sldChg>
      <pc:sldChg chg="addSp delSp modSp new mod">
        <pc:chgData name="Tanusha Mittal" userId="2e1406e462865a47" providerId="LiveId" clId="{0650A1AF-2221-4351-9749-2A7DF53C125C}" dt="2023-02-10T04:18:38.955" v="4564"/>
        <pc:sldMkLst>
          <pc:docMk/>
          <pc:sldMk cId="2204640311" sldId="288"/>
        </pc:sldMkLst>
        <pc:spChg chg="add mod">
          <ac:chgData name="Tanusha Mittal" userId="2e1406e462865a47" providerId="LiveId" clId="{0650A1AF-2221-4351-9749-2A7DF53C125C}" dt="2023-02-08T06:03:58.178" v="4562" actId="20577"/>
          <ac:spMkLst>
            <pc:docMk/>
            <pc:sldMk cId="2204640311" sldId="288"/>
            <ac:spMk id="3" creationId="{FF8F8B80-8A28-D08C-D5C2-0187EADF7F85}"/>
          </ac:spMkLst>
        </pc:spChg>
        <pc:spChg chg="add mod">
          <ac:chgData name="Tanusha Mittal" userId="2e1406e462865a47" providerId="LiveId" clId="{0650A1AF-2221-4351-9749-2A7DF53C125C}" dt="2023-02-08T04:29:26.807" v="4507" actId="21"/>
          <ac:spMkLst>
            <pc:docMk/>
            <pc:sldMk cId="2204640311" sldId="288"/>
            <ac:spMk id="4" creationId="{0AF944BA-84BA-97ED-69EE-F0B9DB8DCA3F}"/>
          </ac:spMkLst>
        </pc:spChg>
        <pc:spChg chg="add del mod">
          <ac:chgData name="Tanusha Mittal" userId="2e1406e462865a47" providerId="LiveId" clId="{0650A1AF-2221-4351-9749-2A7DF53C125C}" dt="2023-02-10T04:18:38.955" v="4564"/>
          <ac:spMkLst>
            <pc:docMk/>
            <pc:sldMk cId="2204640311" sldId="288"/>
            <ac:spMk id="5" creationId="{3237A91B-3E7F-289C-E823-C1C9F5CD000C}"/>
          </ac:spMkLst>
        </pc:spChg>
      </pc:sldChg>
      <pc:sldChg chg="addSp modSp new mod">
        <pc:chgData name="Tanusha Mittal" userId="2e1406e462865a47" providerId="LiveId" clId="{0650A1AF-2221-4351-9749-2A7DF53C125C}" dt="2023-02-10T09:50:06.602" v="4605" actId="12"/>
        <pc:sldMkLst>
          <pc:docMk/>
          <pc:sldMk cId="4185029421" sldId="289"/>
        </pc:sldMkLst>
        <pc:spChg chg="add mod">
          <ac:chgData name="Tanusha Mittal" userId="2e1406e462865a47" providerId="LiveId" clId="{0650A1AF-2221-4351-9749-2A7DF53C125C}" dt="2023-02-10T09:50:06.602" v="4605" actId="12"/>
          <ac:spMkLst>
            <pc:docMk/>
            <pc:sldMk cId="4185029421" sldId="289"/>
            <ac:spMk id="3" creationId="{1BB38F4A-AAA7-D7B0-66BC-F326CEDBACE0}"/>
          </ac:spMkLst>
        </pc:spChg>
      </pc:sldChg>
      <pc:sldChg chg="new">
        <pc:chgData name="Tanusha Mittal" userId="2e1406e462865a47" providerId="LiveId" clId="{0650A1AF-2221-4351-9749-2A7DF53C125C}" dt="2023-02-10T09:46:28.307" v="4566" actId="680"/>
        <pc:sldMkLst>
          <pc:docMk/>
          <pc:sldMk cId="3611469602" sldId="290"/>
        </pc:sldMkLst>
      </pc:sldChg>
      <pc:sldChg chg="new">
        <pc:chgData name="Tanusha Mittal" userId="2e1406e462865a47" providerId="LiveId" clId="{0650A1AF-2221-4351-9749-2A7DF53C125C}" dt="2023-02-10T09:46:28.757" v="4567" actId="680"/>
        <pc:sldMkLst>
          <pc:docMk/>
          <pc:sldMk cId="3517151937" sldId="291"/>
        </pc:sldMkLst>
      </pc:sldChg>
      <pc:sldChg chg="new">
        <pc:chgData name="Tanusha Mittal" userId="2e1406e462865a47" providerId="LiveId" clId="{0650A1AF-2221-4351-9749-2A7DF53C125C}" dt="2023-02-10T09:46:28.940" v="4568" actId="680"/>
        <pc:sldMkLst>
          <pc:docMk/>
          <pc:sldMk cId="21716386" sldId="292"/>
        </pc:sldMkLst>
      </pc:sldChg>
      <pc:sldChg chg="new">
        <pc:chgData name="Tanusha Mittal" userId="2e1406e462865a47" providerId="LiveId" clId="{0650A1AF-2221-4351-9749-2A7DF53C125C}" dt="2023-02-10T09:46:29.097" v="4569" actId="680"/>
        <pc:sldMkLst>
          <pc:docMk/>
          <pc:sldMk cId="2839506697" sldId="293"/>
        </pc:sldMkLst>
      </pc:sldChg>
      <pc:sldChg chg="new">
        <pc:chgData name="Tanusha Mittal" userId="2e1406e462865a47" providerId="LiveId" clId="{0650A1AF-2221-4351-9749-2A7DF53C125C}" dt="2023-02-10T09:46:29.257" v="4570" actId="680"/>
        <pc:sldMkLst>
          <pc:docMk/>
          <pc:sldMk cId="259847010" sldId="29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EEB6E-9035-84EA-9E40-AF3DC5DEFA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54FA90-81E1-07B5-D23C-4E8989298C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BDEA37-AA3E-0E76-70C2-10A911D254A7}"/>
              </a:ext>
            </a:extLst>
          </p:cNvPr>
          <p:cNvSpPr>
            <a:spLocks noGrp="1"/>
          </p:cNvSpPr>
          <p:nvPr>
            <p:ph type="dt" sz="half" idx="10"/>
          </p:nvPr>
        </p:nvSpPr>
        <p:spPr/>
        <p:txBody>
          <a:bodyPr/>
          <a:lstStyle/>
          <a:p>
            <a:fld id="{5C6F5005-FBAF-4CFF-B742-472A7F4F3790}" type="datetimeFigureOut">
              <a:rPr lang="en-IN" smtClean="0"/>
              <a:t>06-02-2025</a:t>
            </a:fld>
            <a:endParaRPr lang="en-IN"/>
          </a:p>
        </p:txBody>
      </p:sp>
      <p:sp>
        <p:nvSpPr>
          <p:cNvPr id="5" name="Footer Placeholder 4">
            <a:extLst>
              <a:ext uri="{FF2B5EF4-FFF2-40B4-BE49-F238E27FC236}">
                <a16:creationId xmlns:a16="http://schemas.microsoft.com/office/drawing/2014/main" id="{C7666E60-C1BE-2E83-BF77-B17A19BEE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67E8B5-CC4F-1BCE-E4D5-F3911BA2123F}"/>
              </a:ext>
            </a:extLst>
          </p:cNvPr>
          <p:cNvSpPr>
            <a:spLocks noGrp="1"/>
          </p:cNvSpPr>
          <p:nvPr>
            <p:ph type="sldNum" sz="quarter" idx="12"/>
          </p:nvPr>
        </p:nvSpPr>
        <p:spPr/>
        <p:txBody>
          <a:bodyPr/>
          <a:lstStyle/>
          <a:p>
            <a:fld id="{973908D7-5DE2-47EE-9108-5E3CB0E17483}" type="slidenum">
              <a:rPr lang="en-IN" smtClean="0"/>
              <a:t>‹#›</a:t>
            </a:fld>
            <a:endParaRPr lang="en-IN"/>
          </a:p>
        </p:txBody>
      </p:sp>
    </p:spTree>
    <p:extLst>
      <p:ext uri="{BB962C8B-B14F-4D97-AF65-F5344CB8AC3E}">
        <p14:creationId xmlns:p14="http://schemas.microsoft.com/office/powerpoint/2010/main" val="744574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EF861-D42E-0782-6E19-0BAA6995E0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CC2C05-017F-0C55-35D2-5F9D61959A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40F506-E837-934E-4980-CD660DCDC4F1}"/>
              </a:ext>
            </a:extLst>
          </p:cNvPr>
          <p:cNvSpPr>
            <a:spLocks noGrp="1"/>
          </p:cNvSpPr>
          <p:nvPr>
            <p:ph type="dt" sz="half" idx="10"/>
          </p:nvPr>
        </p:nvSpPr>
        <p:spPr/>
        <p:txBody>
          <a:bodyPr/>
          <a:lstStyle/>
          <a:p>
            <a:fld id="{5C6F5005-FBAF-4CFF-B742-472A7F4F3790}" type="datetimeFigureOut">
              <a:rPr lang="en-IN" smtClean="0"/>
              <a:t>06-02-2025</a:t>
            </a:fld>
            <a:endParaRPr lang="en-IN"/>
          </a:p>
        </p:txBody>
      </p:sp>
      <p:sp>
        <p:nvSpPr>
          <p:cNvPr id="5" name="Footer Placeholder 4">
            <a:extLst>
              <a:ext uri="{FF2B5EF4-FFF2-40B4-BE49-F238E27FC236}">
                <a16:creationId xmlns:a16="http://schemas.microsoft.com/office/drawing/2014/main" id="{6F6CB8D9-B268-F908-5BA9-B1C8F502F3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FABE4C-B25E-98CA-8011-4508FC37AC00}"/>
              </a:ext>
            </a:extLst>
          </p:cNvPr>
          <p:cNvSpPr>
            <a:spLocks noGrp="1"/>
          </p:cNvSpPr>
          <p:nvPr>
            <p:ph type="sldNum" sz="quarter" idx="12"/>
          </p:nvPr>
        </p:nvSpPr>
        <p:spPr/>
        <p:txBody>
          <a:bodyPr/>
          <a:lstStyle/>
          <a:p>
            <a:fld id="{973908D7-5DE2-47EE-9108-5E3CB0E17483}" type="slidenum">
              <a:rPr lang="en-IN" smtClean="0"/>
              <a:t>‹#›</a:t>
            </a:fld>
            <a:endParaRPr lang="en-IN"/>
          </a:p>
        </p:txBody>
      </p:sp>
    </p:spTree>
    <p:extLst>
      <p:ext uri="{BB962C8B-B14F-4D97-AF65-F5344CB8AC3E}">
        <p14:creationId xmlns:p14="http://schemas.microsoft.com/office/powerpoint/2010/main" val="2820437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882546-80AD-A8E8-0606-A03DA43006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9497DA-C3E4-510C-D461-DF9A65EA68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B77C1-3367-672D-F0AF-8A6B0441BC2D}"/>
              </a:ext>
            </a:extLst>
          </p:cNvPr>
          <p:cNvSpPr>
            <a:spLocks noGrp="1"/>
          </p:cNvSpPr>
          <p:nvPr>
            <p:ph type="dt" sz="half" idx="10"/>
          </p:nvPr>
        </p:nvSpPr>
        <p:spPr/>
        <p:txBody>
          <a:bodyPr/>
          <a:lstStyle/>
          <a:p>
            <a:fld id="{5C6F5005-FBAF-4CFF-B742-472A7F4F3790}" type="datetimeFigureOut">
              <a:rPr lang="en-IN" smtClean="0"/>
              <a:t>06-02-2025</a:t>
            </a:fld>
            <a:endParaRPr lang="en-IN"/>
          </a:p>
        </p:txBody>
      </p:sp>
      <p:sp>
        <p:nvSpPr>
          <p:cNvPr id="5" name="Footer Placeholder 4">
            <a:extLst>
              <a:ext uri="{FF2B5EF4-FFF2-40B4-BE49-F238E27FC236}">
                <a16:creationId xmlns:a16="http://schemas.microsoft.com/office/drawing/2014/main" id="{40A6F0CA-1F41-B92E-4EE9-248EBC8CDF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CDBA95-F25B-B4E9-8605-BDE41813AF74}"/>
              </a:ext>
            </a:extLst>
          </p:cNvPr>
          <p:cNvSpPr>
            <a:spLocks noGrp="1"/>
          </p:cNvSpPr>
          <p:nvPr>
            <p:ph type="sldNum" sz="quarter" idx="12"/>
          </p:nvPr>
        </p:nvSpPr>
        <p:spPr/>
        <p:txBody>
          <a:bodyPr/>
          <a:lstStyle/>
          <a:p>
            <a:fld id="{973908D7-5DE2-47EE-9108-5E3CB0E17483}" type="slidenum">
              <a:rPr lang="en-IN" smtClean="0"/>
              <a:t>‹#›</a:t>
            </a:fld>
            <a:endParaRPr lang="en-IN"/>
          </a:p>
        </p:txBody>
      </p:sp>
    </p:spTree>
    <p:extLst>
      <p:ext uri="{BB962C8B-B14F-4D97-AF65-F5344CB8AC3E}">
        <p14:creationId xmlns:p14="http://schemas.microsoft.com/office/powerpoint/2010/main" val="3149664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F68ED-9B79-B91B-EB3B-DBCD12D8A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722E32-27FC-F418-9EDC-4EC95FBB46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191E19-85C1-E125-1161-C6CA0EE9C106}"/>
              </a:ext>
            </a:extLst>
          </p:cNvPr>
          <p:cNvSpPr>
            <a:spLocks noGrp="1"/>
          </p:cNvSpPr>
          <p:nvPr>
            <p:ph type="dt" sz="half" idx="10"/>
          </p:nvPr>
        </p:nvSpPr>
        <p:spPr/>
        <p:txBody>
          <a:bodyPr/>
          <a:lstStyle/>
          <a:p>
            <a:fld id="{5C6F5005-FBAF-4CFF-B742-472A7F4F3790}" type="datetimeFigureOut">
              <a:rPr lang="en-IN" smtClean="0"/>
              <a:t>06-02-2025</a:t>
            </a:fld>
            <a:endParaRPr lang="en-IN"/>
          </a:p>
        </p:txBody>
      </p:sp>
      <p:sp>
        <p:nvSpPr>
          <p:cNvPr id="5" name="Footer Placeholder 4">
            <a:extLst>
              <a:ext uri="{FF2B5EF4-FFF2-40B4-BE49-F238E27FC236}">
                <a16:creationId xmlns:a16="http://schemas.microsoft.com/office/drawing/2014/main" id="{3F45C100-90C4-6473-B659-9D0F1D92E8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490A0-3ACA-E5BE-81C7-CE5534996C0B}"/>
              </a:ext>
            </a:extLst>
          </p:cNvPr>
          <p:cNvSpPr>
            <a:spLocks noGrp="1"/>
          </p:cNvSpPr>
          <p:nvPr>
            <p:ph type="sldNum" sz="quarter" idx="12"/>
          </p:nvPr>
        </p:nvSpPr>
        <p:spPr/>
        <p:txBody>
          <a:bodyPr/>
          <a:lstStyle/>
          <a:p>
            <a:fld id="{973908D7-5DE2-47EE-9108-5E3CB0E17483}" type="slidenum">
              <a:rPr lang="en-IN" smtClean="0"/>
              <a:t>‹#›</a:t>
            </a:fld>
            <a:endParaRPr lang="en-IN"/>
          </a:p>
        </p:txBody>
      </p:sp>
    </p:spTree>
    <p:extLst>
      <p:ext uri="{BB962C8B-B14F-4D97-AF65-F5344CB8AC3E}">
        <p14:creationId xmlns:p14="http://schemas.microsoft.com/office/powerpoint/2010/main" val="1803827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76B28-CAFB-F4DD-F6CF-A1307BD994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D97DFF-A4A0-5A00-C8AD-A84A39358C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5BB9B3-D33A-11B5-EF10-BD2F577D93CC}"/>
              </a:ext>
            </a:extLst>
          </p:cNvPr>
          <p:cNvSpPr>
            <a:spLocks noGrp="1"/>
          </p:cNvSpPr>
          <p:nvPr>
            <p:ph type="dt" sz="half" idx="10"/>
          </p:nvPr>
        </p:nvSpPr>
        <p:spPr/>
        <p:txBody>
          <a:bodyPr/>
          <a:lstStyle/>
          <a:p>
            <a:fld id="{5C6F5005-FBAF-4CFF-B742-472A7F4F3790}" type="datetimeFigureOut">
              <a:rPr lang="en-IN" smtClean="0"/>
              <a:t>06-02-2025</a:t>
            </a:fld>
            <a:endParaRPr lang="en-IN"/>
          </a:p>
        </p:txBody>
      </p:sp>
      <p:sp>
        <p:nvSpPr>
          <p:cNvPr id="5" name="Footer Placeholder 4">
            <a:extLst>
              <a:ext uri="{FF2B5EF4-FFF2-40B4-BE49-F238E27FC236}">
                <a16:creationId xmlns:a16="http://schemas.microsoft.com/office/drawing/2014/main" id="{F31C0105-C033-DF40-785B-AEC8319176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EF393E-AAE1-00E3-4072-BB553CFAC247}"/>
              </a:ext>
            </a:extLst>
          </p:cNvPr>
          <p:cNvSpPr>
            <a:spLocks noGrp="1"/>
          </p:cNvSpPr>
          <p:nvPr>
            <p:ph type="sldNum" sz="quarter" idx="12"/>
          </p:nvPr>
        </p:nvSpPr>
        <p:spPr/>
        <p:txBody>
          <a:bodyPr/>
          <a:lstStyle/>
          <a:p>
            <a:fld id="{973908D7-5DE2-47EE-9108-5E3CB0E17483}" type="slidenum">
              <a:rPr lang="en-IN" smtClean="0"/>
              <a:t>‹#›</a:t>
            </a:fld>
            <a:endParaRPr lang="en-IN"/>
          </a:p>
        </p:txBody>
      </p:sp>
    </p:spTree>
    <p:extLst>
      <p:ext uri="{BB962C8B-B14F-4D97-AF65-F5344CB8AC3E}">
        <p14:creationId xmlns:p14="http://schemas.microsoft.com/office/powerpoint/2010/main" val="263547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F4E43-BBE9-41A4-4EBF-D246E18161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E00016-7DC0-2BFE-B55A-8948269F57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E5F07A-56C7-D6A1-0A2D-EB390FE735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B1C1F4-08B0-C420-33D0-C6B7D6668F63}"/>
              </a:ext>
            </a:extLst>
          </p:cNvPr>
          <p:cNvSpPr>
            <a:spLocks noGrp="1"/>
          </p:cNvSpPr>
          <p:nvPr>
            <p:ph type="dt" sz="half" idx="10"/>
          </p:nvPr>
        </p:nvSpPr>
        <p:spPr/>
        <p:txBody>
          <a:bodyPr/>
          <a:lstStyle/>
          <a:p>
            <a:fld id="{5C6F5005-FBAF-4CFF-B742-472A7F4F3790}" type="datetimeFigureOut">
              <a:rPr lang="en-IN" smtClean="0"/>
              <a:t>06-02-2025</a:t>
            </a:fld>
            <a:endParaRPr lang="en-IN"/>
          </a:p>
        </p:txBody>
      </p:sp>
      <p:sp>
        <p:nvSpPr>
          <p:cNvPr id="6" name="Footer Placeholder 5">
            <a:extLst>
              <a:ext uri="{FF2B5EF4-FFF2-40B4-BE49-F238E27FC236}">
                <a16:creationId xmlns:a16="http://schemas.microsoft.com/office/drawing/2014/main" id="{5D24632C-D7C1-6D5D-C276-29EBB3E59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FB6CD1-7693-5643-40C0-AE8C32FBB61C}"/>
              </a:ext>
            </a:extLst>
          </p:cNvPr>
          <p:cNvSpPr>
            <a:spLocks noGrp="1"/>
          </p:cNvSpPr>
          <p:nvPr>
            <p:ph type="sldNum" sz="quarter" idx="12"/>
          </p:nvPr>
        </p:nvSpPr>
        <p:spPr/>
        <p:txBody>
          <a:bodyPr/>
          <a:lstStyle/>
          <a:p>
            <a:fld id="{973908D7-5DE2-47EE-9108-5E3CB0E17483}" type="slidenum">
              <a:rPr lang="en-IN" smtClean="0"/>
              <a:t>‹#›</a:t>
            </a:fld>
            <a:endParaRPr lang="en-IN"/>
          </a:p>
        </p:txBody>
      </p:sp>
    </p:spTree>
    <p:extLst>
      <p:ext uri="{BB962C8B-B14F-4D97-AF65-F5344CB8AC3E}">
        <p14:creationId xmlns:p14="http://schemas.microsoft.com/office/powerpoint/2010/main" val="192487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8313-D8D9-7142-DBD8-1492DB1BE4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FC7F20-343B-382A-5B47-14AA7E25D6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FF2ED3-430A-9F37-73A5-B219B10C89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DE41C8-B1A2-43EC-1009-B459B19508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4786F3-BECA-F0B0-F44D-B177B16DE4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FC8D46-1982-72CA-B1A3-0B2AAE7E6483}"/>
              </a:ext>
            </a:extLst>
          </p:cNvPr>
          <p:cNvSpPr>
            <a:spLocks noGrp="1"/>
          </p:cNvSpPr>
          <p:nvPr>
            <p:ph type="dt" sz="half" idx="10"/>
          </p:nvPr>
        </p:nvSpPr>
        <p:spPr/>
        <p:txBody>
          <a:bodyPr/>
          <a:lstStyle/>
          <a:p>
            <a:fld id="{5C6F5005-FBAF-4CFF-B742-472A7F4F3790}" type="datetimeFigureOut">
              <a:rPr lang="en-IN" smtClean="0"/>
              <a:t>06-02-2025</a:t>
            </a:fld>
            <a:endParaRPr lang="en-IN"/>
          </a:p>
        </p:txBody>
      </p:sp>
      <p:sp>
        <p:nvSpPr>
          <p:cNvPr id="8" name="Footer Placeholder 7">
            <a:extLst>
              <a:ext uri="{FF2B5EF4-FFF2-40B4-BE49-F238E27FC236}">
                <a16:creationId xmlns:a16="http://schemas.microsoft.com/office/drawing/2014/main" id="{984BFD2E-CC28-2FEA-063E-1270E6CDDF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D533228-1625-1146-C87B-EB8D5A59320B}"/>
              </a:ext>
            </a:extLst>
          </p:cNvPr>
          <p:cNvSpPr>
            <a:spLocks noGrp="1"/>
          </p:cNvSpPr>
          <p:nvPr>
            <p:ph type="sldNum" sz="quarter" idx="12"/>
          </p:nvPr>
        </p:nvSpPr>
        <p:spPr/>
        <p:txBody>
          <a:bodyPr/>
          <a:lstStyle/>
          <a:p>
            <a:fld id="{973908D7-5DE2-47EE-9108-5E3CB0E17483}" type="slidenum">
              <a:rPr lang="en-IN" smtClean="0"/>
              <a:t>‹#›</a:t>
            </a:fld>
            <a:endParaRPr lang="en-IN"/>
          </a:p>
        </p:txBody>
      </p:sp>
    </p:spTree>
    <p:extLst>
      <p:ext uri="{BB962C8B-B14F-4D97-AF65-F5344CB8AC3E}">
        <p14:creationId xmlns:p14="http://schemas.microsoft.com/office/powerpoint/2010/main" val="2110821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E072-3909-1F08-A23F-FD85F72BC6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B19B4A-905C-D76E-A882-677BAB0F334C}"/>
              </a:ext>
            </a:extLst>
          </p:cNvPr>
          <p:cNvSpPr>
            <a:spLocks noGrp="1"/>
          </p:cNvSpPr>
          <p:nvPr>
            <p:ph type="dt" sz="half" idx="10"/>
          </p:nvPr>
        </p:nvSpPr>
        <p:spPr/>
        <p:txBody>
          <a:bodyPr/>
          <a:lstStyle/>
          <a:p>
            <a:fld id="{5C6F5005-FBAF-4CFF-B742-472A7F4F3790}" type="datetimeFigureOut">
              <a:rPr lang="en-IN" smtClean="0"/>
              <a:t>06-02-2025</a:t>
            </a:fld>
            <a:endParaRPr lang="en-IN"/>
          </a:p>
        </p:txBody>
      </p:sp>
      <p:sp>
        <p:nvSpPr>
          <p:cNvPr id="4" name="Footer Placeholder 3">
            <a:extLst>
              <a:ext uri="{FF2B5EF4-FFF2-40B4-BE49-F238E27FC236}">
                <a16:creationId xmlns:a16="http://schemas.microsoft.com/office/drawing/2014/main" id="{6A787CF9-FC95-B4C5-3360-458EFA0D10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5A3B13-90E7-4AB6-AEC6-BA61C157A386}"/>
              </a:ext>
            </a:extLst>
          </p:cNvPr>
          <p:cNvSpPr>
            <a:spLocks noGrp="1"/>
          </p:cNvSpPr>
          <p:nvPr>
            <p:ph type="sldNum" sz="quarter" idx="12"/>
          </p:nvPr>
        </p:nvSpPr>
        <p:spPr/>
        <p:txBody>
          <a:bodyPr/>
          <a:lstStyle/>
          <a:p>
            <a:fld id="{973908D7-5DE2-47EE-9108-5E3CB0E17483}" type="slidenum">
              <a:rPr lang="en-IN" smtClean="0"/>
              <a:t>‹#›</a:t>
            </a:fld>
            <a:endParaRPr lang="en-IN"/>
          </a:p>
        </p:txBody>
      </p:sp>
    </p:spTree>
    <p:extLst>
      <p:ext uri="{BB962C8B-B14F-4D97-AF65-F5344CB8AC3E}">
        <p14:creationId xmlns:p14="http://schemas.microsoft.com/office/powerpoint/2010/main" val="1439957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C5A83-F654-16A6-0229-AA2A821F9A05}"/>
              </a:ext>
            </a:extLst>
          </p:cNvPr>
          <p:cNvSpPr>
            <a:spLocks noGrp="1"/>
          </p:cNvSpPr>
          <p:nvPr>
            <p:ph type="dt" sz="half" idx="10"/>
          </p:nvPr>
        </p:nvSpPr>
        <p:spPr/>
        <p:txBody>
          <a:bodyPr/>
          <a:lstStyle/>
          <a:p>
            <a:fld id="{5C6F5005-FBAF-4CFF-B742-472A7F4F3790}" type="datetimeFigureOut">
              <a:rPr lang="en-IN" smtClean="0"/>
              <a:t>06-02-2025</a:t>
            </a:fld>
            <a:endParaRPr lang="en-IN"/>
          </a:p>
        </p:txBody>
      </p:sp>
      <p:sp>
        <p:nvSpPr>
          <p:cNvPr id="3" name="Footer Placeholder 2">
            <a:extLst>
              <a:ext uri="{FF2B5EF4-FFF2-40B4-BE49-F238E27FC236}">
                <a16:creationId xmlns:a16="http://schemas.microsoft.com/office/drawing/2014/main" id="{EFFE0702-FAC6-585A-FA57-3B1CEBE5A3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82E113-6A70-18A1-BF14-401090474D8C}"/>
              </a:ext>
            </a:extLst>
          </p:cNvPr>
          <p:cNvSpPr>
            <a:spLocks noGrp="1"/>
          </p:cNvSpPr>
          <p:nvPr>
            <p:ph type="sldNum" sz="quarter" idx="12"/>
          </p:nvPr>
        </p:nvSpPr>
        <p:spPr/>
        <p:txBody>
          <a:bodyPr/>
          <a:lstStyle/>
          <a:p>
            <a:fld id="{973908D7-5DE2-47EE-9108-5E3CB0E17483}" type="slidenum">
              <a:rPr lang="en-IN" smtClean="0"/>
              <a:t>‹#›</a:t>
            </a:fld>
            <a:endParaRPr lang="en-IN"/>
          </a:p>
        </p:txBody>
      </p:sp>
    </p:spTree>
    <p:extLst>
      <p:ext uri="{BB962C8B-B14F-4D97-AF65-F5344CB8AC3E}">
        <p14:creationId xmlns:p14="http://schemas.microsoft.com/office/powerpoint/2010/main" val="401263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6C0B-1616-0474-486A-66FA0971D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B31688-319B-0885-4BFC-2EB5D9FAB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8BC537-ABB4-504E-04BD-C5F073815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1E817D-C9BF-3E6C-9004-3E938D58A3E7}"/>
              </a:ext>
            </a:extLst>
          </p:cNvPr>
          <p:cNvSpPr>
            <a:spLocks noGrp="1"/>
          </p:cNvSpPr>
          <p:nvPr>
            <p:ph type="dt" sz="half" idx="10"/>
          </p:nvPr>
        </p:nvSpPr>
        <p:spPr/>
        <p:txBody>
          <a:bodyPr/>
          <a:lstStyle/>
          <a:p>
            <a:fld id="{5C6F5005-FBAF-4CFF-B742-472A7F4F3790}" type="datetimeFigureOut">
              <a:rPr lang="en-IN" smtClean="0"/>
              <a:t>06-02-2025</a:t>
            </a:fld>
            <a:endParaRPr lang="en-IN"/>
          </a:p>
        </p:txBody>
      </p:sp>
      <p:sp>
        <p:nvSpPr>
          <p:cNvPr id="6" name="Footer Placeholder 5">
            <a:extLst>
              <a:ext uri="{FF2B5EF4-FFF2-40B4-BE49-F238E27FC236}">
                <a16:creationId xmlns:a16="http://schemas.microsoft.com/office/drawing/2014/main" id="{04DF936D-2F39-C333-A422-AB6C011E4C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EA5758-C1FC-D797-BE07-74DC700B273C}"/>
              </a:ext>
            </a:extLst>
          </p:cNvPr>
          <p:cNvSpPr>
            <a:spLocks noGrp="1"/>
          </p:cNvSpPr>
          <p:nvPr>
            <p:ph type="sldNum" sz="quarter" idx="12"/>
          </p:nvPr>
        </p:nvSpPr>
        <p:spPr/>
        <p:txBody>
          <a:bodyPr/>
          <a:lstStyle/>
          <a:p>
            <a:fld id="{973908D7-5DE2-47EE-9108-5E3CB0E17483}" type="slidenum">
              <a:rPr lang="en-IN" smtClean="0"/>
              <a:t>‹#›</a:t>
            </a:fld>
            <a:endParaRPr lang="en-IN"/>
          </a:p>
        </p:txBody>
      </p:sp>
    </p:spTree>
    <p:extLst>
      <p:ext uri="{BB962C8B-B14F-4D97-AF65-F5344CB8AC3E}">
        <p14:creationId xmlns:p14="http://schemas.microsoft.com/office/powerpoint/2010/main" val="97809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F2FC-1A41-EBAB-3914-58F8CFC0EF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40004D-F2F9-0F4D-90BC-2232B40834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F7E408-B227-9068-251C-632A4A2AC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EB60C-D7D0-AAC4-E0ED-B061EDDB6182}"/>
              </a:ext>
            </a:extLst>
          </p:cNvPr>
          <p:cNvSpPr>
            <a:spLocks noGrp="1"/>
          </p:cNvSpPr>
          <p:nvPr>
            <p:ph type="dt" sz="half" idx="10"/>
          </p:nvPr>
        </p:nvSpPr>
        <p:spPr/>
        <p:txBody>
          <a:bodyPr/>
          <a:lstStyle/>
          <a:p>
            <a:fld id="{5C6F5005-FBAF-4CFF-B742-472A7F4F3790}" type="datetimeFigureOut">
              <a:rPr lang="en-IN" smtClean="0"/>
              <a:t>06-02-2025</a:t>
            </a:fld>
            <a:endParaRPr lang="en-IN"/>
          </a:p>
        </p:txBody>
      </p:sp>
      <p:sp>
        <p:nvSpPr>
          <p:cNvPr id="6" name="Footer Placeholder 5">
            <a:extLst>
              <a:ext uri="{FF2B5EF4-FFF2-40B4-BE49-F238E27FC236}">
                <a16:creationId xmlns:a16="http://schemas.microsoft.com/office/drawing/2014/main" id="{BDA3016D-10DF-738E-8891-D99CCBEA03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CCCC2B-7CC2-19D6-0E0E-92695B073EE0}"/>
              </a:ext>
            </a:extLst>
          </p:cNvPr>
          <p:cNvSpPr>
            <a:spLocks noGrp="1"/>
          </p:cNvSpPr>
          <p:nvPr>
            <p:ph type="sldNum" sz="quarter" idx="12"/>
          </p:nvPr>
        </p:nvSpPr>
        <p:spPr/>
        <p:txBody>
          <a:bodyPr/>
          <a:lstStyle/>
          <a:p>
            <a:fld id="{973908D7-5DE2-47EE-9108-5E3CB0E17483}" type="slidenum">
              <a:rPr lang="en-IN" smtClean="0"/>
              <a:t>‹#›</a:t>
            </a:fld>
            <a:endParaRPr lang="en-IN"/>
          </a:p>
        </p:txBody>
      </p:sp>
    </p:spTree>
    <p:extLst>
      <p:ext uri="{BB962C8B-B14F-4D97-AF65-F5344CB8AC3E}">
        <p14:creationId xmlns:p14="http://schemas.microsoft.com/office/powerpoint/2010/main" val="339413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99BE92-4968-FA93-5018-F5F2AD982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E32A33-27E3-A8F2-C7F2-022FE1EB8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053E4F-945E-3ECC-86A5-1852858DD9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F5005-FBAF-4CFF-B742-472A7F4F3790}" type="datetimeFigureOut">
              <a:rPr lang="en-IN" smtClean="0"/>
              <a:t>06-02-2025</a:t>
            </a:fld>
            <a:endParaRPr lang="en-IN"/>
          </a:p>
        </p:txBody>
      </p:sp>
      <p:sp>
        <p:nvSpPr>
          <p:cNvPr id="5" name="Footer Placeholder 4">
            <a:extLst>
              <a:ext uri="{FF2B5EF4-FFF2-40B4-BE49-F238E27FC236}">
                <a16:creationId xmlns:a16="http://schemas.microsoft.com/office/drawing/2014/main" id="{0487CA90-4BBC-FD70-6ADC-D4664915C7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AF95498-2963-ADC0-D4D0-47EEFC2B84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908D7-5DE2-47EE-9108-5E3CB0E17483}" type="slidenum">
              <a:rPr lang="en-IN" smtClean="0"/>
              <a:t>‹#›</a:t>
            </a:fld>
            <a:endParaRPr lang="en-IN"/>
          </a:p>
        </p:txBody>
      </p:sp>
    </p:spTree>
    <p:extLst>
      <p:ext uri="{BB962C8B-B14F-4D97-AF65-F5344CB8AC3E}">
        <p14:creationId xmlns:p14="http://schemas.microsoft.com/office/powerpoint/2010/main" val="3372581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hyperlink" Target="https://www.geeksforgeeks.org/html-body-tag/#:~:text=The%20tag%20in%20HTML,well%20as%20an%20ending%20tag." TargetMode="External"/><Relationship Id="rId3" Type="http://schemas.openxmlformats.org/officeDocument/2006/relationships/hyperlink" Target="https://www.geeksforgeeks.org/html-base-tag/" TargetMode="External"/><Relationship Id="rId7" Type="http://schemas.openxmlformats.org/officeDocument/2006/relationships/hyperlink" Target="https://www.geeksforgeeks.org/html-link-tag/" TargetMode="External"/><Relationship Id="rId2" Type="http://schemas.openxmlformats.org/officeDocument/2006/relationships/hyperlink" Target="https://www.geeksforgeeks.org/html-title-tag/" TargetMode="External"/><Relationship Id="rId1" Type="http://schemas.openxmlformats.org/officeDocument/2006/relationships/slideLayout" Target="../slideLayouts/slideLayout7.xml"/><Relationship Id="rId6" Type="http://schemas.openxmlformats.org/officeDocument/2006/relationships/hyperlink" Target="https://www.geeksforgeeks.org/html-meta-tag/#:~:text=The%20tag%20in%20HTML,keywords%2C%20document%20author%2C%20etc." TargetMode="External"/><Relationship Id="rId5" Type="http://schemas.openxmlformats.org/officeDocument/2006/relationships/hyperlink" Target="https://www.geeksforgeeks.org/html-script-tag/" TargetMode="External"/><Relationship Id="rId4" Type="http://schemas.openxmlformats.org/officeDocument/2006/relationships/hyperlink" Target="https://www.geeksforgeeks.org/html-noscript-ta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727F64-D9A5-9FCA-2E18-890F976BCC3F}"/>
              </a:ext>
            </a:extLst>
          </p:cNvPr>
          <p:cNvSpPr txBox="1"/>
          <p:nvPr/>
        </p:nvSpPr>
        <p:spPr>
          <a:xfrm>
            <a:off x="549728" y="1268963"/>
            <a:ext cx="5823855" cy="4708981"/>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Basics Of HTML</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Formatting And Fonts</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Commenting Code</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Colour</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Hyperlink</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Lists</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Tables</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Images</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Forms</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XHTML</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Meta Tags</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Character Entities </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Frames And Frame Sets</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Browser Architecture And Web Site Structure. </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Overview And Features Of Html5</a:t>
            </a:r>
          </a:p>
        </p:txBody>
      </p:sp>
      <p:sp>
        <p:nvSpPr>
          <p:cNvPr id="4" name="TextBox 3">
            <a:extLst>
              <a:ext uri="{FF2B5EF4-FFF2-40B4-BE49-F238E27FC236}">
                <a16:creationId xmlns:a16="http://schemas.microsoft.com/office/drawing/2014/main" id="{620D889B-5BF0-E245-1F33-C358451129FA}"/>
              </a:ext>
            </a:extLst>
          </p:cNvPr>
          <p:cNvSpPr txBox="1"/>
          <p:nvPr/>
        </p:nvSpPr>
        <p:spPr>
          <a:xfrm>
            <a:off x="3461656" y="459825"/>
            <a:ext cx="3153747"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UNIT – I : HTML</a:t>
            </a:r>
          </a:p>
        </p:txBody>
      </p:sp>
    </p:spTree>
    <p:extLst>
      <p:ext uri="{BB962C8B-B14F-4D97-AF65-F5344CB8AC3E}">
        <p14:creationId xmlns:p14="http://schemas.microsoft.com/office/powerpoint/2010/main" val="2471449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8909AA-48CA-895C-243E-4ECDAB8C471C}"/>
              </a:ext>
            </a:extLst>
          </p:cNvPr>
          <p:cNvSpPr txBox="1"/>
          <p:nvPr/>
        </p:nvSpPr>
        <p:spPr>
          <a:xfrm>
            <a:off x="613487" y="379836"/>
            <a:ext cx="10592577" cy="2862322"/>
          </a:xfrm>
          <a:prstGeom prst="rect">
            <a:avLst/>
          </a:prstGeom>
          <a:noFill/>
        </p:spPr>
        <p:txBody>
          <a:bodyPr wrap="square">
            <a:spAutoFit/>
          </a:bodyPr>
          <a:lstStyle/>
          <a:p>
            <a:pPr algn="just" fontAlgn="base"/>
            <a:r>
              <a:rPr lang="en-IN" b="1" i="0" dirty="0">
                <a:effectLst/>
                <a:latin typeface="urw-din"/>
              </a:rPr>
              <a:t>Align attribute</a:t>
            </a:r>
            <a:r>
              <a:rPr lang="en-US" b="1" i="0" dirty="0">
                <a:effectLst/>
                <a:latin typeface="urw-din"/>
              </a:rPr>
              <a:t>:</a:t>
            </a:r>
          </a:p>
          <a:p>
            <a:pPr algn="just" fontAlgn="base"/>
            <a:r>
              <a:rPr lang="en-US" b="0" i="0" dirty="0">
                <a:effectLst/>
                <a:latin typeface="urw-din"/>
              </a:rPr>
              <a:t>The &lt;p&gt; tag specifically supports the alignment attribute and allows us to align our paragraphs in left, right, or center alignment. </a:t>
            </a:r>
            <a:endParaRPr lang="en-US" b="1" dirty="0">
              <a:latin typeface="urw-din"/>
            </a:endParaRPr>
          </a:p>
          <a:p>
            <a:pPr algn="just" fontAlgn="base"/>
            <a:r>
              <a:rPr lang="en-US" i="0" dirty="0">
                <a:effectLst/>
                <a:latin typeface="urw-din"/>
              </a:rPr>
              <a:t>		&lt;p  align = “value”&gt;</a:t>
            </a:r>
          </a:p>
          <a:p>
            <a:pPr algn="just" fontAlgn="base"/>
            <a:endParaRPr lang="en-US" dirty="0">
              <a:latin typeface="urw-din"/>
            </a:endParaRPr>
          </a:p>
          <a:p>
            <a:pPr algn="just" fontAlgn="base"/>
            <a:r>
              <a:rPr lang="en-IN" b="1" i="0" dirty="0">
                <a:effectLst/>
                <a:latin typeface="urw-din"/>
              </a:rPr>
              <a:t>&lt;pre&gt; tag</a:t>
            </a:r>
            <a:r>
              <a:rPr lang="en-IN" b="1" dirty="0">
                <a:latin typeface="urw-din"/>
              </a:rPr>
              <a:t>: </a:t>
            </a:r>
            <a:r>
              <a:rPr lang="en-US" b="0" i="0" dirty="0">
                <a:effectLst/>
                <a:latin typeface="urw-din"/>
              </a:rPr>
              <a:t>We have seen how the paragraph tag ignores all the changes of lines and extra spaces within a paragraph, but there is a way to preserve this by the use of the </a:t>
            </a:r>
            <a:r>
              <a:rPr lang="en-US" b="1" i="0" dirty="0">
                <a:effectLst/>
                <a:latin typeface="urw-din"/>
              </a:rPr>
              <a:t>&lt;pre&gt;</a:t>
            </a:r>
            <a:r>
              <a:rPr lang="en-US" b="0" i="0" dirty="0">
                <a:effectLst/>
                <a:latin typeface="urw-din"/>
              </a:rPr>
              <a:t> tag. It also contains an opening and a closing tag. It displays a text within a fixed height and width and preserves the extra lines and spaces we use.</a:t>
            </a:r>
            <a:endParaRPr lang="en-IN" b="1" dirty="0">
              <a:latin typeface="urw-din"/>
            </a:endParaRPr>
          </a:p>
          <a:p>
            <a:pPr algn="just" fontAlgn="base"/>
            <a:r>
              <a:rPr lang="en-US" i="0" dirty="0">
                <a:effectLst/>
                <a:latin typeface="urw-din"/>
              </a:rPr>
              <a:t>		&lt;pre&gt; Content &lt;/pre&gt;</a:t>
            </a:r>
          </a:p>
          <a:p>
            <a:pPr algn="just" fontAlgn="base"/>
            <a:endParaRPr lang="en-US" dirty="0">
              <a:latin typeface="urw-din"/>
            </a:endParaRPr>
          </a:p>
        </p:txBody>
      </p:sp>
    </p:spTree>
    <p:extLst>
      <p:ext uri="{BB962C8B-B14F-4D97-AF65-F5344CB8AC3E}">
        <p14:creationId xmlns:p14="http://schemas.microsoft.com/office/powerpoint/2010/main" val="3586159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77D502-266A-4854-A536-D58F4C13E3E6}"/>
              </a:ext>
            </a:extLst>
          </p:cNvPr>
          <p:cNvSpPr txBox="1"/>
          <p:nvPr/>
        </p:nvSpPr>
        <p:spPr>
          <a:xfrm>
            <a:off x="403160" y="215120"/>
            <a:ext cx="11385679" cy="6186309"/>
          </a:xfrm>
          <a:prstGeom prst="rect">
            <a:avLst/>
          </a:prstGeom>
          <a:noFill/>
        </p:spPr>
        <p:txBody>
          <a:bodyPr wrap="square">
            <a:spAutoFit/>
          </a:bodyPr>
          <a:lstStyle/>
          <a:p>
            <a:pPr algn="just" fontAlgn="base"/>
            <a:r>
              <a:rPr lang="en-IN" b="1" i="0" dirty="0">
                <a:effectLst/>
                <a:latin typeface="sofia-pro"/>
              </a:rPr>
              <a:t>HTML Text Formatting:</a:t>
            </a:r>
          </a:p>
          <a:p>
            <a:pPr algn="just" fontAlgn="base"/>
            <a:r>
              <a:rPr lang="en-US" b="0" i="0" dirty="0">
                <a:effectLst/>
                <a:latin typeface="urw-din"/>
              </a:rPr>
              <a:t>HTML facilitates the ability for formatting text just like we do in MS Word or any text editing software.</a:t>
            </a:r>
          </a:p>
          <a:p>
            <a:pPr algn="just" fontAlgn="base"/>
            <a:endParaRPr lang="en-US" b="0" i="0" dirty="0">
              <a:effectLst/>
              <a:latin typeface="urw-din"/>
            </a:endParaRPr>
          </a:p>
          <a:p>
            <a:pPr marL="285750" indent="-285750" algn="just" fontAlgn="base">
              <a:buFont typeface="Arial" panose="020B0604020202020204" pitchFamily="34" charset="0"/>
              <a:buChar char="•"/>
            </a:pPr>
            <a:r>
              <a:rPr lang="en-US" b="1" i="0" u="sng" dirty="0">
                <a:effectLst/>
                <a:latin typeface="urw-din"/>
              </a:rPr>
              <a:t>Making text bold or strong</a:t>
            </a:r>
            <a:r>
              <a:rPr lang="en-US" i="0" dirty="0">
                <a:effectLst/>
                <a:latin typeface="urw-din"/>
              </a:rPr>
              <a:t>: </a:t>
            </a:r>
            <a:r>
              <a:rPr lang="en-US" b="0" i="0" dirty="0">
                <a:effectLst/>
                <a:latin typeface="urw-din"/>
              </a:rPr>
              <a:t>We can make the text </a:t>
            </a:r>
            <a:r>
              <a:rPr lang="en-US" b="1" i="0" dirty="0">
                <a:effectLst/>
                <a:latin typeface="urw-din"/>
              </a:rPr>
              <a:t>bold</a:t>
            </a:r>
            <a:r>
              <a:rPr lang="en-US" b="0" i="0" dirty="0">
                <a:effectLst/>
                <a:latin typeface="urw-din"/>
              </a:rPr>
              <a:t> using the </a:t>
            </a:r>
            <a:r>
              <a:rPr lang="en-US" b="1" i="0" dirty="0">
                <a:effectLst/>
                <a:latin typeface="urw-din"/>
              </a:rPr>
              <a:t>&lt;b&gt;</a:t>
            </a:r>
            <a:r>
              <a:rPr lang="en-US" b="0" i="0" dirty="0">
                <a:effectLst/>
                <a:latin typeface="urw-din"/>
              </a:rPr>
              <a:t> tag. The text that needs to be made bold must be within </a:t>
            </a:r>
            <a:r>
              <a:rPr lang="en-US" b="1" i="0" dirty="0">
                <a:effectLst/>
                <a:latin typeface="urw-din"/>
              </a:rPr>
              <a:t>&lt;b&gt;</a:t>
            </a:r>
            <a:r>
              <a:rPr lang="en-US" b="0" i="0" dirty="0">
                <a:effectLst/>
                <a:latin typeface="urw-din"/>
              </a:rPr>
              <a:t> and </a:t>
            </a:r>
            <a:r>
              <a:rPr lang="en-US" b="1" i="0" dirty="0">
                <a:effectLst/>
                <a:latin typeface="urw-din"/>
              </a:rPr>
              <a:t>&lt;/b&gt;</a:t>
            </a:r>
            <a:r>
              <a:rPr lang="en-US" b="0" i="0" dirty="0">
                <a:effectLst/>
                <a:latin typeface="urw-din"/>
              </a:rPr>
              <a:t> tag. We can also use the </a:t>
            </a:r>
            <a:r>
              <a:rPr lang="en-US" b="1" i="0" dirty="0">
                <a:effectLst/>
                <a:latin typeface="urw-din"/>
              </a:rPr>
              <a:t>&lt;strong&gt;</a:t>
            </a:r>
            <a:r>
              <a:rPr lang="en-US" b="0" i="0" dirty="0">
                <a:effectLst/>
                <a:latin typeface="urw-din"/>
              </a:rPr>
              <a:t> tag to make the text strong by &lt;strong&gt; and &lt;/strong&gt; tag.</a:t>
            </a:r>
          </a:p>
          <a:p>
            <a:pPr marL="285750" indent="-285750" algn="just" fontAlgn="base">
              <a:buFont typeface="Arial" panose="020B0604020202020204" pitchFamily="34" charset="0"/>
              <a:buChar char="•"/>
            </a:pPr>
            <a:endParaRPr lang="en-US" b="0" i="0" dirty="0">
              <a:effectLst/>
              <a:latin typeface="urw-din"/>
            </a:endParaRPr>
          </a:p>
          <a:p>
            <a:pPr marL="285750" indent="-285750" algn="just" fontAlgn="base">
              <a:buFont typeface="Arial" panose="020B0604020202020204" pitchFamily="34" charset="0"/>
              <a:buChar char="•"/>
            </a:pPr>
            <a:r>
              <a:rPr lang="en-US" b="1" i="0" u="sng" dirty="0">
                <a:effectLst/>
                <a:latin typeface="urw-din"/>
              </a:rPr>
              <a:t>Making text </a:t>
            </a:r>
            <a:r>
              <a:rPr lang="en-US" b="1" i="1" u="sng" dirty="0">
                <a:effectLst/>
                <a:latin typeface="urw-din"/>
              </a:rPr>
              <a:t>Italic</a:t>
            </a:r>
            <a:r>
              <a:rPr lang="en-US" b="1" i="0" u="sng" dirty="0">
                <a:effectLst/>
                <a:latin typeface="urw-din"/>
              </a:rPr>
              <a:t> or </a:t>
            </a:r>
            <a:r>
              <a:rPr lang="en-US" b="1" i="1" u="sng" dirty="0">
                <a:effectLst/>
                <a:latin typeface="urw-din"/>
              </a:rPr>
              <a:t>emphasize</a:t>
            </a:r>
            <a:r>
              <a:rPr lang="en-US" b="1" i="0" dirty="0">
                <a:effectLst/>
                <a:latin typeface="urw-din"/>
              </a:rPr>
              <a:t>: </a:t>
            </a:r>
            <a:r>
              <a:rPr lang="en-US" b="0" i="0" dirty="0">
                <a:effectLst/>
                <a:latin typeface="urw-din"/>
              </a:rPr>
              <a:t>The </a:t>
            </a:r>
            <a:r>
              <a:rPr lang="en-US" b="1" i="0" dirty="0">
                <a:effectLst/>
                <a:latin typeface="urw-din"/>
              </a:rPr>
              <a:t>&lt;i&gt;</a:t>
            </a:r>
            <a:r>
              <a:rPr lang="en-US" b="0" i="0" dirty="0">
                <a:effectLst/>
                <a:latin typeface="urw-din"/>
              </a:rPr>
              <a:t> tag is used to </a:t>
            </a:r>
            <a:r>
              <a:rPr lang="en-US" b="0" i="1" dirty="0" err="1">
                <a:effectLst/>
                <a:latin typeface="urw-din"/>
              </a:rPr>
              <a:t>italicise</a:t>
            </a:r>
            <a:r>
              <a:rPr lang="en-US" b="0" i="0" dirty="0">
                <a:effectLst/>
                <a:latin typeface="urw-din"/>
              </a:rPr>
              <a:t> the text. It opens with &lt;i&gt; and ends with &lt;/i&gt; tag. The </a:t>
            </a:r>
            <a:r>
              <a:rPr lang="en-US" b="1" i="0" dirty="0">
                <a:effectLst/>
                <a:latin typeface="urw-din"/>
              </a:rPr>
              <a:t>&lt;</a:t>
            </a:r>
            <a:r>
              <a:rPr lang="en-US" b="1" i="0" dirty="0" err="1">
                <a:effectLst/>
                <a:latin typeface="urw-din"/>
              </a:rPr>
              <a:t>em</a:t>
            </a:r>
            <a:r>
              <a:rPr lang="en-US" b="1" i="0" dirty="0">
                <a:effectLst/>
                <a:latin typeface="urw-din"/>
              </a:rPr>
              <a:t>&gt;</a:t>
            </a:r>
            <a:r>
              <a:rPr lang="en-US" b="0" i="0" dirty="0">
                <a:effectLst/>
                <a:latin typeface="urw-din"/>
              </a:rPr>
              <a:t> tag is used to </a:t>
            </a:r>
            <a:r>
              <a:rPr lang="en-US" b="0" i="1" dirty="0">
                <a:effectLst/>
                <a:latin typeface="urw-din"/>
              </a:rPr>
              <a:t>emphasize</a:t>
            </a:r>
            <a:r>
              <a:rPr lang="en-US" b="0" i="0" dirty="0">
                <a:effectLst/>
                <a:latin typeface="urw-din"/>
              </a:rPr>
              <a:t> the text. It opens with &lt;</a:t>
            </a:r>
            <a:r>
              <a:rPr lang="en-US" b="0" i="0" dirty="0" err="1">
                <a:effectLst/>
                <a:latin typeface="urw-din"/>
              </a:rPr>
              <a:t>em</a:t>
            </a:r>
            <a:r>
              <a:rPr lang="en-US" b="0" i="0" dirty="0">
                <a:effectLst/>
                <a:latin typeface="urw-din"/>
              </a:rPr>
              <a:t>&gt; and ends with &lt;/</a:t>
            </a:r>
            <a:r>
              <a:rPr lang="en-US" b="0" i="0" dirty="0" err="1">
                <a:effectLst/>
                <a:latin typeface="urw-din"/>
              </a:rPr>
              <a:t>em</a:t>
            </a:r>
            <a:r>
              <a:rPr lang="en-US" b="0" i="0" dirty="0">
                <a:effectLst/>
                <a:latin typeface="urw-din"/>
              </a:rPr>
              <a:t>&gt; tag.</a:t>
            </a:r>
          </a:p>
          <a:p>
            <a:pPr marL="285750" indent="-285750" algn="just" fontAlgn="base">
              <a:buFont typeface="Arial" panose="020B0604020202020204" pitchFamily="34" charset="0"/>
              <a:buChar char="•"/>
            </a:pPr>
            <a:endParaRPr lang="en-US" b="0" i="0" dirty="0">
              <a:effectLst/>
              <a:latin typeface="urw-din"/>
            </a:endParaRPr>
          </a:p>
          <a:p>
            <a:pPr marL="285750" indent="-285750" algn="just" fontAlgn="base">
              <a:buFont typeface="Arial" panose="020B0604020202020204" pitchFamily="34" charset="0"/>
              <a:buChar char="•"/>
            </a:pPr>
            <a:r>
              <a:rPr lang="en-US" b="1" i="0" u="sng" dirty="0">
                <a:effectLst/>
                <a:latin typeface="urw-din"/>
              </a:rPr>
              <a:t>Highlighting a text</a:t>
            </a:r>
            <a:r>
              <a:rPr lang="en-US" b="1" i="0" dirty="0">
                <a:effectLst/>
                <a:latin typeface="urw-din"/>
              </a:rPr>
              <a:t>:</a:t>
            </a:r>
            <a:r>
              <a:rPr lang="en-US" b="0" i="0" dirty="0">
                <a:effectLst/>
                <a:latin typeface="urw-din"/>
              </a:rPr>
              <a:t> It is also possible to highlight a text in HTML using the </a:t>
            </a:r>
            <a:r>
              <a:rPr lang="en-US" b="1" i="0" dirty="0">
                <a:effectLst/>
                <a:latin typeface="urw-din"/>
              </a:rPr>
              <a:t>&lt;mark&gt;</a:t>
            </a:r>
            <a:r>
              <a:rPr lang="en-US" b="0" i="0" dirty="0">
                <a:effectLst/>
                <a:latin typeface="urw-din"/>
              </a:rPr>
              <a:t> tag. It has a opening tag &lt;mark&gt; and a closing tag &lt;/mark&gt;.</a:t>
            </a:r>
          </a:p>
          <a:p>
            <a:pPr marL="285750" indent="-285750" algn="just" fontAlgn="base">
              <a:buFont typeface="Arial" panose="020B0604020202020204" pitchFamily="34" charset="0"/>
              <a:buChar char="•"/>
            </a:pPr>
            <a:endParaRPr lang="en-US" b="0" i="0" dirty="0">
              <a:effectLst/>
              <a:latin typeface="urw-din"/>
            </a:endParaRPr>
          </a:p>
          <a:p>
            <a:pPr marL="285750" indent="-285750" algn="just" fontAlgn="base">
              <a:buFont typeface="Arial" panose="020B0604020202020204" pitchFamily="34" charset="0"/>
              <a:buChar char="•"/>
            </a:pPr>
            <a:r>
              <a:rPr lang="en-US" b="1" i="0" u="sng" dirty="0">
                <a:effectLst/>
                <a:latin typeface="urw-din"/>
              </a:rPr>
              <a:t>Making a text Subscript or Superscript</a:t>
            </a:r>
            <a:r>
              <a:rPr lang="en-US" b="1" i="0" dirty="0">
                <a:effectLst/>
                <a:latin typeface="urw-din"/>
              </a:rPr>
              <a:t>:</a:t>
            </a:r>
            <a:r>
              <a:rPr lang="en-US" b="0" i="0" dirty="0">
                <a:effectLst/>
                <a:latin typeface="urw-din"/>
              </a:rPr>
              <a:t> The </a:t>
            </a:r>
            <a:r>
              <a:rPr lang="en-US" b="1" i="0" dirty="0">
                <a:effectLst/>
                <a:latin typeface="urw-din"/>
              </a:rPr>
              <a:t>&lt;sup&gt;</a:t>
            </a:r>
            <a:r>
              <a:rPr lang="en-US" b="0" i="0" dirty="0">
                <a:effectLst/>
                <a:latin typeface="urw-din"/>
              </a:rPr>
              <a:t> element is used to superscript a text and the &lt;sub&gt; element is used to subscript a text. They both have an opening and a closing tag.</a:t>
            </a:r>
          </a:p>
          <a:p>
            <a:pPr marL="285750" indent="-285750" algn="just" fontAlgn="base">
              <a:buFont typeface="Arial" panose="020B0604020202020204" pitchFamily="34" charset="0"/>
              <a:buChar char="•"/>
            </a:pPr>
            <a:endParaRPr lang="en-US" i="0" dirty="0">
              <a:effectLst/>
              <a:latin typeface="urw-din"/>
            </a:endParaRPr>
          </a:p>
          <a:p>
            <a:pPr marL="285750" indent="-285750" algn="just" fontAlgn="base">
              <a:buFont typeface="Arial" panose="020B0604020202020204" pitchFamily="34" charset="0"/>
              <a:buChar char="•"/>
            </a:pPr>
            <a:r>
              <a:rPr lang="en-US" b="1" i="0" u="sng" dirty="0">
                <a:effectLst/>
                <a:latin typeface="urw-din"/>
              </a:rPr>
              <a:t>Making text smaller</a:t>
            </a:r>
            <a:r>
              <a:rPr lang="en-US" b="1" i="0" dirty="0">
                <a:effectLst/>
                <a:latin typeface="urw-din"/>
              </a:rPr>
              <a:t>:</a:t>
            </a:r>
            <a:r>
              <a:rPr lang="en-US" b="0" i="0" dirty="0">
                <a:effectLst/>
                <a:latin typeface="urw-din"/>
              </a:rPr>
              <a:t> The </a:t>
            </a:r>
            <a:r>
              <a:rPr lang="en-US" b="1" i="0" dirty="0">
                <a:effectLst/>
                <a:latin typeface="urw-din"/>
              </a:rPr>
              <a:t>&lt;small&gt;</a:t>
            </a:r>
            <a:r>
              <a:rPr lang="en-US" b="0" i="0" dirty="0">
                <a:effectLst/>
                <a:latin typeface="urw-din"/>
              </a:rPr>
              <a:t> element is used to make the text smaller by writing it in &lt;small&gt; and &lt;/small&gt; tag.</a:t>
            </a:r>
          </a:p>
          <a:p>
            <a:pPr marL="285750" indent="-285750" algn="just" fontAlgn="base">
              <a:buFont typeface="Arial" panose="020B0604020202020204" pitchFamily="34" charset="0"/>
              <a:buChar char="•"/>
            </a:pPr>
            <a:endParaRPr lang="en-US" dirty="0">
              <a:latin typeface="urw-din"/>
            </a:endParaRPr>
          </a:p>
          <a:p>
            <a:pPr marL="285750" indent="-285750" algn="just" fontAlgn="base">
              <a:buFont typeface="Arial" panose="020B0604020202020204" pitchFamily="34" charset="0"/>
              <a:buChar char="•"/>
            </a:pPr>
            <a:r>
              <a:rPr lang="en-US" b="1" i="0" u="sng" dirty="0">
                <a:effectLst/>
                <a:latin typeface="urw-din"/>
              </a:rPr>
              <a:t>Striking through the text</a:t>
            </a:r>
            <a:r>
              <a:rPr lang="en-US" b="1" i="0" dirty="0">
                <a:effectLst/>
                <a:latin typeface="urw-din"/>
              </a:rPr>
              <a:t>:</a:t>
            </a:r>
            <a:r>
              <a:rPr lang="en-US" b="0" i="0" dirty="0">
                <a:effectLst/>
                <a:latin typeface="urw-din"/>
              </a:rPr>
              <a:t> The </a:t>
            </a:r>
            <a:r>
              <a:rPr lang="en-US" b="1" i="0" dirty="0">
                <a:effectLst/>
                <a:latin typeface="urw-din"/>
              </a:rPr>
              <a:t>&lt;del&gt;</a:t>
            </a:r>
            <a:r>
              <a:rPr lang="en-US" b="0" i="0" dirty="0">
                <a:effectLst/>
                <a:latin typeface="urw-din"/>
              </a:rPr>
              <a:t> element is used to strike through the text marking the part as deleted. It also has an opening and a closing tag.</a:t>
            </a:r>
          </a:p>
          <a:p>
            <a:pPr marL="285750" indent="-285750" algn="just" fontAlgn="base">
              <a:buFont typeface="Arial" panose="020B0604020202020204" pitchFamily="34" charset="0"/>
              <a:buChar char="•"/>
            </a:pPr>
            <a:endParaRPr lang="en-US" b="0" i="0" dirty="0">
              <a:effectLst/>
              <a:latin typeface="urw-din"/>
            </a:endParaRPr>
          </a:p>
          <a:p>
            <a:pPr marL="285750" indent="-285750" algn="just" fontAlgn="base">
              <a:buFont typeface="Arial" panose="020B0604020202020204" pitchFamily="34" charset="0"/>
              <a:buChar char="•"/>
            </a:pPr>
            <a:r>
              <a:rPr lang="en-US" b="1" i="0" u="sng" dirty="0">
                <a:effectLst/>
                <a:latin typeface="urw-din"/>
              </a:rPr>
              <a:t>Adding a text</a:t>
            </a:r>
            <a:r>
              <a:rPr lang="en-US" b="1" i="0" dirty="0">
                <a:effectLst/>
                <a:latin typeface="urw-din"/>
              </a:rPr>
              <a:t>:</a:t>
            </a:r>
            <a:r>
              <a:rPr lang="en-US" b="0" i="0" dirty="0">
                <a:effectLst/>
                <a:latin typeface="urw-din"/>
              </a:rPr>
              <a:t> The </a:t>
            </a:r>
            <a:r>
              <a:rPr lang="en-US" b="1" i="0" dirty="0">
                <a:effectLst/>
                <a:latin typeface="urw-din"/>
              </a:rPr>
              <a:t>&lt;ins&gt;</a:t>
            </a:r>
            <a:r>
              <a:rPr lang="en-US" b="0" i="0" dirty="0">
                <a:effectLst/>
                <a:latin typeface="urw-din"/>
              </a:rPr>
              <a:t> element is used to underline a text marking the part as inserted or added. It also has an opening and a closing tag.</a:t>
            </a:r>
          </a:p>
        </p:txBody>
      </p:sp>
    </p:spTree>
    <p:extLst>
      <p:ext uri="{BB962C8B-B14F-4D97-AF65-F5344CB8AC3E}">
        <p14:creationId xmlns:p14="http://schemas.microsoft.com/office/powerpoint/2010/main" val="429075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268CD5-73A8-8036-C565-07737A8EBFF1}"/>
              </a:ext>
            </a:extLst>
          </p:cNvPr>
          <p:cNvSpPr txBox="1"/>
          <p:nvPr/>
        </p:nvSpPr>
        <p:spPr>
          <a:xfrm>
            <a:off x="529123" y="519794"/>
            <a:ext cx="11133753" cy="4801314"/>
          </a:xfrm>
          <a:prstGeom prst="rect">
            <a:avLst/>
          </a:prstGeom>
          <a:noFill/>
        </p:spPr>
        <p:txBody>
          <a:bodyPr wrap="square">
            <a:spAutoFit/>
          </a:bodyPr>
          <a:lstStyle/>
          <a:p>
            <a:r>
              <a:rPr lang="en-IN" b="1" i="0" dirty="0">
                <a:effectLst/>
                <a:latin typeface="sofia-pro"/>
              </a:rPr>
              <a:t>HTML </a:t>
            </a:r>
            <a:r>
              <a:rPr lang="en-IN" b="1" dirty="0">
                <a:latin typeface="sofia-pro"/>
              </a:rPr>
              <a:t>Fonts:</a:t>
            </a:r>
          </a:p>
          <a:p>
            <a:r>
              <a:rPr lang="en-US" dirty="0">
                <a:latin typeface="sofia-pro"/>
              </a:rPr>
              <a:t>The font tag is having three attributes called size, color, and face to customize your fonts.</a:t>
            </a:r>
          </a:p>
          <a:p>
            <a:endParaRPr lang="en-US" dirty="0">
              <a:latin typeface="sofia-pro"/>
            </a:endParaRPr>
          </a:p>
          <a:p>
            <a:pPr marL="285750" indent="-285750">
              <a:buFont typeface="Arial" panose="020B0604020202020204" pitchFamily="34" charset="0"/>
              <a:buChar char="•"/>
            </a:pPr>
            <a:r>
              <a:rPr lang="en-US" b="1" dirty="0">
                <a:latin typeface="sofia-pro"/>
              </a:rPr>
              <a:t>Set Font Size</a:t>
            </a:r>
            <a:r>
              <a:rPr lang="en-US" dirty="0">
                <a:latin typeface="sofia-pro"/>
              </a:rPr>
              <a:t>: The range of accepted values is from 1(smallest) to 7(largest). The default size of a font is 3. </a:t>
            </a:r>
          </a:p>
          <a:p>
            <a:r>
              <a:rPr lang="en-IN" dirty="0">
                <a:latin typeface="sofia-pro"/>
              </a:rPr>
              <a:t>	&lt;font size= “1”&gt; Hello &lt;/font&gt;</a:t>
            </a:r>
          </a:p>
          <a:p>
            <a:endParaRPr lang="en-IN" dirty="0">
              <a:latin typeface="sofia-pro"/>
            </a:endParaRPr>
          </a:p>
          <a:p>
            <a:pPr marL="285750" indent="-285750">
              <a:buFont typeface="Arial" panose="020B0604020202020204" pitchFamily="34" charset="0"/>
              <a:buChar char="•"/>
            </a:pPr>
            <a:r>
              <a:rPr lang="en-IN" b="1" dirty="0">
                <a:latin typeface="sofia-pro"/>
              </a:rPr>
              <a:t>Set Font Face</a:t>
            </a:r>
            <a:r>
              <a:rPr lang="en-IN" dirty="0">
                <a:latin typeface="sofia-pro"/>
              </a:rPr>
              <a:t>: </a:t>
            </a:r>
            <a:r>
              <a:rPr lang="en-US" dirty="0">
                <a:latin typeface="sofia-pro"/>
              </a:rPr>
              <a:t>You can set font face using face attribute but be aware that if the user viewing the page doesn't have the font installed, they will not be able to see it. </a:t>
            </a:r>
          </a:p>
          <a:p>
            <a:r>
              <a:rPr lang="en-US" dirty="0">
                <a:latin typeface="sofia-pro"/>
              </a:rPr>
              <a:t>	&lt;font face = “Times New Roman” size = “5”&gt; </a:t>
            </a:r>
            <a:r>
              <a:rPr lang="en-IN" dirty="0">
                <a:latin typeface="sofia-pro"/>
              </a:rPr>
              <a:t>Hello &lt;/font&gt;</a:t>
            </a:r>
            <a:endParaRPr lang="en-US" dirty="0">
              <a:latin typeface="sofia-pro"/>
            </a:endParaRPr>
          </a:p>
          <a:p>
            <a:endParaRPr lang="en-US" dirty="0">
              <a:latin typeface="sofia-pro"/>
            </a:endParaRPr>
          </a:p>
          <a:p>
            <a:pPr marL="285750" indent="-285750">
              <a:buFont typeface="Arial" panose="020B0604020202020204" pitchFamily="34" charset="0"/>
              <a:buChar char="•"/>
            </a:pPr>
            <a:r>
              <a:rPr lang="en-US" b="1" dirty="0">
                <a:latin typeface="sofia-pro"/>
              </a:rPr>
              <a:t>Set Font Color</a:t>
            </a:r>
            <a:r>
              <a:rPr lang="en-US" dirty="0">
                <a:latin typeface="sofia-pro"/>
              </a:rPr>
              <a:t>: You can set any font color you like using color attribute. You can specify the color that you want by either the color name or hexadecimal code for that color.</a:t>
            </a:r>
          </a:p>
          <a:p>
            <a:r>
              <a:rPr lang="en-US" dirty="0">
                <a:latin typeface="sofia-pro"/>
              </a:rPr>
              <a:t>	&lt;font color = “red” &gt; </a:t>
            </a:r>
            <a:r>
              <a:rPr lang="en-IN" dirty="0">
                <a:latin typeface="sofia-pro"/>
              </a:rPr>
              <a:t>Hello &lt;/font&gt;</a:t>
            </a:r>
          </a:p>
          <a:p>
            <a:r>
              <a:rPr lang="en-US" dirty="0">
                <a:latin typeface="sofia-pro"/>
              </a:rPr>
              <a:t> </a:t>
            </a:r>
          </a:p>
          <a:p>
            <a:pPr marL="285750" indent="-285750">
              <a:buFont typeface="Arial" panose="020B0604020202020204" pitchFamily="34" charset="0"/>
              <a:buChar char="•"/>
            </a:pPr>
            <a:r>
              <a:rPr lang="en-US" b="1" dirty="0">
                <a:latin typeface="sofia-pro"/>
              </a:rPr>
              <a:t>Set Background Color</a:t>
            </a:r>
            <a:r>
              <a:rPr lang="en-US" dirty="0">
                <a:latin typeface="sofia-pro"/>
              </a:rPr>
              <a:t>: The two main basic parts to add color through HTML are the background of browser display and the text. </a:t>
            </a:r>
          </a:p>
          <a:p>
            <a:r>
              <a:rPr lang="en-US" dirty="0">
                <a:latin typeface="sofia-pro"/>
              </a:rPr>
              <a:t>	&lt;body </a:t>
            </a:r>
            <a:r>
              <a:rPr lang="en-US" dirty="0" err="1">
                <a:latin typeface="sofia-pro"/>
              </a:rPr>
              <a:t>bgcolor</a:t>
            </a:r>
            <a:r>
              <a:rPr lang="en-US" dirty="0">
                <a:latin typeface="sofia-pro"/>
              </a:rPr>
              <a:t> = “value”&gt; &lt;/body&gt;</a:t>
            </a:r>
          </a:p>
        </p:txBody>
      </p:sp>
    </p:spTree>
    <p:extLst>
      <p:ext uri="{BB962C8B-B14F-4D97-AF65-F5344CB8AC3E}">
        <p14:creationId xmlns:p14="http://schemas.microsoft.com/office/powerpoint/2010/main" val="2310870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FC0EA0-F939-C7D5-D493-8C80C6943C82}"/>
              </a:ext>
            </a:extLst>
          </p:cNvPr>
          <p:cNvSpPr txBox="1"/>
          <p:nvPr/>
        </p:nvSpPr>
        <p:spPr>
          <a:xfrm>
            <a:off x="398495" y="417159"/>
            <a:ext cx="11395009" cy="5632311"/>
          </a:xfrm>
          <a:prstGeom prst="rect">
            <a:avLst/>
          </a:prstGeom>
          <a:noFill/>
        </p:spPr>
        <p:txBody>
          <a:bodyPr wrap="square">
            <a:spAutoFit/>
          </a:bodyPr>
          <a:lstStyle/>
          <a:p>
            <a:pPr algn="just" fontAlgn="base"/>
            <a:r>
              <a:rPr lang="en-IN" b="1" i="0" dirty="0">
                <a:effectLst/>
                <a:latin typeface="sofia-pro"/>
              </a:rPr>
              <a:t>HTML </a:t>
            </a:r>
            <a:r>
              <a:rPr lang="en-IN" b="1" dirty="0">
                <a:latin typeface="sofia-pro"/>
              </a:rPr>
              <a:t>Quotation</a:t>
            </a:r>
            <a:r>
              <a:rPr lang="en-IN" b="1" i="0" dirty="0">
                <a:effectLst/>
                <a:latin typeface="sofia-pro"/>
              </a:rPr>
              <a:t>:</a:t>
            </a:r>
          </a:p>
          <a:p>
            <a:pPr algn="just" fontAlgn="base"/>
            <a:r>
              <a:rPr lang="en-US" b="0" i="0" dirty="0">
                <a:effectLst/>
                <a:latin typeface="urw-din"/>
              </a:rPr>
              <a:t>The Quotation elements in HTML are used to insert quoted texts in a web page, that is portion of texts different from the normal texts in the web page. Below are some of the most used quotation elements of HTML:</a:t>
            </a:r>
          </a:p>
          <a:p>
            <a:pPr algn="just" fontAlgn="base"/>
            <a:endParaRPr lang="en-US" dirty="0">
              <a:latin typeface="urw-din"/>
            </a:endParaRPr>
          </a:p>
          <a:p>
            <a:pPr marL="285750" indent="-285750" algn="just" fontAlgn="base">
              <a:buFont typeface="Arial" panose="020B0604020202020204" pitchFamily="34" charset="0"/>
              <a:buChar char="•"/>
            </a:pPr>
            <a:r>
              <a:rPr lang="en-US" b="1" i="0" u="sng" dirty="0">
                <a:effectLst/>
                <a:latin typeface="urw-din"/>
              </a:rPr>
              <a:t>&lt;q&gt; element</a:t>
            </a:r>
            <a:r>
              <a:rPr lang="en-US" b="1" i="0" dirty="0">
                <a:effectLst/>
                <a:latin typeface="urw-din"/>
              </a:rPr>
              <a:t>:</a:t>
            </a:r>
            <a:r>
              <a:rPr lang="en-US" b="0" i="0" dirty="0">
                <a:effectLst/>
                <a:latin typeface="urw-din"/>
              </a:rPr>
              <a:t> The &lt;q&gt; element is used to set a set of text inside the quotation marks. It has both opening and closing tags. </a:t>
            </a:r>
          </a:p>
          <a:p>
            <a:pPr algn="just" fontAlgn="base"/>
            <a:r>
              <a:rPr lang="en-IN" b="1" dirty="0">
                <a:latin typeface="sofia-pro"/>
              </a:rPr>
              <a:t>	</a:t>
            </a:r>
            <a:r>
              <a:rPr lang="en-IN" dirty="0">
                <a:latin typeface="sofia-pro"/>
              </a:rPr>
              <a:t>&lt;p&gt; &lt;q&gt; This is a quote &lt;/q&gt; &lt;/p&gt;</a:t>
            </a:r>
          </a:p>
          <a:p>
            <a:pPr algn="just" fontAlgn="base"/>
            <a:endParaRPr lang="en-IN" dirty="0">
              <a:latin typeface="sofia-pro"/>
            </a:endParaRPr>
          </a:p>
          <a:p>
            <a:pPr marL="285750" indent="-285750" algn="just" fontAlgn="base">
              <a:buFont typeface="Arial" panose="020B0604020202020204" pitchFamily="34" charset="0"/>
              <a:buChar char="•"/>
            </a:pPr>
            <a:r>
              <a:rPr lang="en-US" b="1" i="0" u="sng" dirty="0">
                <a:effectLst/>
                <a:latin typeface="urw-din"/>
              </a:rPr>
              <a:t>&lt;blockquote&gt; element</a:t>
            </a:r>
            <a:r>
              <a:rPr lang="en-US" b="1" i="0" dirty="0">
                <a:effectLst/>
                <a:latin typeface="urw-din"/>
              </a:rPr>
              <a:t>:</a:t>
            </a:r>
            <a:r>
              <a:rPr lang="en-US" b="0" i="0" dirty="0">
                <a:effectLst/>
                <a:latin typeface="urw-din"/>
              </a:rPr>
              <a:t> Instead of putting the text in quotes, it adds space before the start of the sentence, with this tag. </a:t>
            </a:r>
            <a:r>
              <a:rPr lang="en-US" dirty="0">
                <a:latin typeface="urw-din"/>
              </a:rPr>
              <a:t>W</a:t>
            </a:r>
            <a:r>
              <a:rPr lang="en-US" b="0" i="0" dirty="0">
                <a:effectLst/>
                <a:latin typeface="urw-din"/>
              </a:rPr>
              <a:t>e can also indent the start of the new paragraph. It has both opening and closing tags. </a:t>
            </a:r>
          </a:p>
          <a:p>
            <a:pPr algn="just" fontAlgn="base"/>
            <a:r>
              <a:rPr lang="en-US" dirty="0">
                <a:latin typeface="urw-din"/>
              </a:rPr>
              <a:t>	</a:t>
            </a:r>
            <a:r>
              <a:rPr lang="en-IN" dirty="0">
                <a:latin typeface="sofia-pro"/>
              </a:rPr>
              <a:t>&lt;p&gt; &lt;</a:t>
            </a:r>
            <a:r>
              <a:rPr lang="en-US" i="0" dirty="0">
                <a:effectLst/>
                <a:latin typeface="urw-din"/>
              </a:rPr>
              <a:t>blockquote</a:t>
            </a:r>
            <a:r>
              <a:rPr lang="en-IN" dirty="0">
                <a:latin typeface="sofia-pro"/>
              </a:rPr>
              <a:t>&gt; This is a quote &lt;/</a:t>
            </a:r>
            <a:r>
              <a:rPr lang="en-US" dirty="0">
                <a:latin typeface="urw-din"/>
              </a:rPr>
              <a:t>blockquote</a:t>
            </a:r>
            <a:r>
              <a:rPr lang="en-IN" dirty="0">
                <a:latin typeface="sofia-pro"/>
              </a:rPr>
              <a:t>&gt; &lt;/p&gt;</a:t>
            </a:r>
          </a:p>
          <a:p>
            <a:pPr algn="just" fontAlgn="base"/>
            <a:endParaRPr lang="en-IN" dirty="0">
              <a:latin typeface="sofia-pro"/>
            </a:endParaRPr>
          </a:p>
          <a:p>
            <a:pPr marL="285750" indent="-285750" algn="just" fontAlgn="base">
              <a:buFont typeface="Arial" panose="020B0604020202020204" pitchFamily="34" charset="0"/>
              <a:buChar char="•"/>
            </a:pPr>
            <a:r>
              <a:rPr lang="en-US" b="1" i="0" u="sng" dirty="0">
                <a:effectLst/>
                <a:latin typeface="urw-din"/>
              </a:rPr>
              <a:t>&lt;address&gt; element</a:t>
            </a:r>
            <a:r>
              <a:rPr lang="en-US" b="1" i="0" dirty="0">
                <a:effectLst/>
                <a:latin typeface="urw-din"/>
              </a:rPr>
              <a:t>:</a:t>
            </a:r>
            <a:r>
              <a:rPr lang="en-US" dirty="0">
                <a:latin typeface="urw-din"/>
              </a:rPr>
              <a:t> W</a:t>
            </a:r>
            <a:r>
              <a:rPr lang="en-US" b="0" i="0" dirty="0">
                <a:effectLst/>
                <a:latin typeface="urw-din"/>
              </a:rPr>
              <a:t>e can define an address in a webpage and the text put inside the address tag will be emphasized. Usually line break is added before and after the address tag and content inside this tag is generally renders in italic format. </a:t>
            </a:r>
            <a:endParaRPr lang="en-IN" b="0" i="0" dirty="0">
              <a:effectLst/>
              <a:latin typeface="sofia-pro"/>
            </a:endParaRPr>
          </a:p>
          <a:p>
            <a:pPr algn="just" fontAlgn="base"/>
            <a:r>
              <a:rPr lang="en-IN" dirty="0">
                <a:latin typeface="sofia-pro"/>
              </a:rPr>
              <a:t>	&lt;address&gt; </a:t>
            </a:r>
          </a:p>
          <a:p>
            <a:pPr algn="just" fontAlgn="base"/>
            <a:r>
              <a:rPr lang="en-IN" b="0" i="0" dirty="0">
                <a:effectLst/>
                <a:latin typeface="sofia-pro"/>
              </a:rPr>
              <a:t>	&lt;p&gt; Ad</a:t>
            </a:r>
            <a:r>
              <a:rPr lang="en-IN" dirty="0">
                <a:latin typeface="sofia-pro"/>
              </a:rPr>
              <a:t>dress: &lt;</a:t>
            </a:r>
            <a:r>
              <a:rPr lang="en-IN" dirty="0" err="1">
                <a:latin typeface="sofia-pro"/>
              </a:rPr>
              <a:t>br</a:t>
            </a:r>
            <a:r>
              <a:rPr lang="en-IN" dirty="0">
                <a:latin typeface="sofia-pro"/>
              </a:rPr>
              <a:t>&gt;</a:t>
            </a:r>
          </a:p>
          <a:p>
            <a:pPr algn="just" fontAlgn="base"/>
            <a:r>
              <a:rPr lang="en-IN" b="0" i="0" dirty="0">
                <a:effectLst/>
                <a:latin typeface="sofia-pro"/>
              </a:rPr>
              <a:t>	</a:t>
            </a:r>
            <a:r>
              <a:rPr lang="en-IN" dirty="0">
                <a:latin typeface="sofia-pro"/>
              </a:rPr>
              <a:t>       Graphic Era University&lt; </a:t>
            </a:r>
            <a:r>
              <a:rPr lang="en-IN" dirty="0" err="1">
                <a:latin typeface="sofia-pro"/>
              </a:rPr>
              <a:t>br</a:t>
            </a:r>
            <a:r>
              <a:rPr lang="en-IN" dirty="0">
                <a:latin typeface="sofia-pro"/>
              </a:rPr>
              <a:t>&gt;</a:t>
            </a:r>
          </a:p>
          <a:p>
            <a:pPr algn="just" fontAlgn="base"/>
            <a:r>
              <a:rPr lang="en-IN" b="0" i="0" dirty="0">
                <a:effectLst/>
                <a:latin typeface="sofia-pro"/>
              </a:rPr>
              <a:t>	</a:t>
            </a:r>
            <a:r>
              <a:rPr lang="en-IN" dirty="0">
                <a:latin typeface="sofia-pro"/>
              </a:rPr>
              <a:t>       Clement Town, Dehradun &lt;/p&gt;</a:t>
            </a:r>
          </a:p>
          <a:p>
            <a:pPr algn="just" fontAlgn="base"/>
            <a:r>
              <a:rPr lang="en-IN" b="0" i="0" dirty="0">
                <a:effectLst/>
                <a:latin typeface="sofia-pro"/>
              </a:rPr>
              <a:t>	&lt;/address&gt;</a:t>
            </a:r>
            <a:endParaRPr lang="en-US" b="0" i="0" dirty="0">
              <a:effectLst/>
              <a:latin typeface="urw-din"/>
            </a:endParaRPr>
          </a:p>
        </p:txBody>
      </p:sp>
    </p:spTree>
    <p:extLst>
      <p:ext uri="{BB962C8B-B14F-4D97-AF65-F5344CB8AC3E}">
        <p14:creationId xmlns:p14="http://schemas.microsoft.com/office/powerpoint/2010/main" val="295576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CF34F1-094E-66F3-7D46-A8E875C8C4F3}"/>
              </a:ext>
            </a:extLst>
          </p:cNvPr>
          <p:cNvSpPr txBox="1"/>
          <p:nvPr/>
        </p:nvSpPr>
        <p:spPr>
          <a:xfrm>
            <a:off x="520182" y="373425"/>
            <a:ext cx="11096430" cy="3139321"/>
          </a:xfrm>
          <a:prstGeom prst="rect">
            <a:avLst/>
          </a:prstGeom>
          <a:noFill/>
        </p:spPr>
        <p:txBody>
          <a:bodyPr wrap="square">
            <a:spAutoFit/>
          </a:bodyPr>
          <a:lstStyle/>
          <a:p>
            <a:pPr marL="285750" indent="-285750">
              <a:buFont typeface="Arial" panose="020B0604020202020204" pitchFamily="34" charset="0"/>
              <a:buChar char="•"/>
            </a:pPr>
            <a:r>
              <a:rPr lang="en-US" b="1" i="0" u="sng" dirty="0">
                <a:effectLst/>
                <a:latin typeface="urw-din"/>
              </a:rPr>
              <a:t>&lt;</a:t>
            </a:r>
            <a:r>
              <a:rPr lang="en-US" b="1" i="0" u="sng" dirty="0" err="1">
                <a:effectLst/>
                <a:latin typeface="urw-din"/>
              </a:rPr>
              <a:t>abbr</a:t>
            </a:r>
            <a:r>
              <a:rPr lang="en-US" b="1" i="0" u="sng" dirty="0">
                <a:effectLst/>
                <a:latin typeface="urw-din"/>
              </a:rPr>
              <a:t>&gt; element</a:t>
            </a:r>
            <a:r>
              <a:rPr lang="en-US" b="1" i="0" dirty="0">
                <a:effectLst/>
                <a:latin typeface="urw-din"/>
              </a:rPr>
              <a:t>:</a:t>
            </a:r>
            <a:r>
              <a:rPr lang="en-US" b="0" i="0" dirty="0">
                <a:effectLst/>
                <a:latin typeface="urw-din"/>
              </a:rPr>
              <a:t> It is used to define a text as an acronym or abbreviations. The title attribute can be used to show the full version of the abbreviation/acronym when you hover the mouse over the &lt;</a:t>
            </a:r>
            <a:r>
              <a:rPr lang="en-US" b="0" i="0" dirty="0" err="1">
                <a:effectLst/>
                <a:latin typeface="urw-din"/>
              </a:rPr>
              <a:t>abbr</a:t>
            </a:r>
            <a:r>
              <a:rPr lang="en-US" b="0" i="0" dirty="0">
                <a:effectLst/>
                <a:latin typeface="urw-din"/>
              </a:rPr>
              <a:t>&gt; element. </a:t>
            </a:r>
          </a:p>
          <a:p>
            <a:r>
              <a:rPr lang="en-US" dirty="0">
                <a:latin typeface="urw-din"/>
              </a:rPr>
              <a:t>	&lt;p&gt; Welcome to &lt;</a:t>
            </a:r>
            <a:r>
              <a:rPr lang="en-US" dirty="0" err="1">
                <a:latin typeface="urw-din"/>
              </a:rPr>
              <a:t>abbr</a:t>
            </a:r>
            <a:r>
              <a:rPr lang="en-US" dirty="0">
                <a:latin typeface="urw-din"/>
              </a:rPr>
              <a:t> title = “Graphic Era University” &gt; GEU &lt;/</a:t>
            </a:r>
            <a:r>
              <a:rPr lang="en-US" dirty="0" err="1">
                <a:latin typeface="urw-din"/>
              </a:rPr>
              <a:t>abbr</a:t>
            </a:r>
            <a:r>
              <a:rPr lang="en-US" dirty="0">
                <a:latin typeface="urw-din"/>
              </a:rPr>
              <a:t>&gt; &lt;/p&gt;</a:t>
            </a:r>
          </a:p>
          <a:p>
            <a:endParaRPr lang="en-US" dirty="0">
              <a:latin typeface="urw-din"/>
            </a:endParaRPr>
          </a:p>
          <a:p>
            <a:pPr marL="285750" indent="-285750">
              <a:buFont typeface="Arial" panose="020B0604020202020204" pitchFamily="34" charset="0"/>
              <a:buChar char="•"/>
            </a:pPr>
            <a:r>
              <a:rPr lang="en-US" b="1" i="0" u="sng" dirty="0">
                <a:effectLst/>
                <a:latin typeface="urw-din"/>
              </a:rPr>
              <a:t>&lt;</a:t>
            </a:r>
            <a:r>
              <a:rPr lang="en-US" b="1" i="0" u="sng" dirty="0" err="1">
                <a:effectLst/>
                <a:latin typeface="urw-din"/>
              </a:rPr>
              <a:t>bdo</a:t>
            </a:r>
            <a:r>
              <a:rPr lang="en-US" b="1" i="0" u="sng" dirty="0">
                <a:effectLst/>
                <a:latin typeface="urw-din"/>
              </a:rPr>
              <a:t>&gt; element</a:t>
            </a:r>
            <a:r>
              <a:rPr lang="en-US" b="1" i="0" dirty="0">
                <a:effectLst/>
                <a:latin typeface="urw-din"/>
              </a:rPr>
              <a:t>:</a:t>
            </a:r>
            <a:r>
              <a:rPr lang="en-US" b="0" i="0" dirty="0">
                <a:effectLst/>
                <a:latin typeface="urw-din"/>
              </a:rPr>
              <a:t> It is used to define a bidirectional override which means that, the text written from right to left or left to right. It is used to over-ride the current text direction. It takes an attribute “</a:t>
            </a:r>
            <a:r>
              <a:rPr lang="en-US" b="0" i="0" dirty="0" err="1">
                <a:effectLst/>
                <a:latin typeface="urw-din"/>
              </a:rPr>
              <a:t>rtl</a:t>
            </a:r>
            <a:r>
              <a:rPr lang="en-US" b="0" i="0" dirty="0">
                <a:effectLst/>
                <a:latin typeface="urw-din"/>
              </a:rPr>
              <a:t>” to display the text from right to left. </a:t>
            </a:r>
            <a:r>
              <a:rPr lang="en-US" dirty="0">
                <a:latin typeface="urw-din"/>
              </a:rPr>
              <a:t> </a:t>
            </a:r>
          </a:p>
          <a:p>
            <a:r>
              <a:rPr lang="en-US" dirty="0">
                <a:latin typeface="urw-din"/>
              </a:rPr>
              <a:t>	&lt;p&gt; &lt;</a:t>
            </a:r>
            <a:r>
              <a:rPr lang="en-US" dirty="0" err="1">
                <a:latin typeface="urw-din"/>
              </a:rPr>
              <a:t>bdo</a:t>
            </a:r>
            <a:r>
              <a:rPr lang="en-US" dirty="0">
                <a:latin typeface="urw-din"/>
              </a:rPr>
              <a:t> </a:t>
            </a:r>
            <a:r>
              <a:rPr lang="en-US" dirty="0" err="1">
                <a:latin typeface="urw-din"/>
              </a:rPr>
              <a:t>dir</a:t>
            </a:r>
            <a:r>
              <a:rPr lang="en-US" dirty="0">
                <a:latin typeface="urw-din"/>
              </a:rPr>
              <a:t> = “</a:t>
            </a:r>
            <a:r>
              <a:rPr lang="en-US" dirty="0" err="1">
                <a:latin typeface="urw-din"/>
              </a:rPr>
              <a:t>rtl</a:t>
            </a:r>
            <a:r>
              <a:rPr lang="en-US" dirty="0">
                <a:latin typeface="urw-din"/>
              </a:rPr>
              <a:t>”&gt; </a:t>
            </a:r>
            <a:r>
              <a:rPr lang="en-US" b="0" i="0" dirty="0">
                <a:effectLst/>
                <a:latin typeface="urw-din"/>
              </a:rPr>
              <a:t>It is used to define a bidirectional override &lt;/</a:t>
            </a:r>
            <a:r>
              <a:rPr lang="en-US" b="0" i="0" dirty="0" err="1">
                <a:effectLst/>
                <a:latin typeface="urw-din"/>
              </a:rPr>
              <a:t>bdo</a:t>
            </a:r>
            <a:r>
              <a:rPr lang="en-US" b="0" i="0" dirty="0">
                <a:effectLst/>
                <a:latin typeface="urw-din"/>
              </a:rPr>
              <a:t>&gt; &lt;/p&gt;</a:t>
            </a:r>
          </a:p>
          <a:p>
            <a:endParaRPr lang="en-US" dirty="0">
              <a:latin typeface="urw-din"/>
            </a:endParaRPr>
          </a:p>
          <a:p>
            <a:pPr marL="285750" indent="-285750">
              <a:buFont typeface="Arial" panose="020B0604020202020204" pitchFamily="34" charset="0"/>
              <a:buChar char="•"/>
            </a:pPr>
            <a:r>
              <a:rPr lang="en-US" b="1" i="0" u="sng" dirty="0">
                <a:effectLst/>
                <a:latin typeface="urw-din"/>
              </a:rPr>
              <a:t>&lt;cite&gt; element</a:t>
            </a:r>
            <a:r>
              <a:rPr lang="en-US" b="1" i="0" dirty="0">
                <a:effectLst/>
                <a:latin typeface="urw-din"/>
              </a:rPr>
              <a:t>:</a:t>
            </a:r>
            <a:r>
              <a:rPr lang="en-US" b="0" i="0" dirty="0">
                <a:effectLst/>
                <a:latin typeface="urw-din"/>
              </a:rPr>
              <a:t> This element is used to define a title of a work and emphasizes a text. </a:t>
            </a:r>
          </a:p>
          <a:p>
            <a:r>
              <a:rPr lang="en-US" dirty="0">
                <a:latin typeface="urw-din"/>
              </a:rPr>
              <a:t>	&lt;p&gt; Hello &lt;cite&gt; HTML &lt;/cite&gt; is first unit of Full Stack Web Development &lt;/p&gt;</a:t>
            </a:r>
            <a:endParaRPr lang="en-IN" dirty="0"/>
          </a:p>
        </p:txBody>
      </p:sp>
    </p:spTree>
    <p:extLst>
      <p:ext uri="{BB962C8B-B14F-4D97-AF65-F5344CB8AC3E}">
        <p14:creationId xmlns:p14="http://schemas.microsoft.com/office/powerpoint/2010/main" val="3906820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0AA39B-EC84-3C86-8950-0FB36B8D1107}"/>
              </a:ext>
            </a:extLst>
          </p:cNvPr>
          <p:cNvSpPr txBox="1"/>
          <p:nvPr/>
        </p:nvSpPr>
        <p:spPr>
          <a:xfrm>
            <a:off x="361562" y="499401"/>
            <a:ext cx="11394946" cy="5724644"/>
          </a:xfrm>
          <a:prstGeom prst="rect">
            <a:avLst/>
          </a:prstGeom>
          <a:noFill/>
        </p:spPr>
        <p:txBody>
          <a:bodyPr wrap="square">
            <a:spAutoFit/>
          </a:bodyPr>
          <a:lstStyle/>
          <a:p>
            <a:pPr fontAlgn="base"/>
            <a:r>
              <a:rPr lang="en-US" sz="2400" b="1" i="0" u="sng" dirty="0">
                <a:effectLst/>
                <a:latin typeface="urw-din"/>
              </a:rPr>
              <a:t>HTML LINKS</a:t>
            </a:r>
          </a:p>
          <a:p>
            <a:pPr algn="l" fontAlgn="base"/>
            <a:endParaRPr lang="en-US" b="1" dirty="0">
              <a:latin typeface="urw-din"/>
            </a:endParaRPr>
          </a:p>
          <a:p>
            <a:pPr algn="l" fontAlgn="base"/>
            <a:r>
              <a:rPr lang="en-US" b="1" i="0" dirty="0">
                <a:effectLst/>
                <a:latin typeface="urw-din"/>
              </a:rPr>
              <a:t>What is a link?</a:t>
            </a:r>
            <a:endParaRPr lang="en-US" b="0" i="0" dirty="0">
              <a:effectLst/>
              <a:latin typeface="urw-din"/>
            </a:endParaRPr>
          </a:p>
          <a:p>
            <a:pPr algn="l" fontAlgn="base"/>
            <a:r>
              <a:rPr lang="en-US" b="0" i="0" dirty="0">
                <a:effectLst/>
                <a:latin typeface="urw-din"/>
              </a:rPr>
              <a:t>It is a connection from one web resource to another. A link has two ends, An anchor and direction. The link starts at the “source” anchor and points to the “destination” anchor, which may be any Web resource such as an image, a video clip, a sound bite, a program, an HTML document or an element within an HTML document. You will find many websites or social media platforms ( Like YouTube, Instagram ) which link an image to a URL or a text to a URL etc. </a:t>
            </a:r>
            <a:endParaRPr lang="en-US" dirty="0">
              <a:latin typeface="urw-din"/>
            </a:endParaRPr>
          </a:p>
          <a:p>
            <a:pPr algn="l" fontAlgn="base"/>
            <a:r>
              <a:rPr lang="en-US" b="0" i="0" dirty="0">
                <a:effectLst/>
                <a:latin typeface="urw-din"/>
              </a:rPr>
              <a:t>	</a:t>
            </a:r>
          </a:p>
          <a:p>
            <a:pPr algn="l" fontAlgn="base"/>
            <a:r>
              <a:rPr lang="en-US" dirty="0">
                <a:latin typeface="urw-din"/>
              </a:rPr>
              <a:t>	</a:t>
            </a:r>
            <a:r>
              <a:rPr lang="en-US" b="0" i="0" dirty="0">
                <a:effectLst/>
                <a:latin typeface="urw-din"/>
              </a:rPr>
              <a:t>&lt;a href = “url”&gt; Text Link &lt;/a&gt;</a:t>
            </a:r>
          </a:p>
          <a:p>
            <a:pPr algn="l" fontAlgn="base"/>
            <a:endParaRPr lang="en-US" b="0" i="0" dirty="0">
              <a:effectLst/>
              <a:latin typeface="urw-din"/>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b="1" dirty="0">
                <a:latin typeface="urw-din"/>
              </a:rPr>
              <a:t>href</a:t>
            </a:r>
            <a:r>
              <a:rPr lang="en-US" altLang="en-US" dirty="0">
                <a:latin typeface="urw-din"/>
              </a:rPr>
              <a:t>: The href attribute is used to specify the destination address of the link used. "href" stands for Hypertext reference.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b="1" dirty="0">
                <a:latin typeface="urw-din"/>
              </a:rPr>
              <a:t>Text link</a:t>
            </a:r>
            <a:r>
              <a:rPr lang="en-US" altLang="en-US" dirty="0">
                <a:latin typeface="urw-din"/>
              </a:rPr>
              <a:t>: The text link is the visible part of the link. It is what the viewer clicks on. </a:t>
            </a:r>
            <a:endParaRPr lang="en-US" b="0" i="0" dirty="0">
              <a:effectLst/>
              <a:latin typeface="urw-din"/>
            </a:endParaRPr>
          </a:p>
          <a:p>
            <a:pPr algn="l" fontAlgn="base"/>
            <a:endParaRPr lang="en-US" b="1" i="0" dirty="0">
              <a:effectLst/>
              <a:latin typeface="urw-din"/>
            </a:endParaRPr>
          </a:p>
          <a:p>
            <a:pPr algn="l" fontAlgn="base"/>
            <a:r>
              <a:rPr lang="en-US" b="1" i="0" dirty="0">
                <a:effectLst/>
                <a:latin typeface="urw-din"/>
              </a:rPr>
              <a:t>Changing Link Colors in HTML</a:t>
            </a:r>
            <a:endParaRPr lang="en-US" b="0" i="0" dirty="0">
              <a:effectLst/>
              <a:latin typeface="urw-din"/>
            </a:endParaRPr>
          </a:p>
          <a:p>
            <a:pPr algn="l" fontAlgn="base"/>
            <a:r>
              <a:rPr lang="en-US" b="0" i="0" dirty="0">
                <a:effectLst/>
                <a:latin typeface="urw-din"/>
              </a:rPr>
              <a:t>Different types of links appear in different formats such as: </a:t>
            </a:r>
          </a:p>
          <a:p>
            <a:pPr algn="l" fontAlgn="base"/>
            <a:endParaRPr lang="en-US" dirty="0">
              <a:latin typeface="urw-din"/>
            </a:endParaRPr>
          </a:p>
          <a:p>
            <a:pPr marL="285750" indent="-285750" algn="l" fontAlgn="base">
              <a:buFont typeface="Arial" panose="020B0604020202020204" pitchFamily="34" charset="0"/>
              <a:buChar char="•"/>
            </a:pPr>
            <a:r>
              <a:rPr lang="en-US" b="0" i="0" dirty="0">
                <a:effectLst/>
                <a:latin typeface="urw-din"/>
              </a:rPr>
              <a:t>An </a:t>
            </a:r>
            <a:r>
              <a:rPr lang="en-US" b="1" i="0" u="sng" dirty="0">
                <a:effectLst/>
                <a:latin typeface="urw-din"/>
              </a:rPr>
              <a:t>unvisited link</a:t>
            </a:r>
            <a:r>
              <a:rPr lang="en-US" b="1" i="0" dirty="0">
                <a:effectLst/>
                <a:latin typeface="urw-din"/>
              </a:rPr>
              <a:t> </a:t>
            </a:r>
            <a:r>
              <a:rPr lang="en-US" b="0" i="0" dirty="0">
                <a:effectLst/>
                <a:latin typeface="urw-din"/>
              </a:rPr>
              <a:t>appears underlined and </a:t>
            </a:r>
            <a:r>
              <a:rPr lang="en-US" b="1" i="0" u="sng" dirty="0">
                <a:effectLst/>
                <a:latin typeface="urw-din"/>
              </a:rPr>
              <a:t>blue</a:t>
            </a:r>
            <a:r>
              <a:rPr lang="en-US" b="0" i="0" dirty="0">
                <a:effectLst/>
                <a:latin typeface="urw-din"/>
              </a:rPr>
              <a:t> in color by default.</a:t>
            </a:r>
          </a:p>
          <a:p>
            <a:pPr marL="285750" indent="-285750" algn="l" fontAlgn="base">
              <a:buFont typeface="Arial" panose="020B0604020202020204" pitchFamily="34" charset="0"/>
              <a:buChar char="•"/>
            </a:pPr>
            <a:r>
              <a:rPr lang="en-US" b="0" i="0" dirty="0">
                <a:effectLst/>
                <a:latin typeface="urw-din"/>
              </a:rPr>
              <a:t>A </a:t>
            </a:r>
            <a:r>
              <a:rPr lang="en-US" b="1" i="0" u="sng" dirty="0">
                <a:effectLst/>
                <a:latin typeface="urw-din"/>
              </a:rPr>
              <a:t>visited</a:t>
            </a:r>
            <a:r>
              <a:rPr lang="en-US" b="0" i="0" u="sng" dirty="0">
                <a:effectLst/>
                <a:latin typeface="urw-din"/>
              </a:rPr>
              <a:t> </a:t>
            </a:r>
            <a:r>
              <a:rPr lang="en-US" b="1" i="0" u="sng" dirty="0">
                <a:effectLst/>
                <a:latin typeface="urw-din"/>
              </a:rPr>
              <a:t>link</a:t>
            </a:r>
            <a:r>
              <a:rPr lang="en-US" b="0" i="0" u="sng" dirty="0">
                <a:effectLst/>
                <a:latin typeface="urw-din"/>
              </a:rPr>
              <a:t> </a:t>
            </a:r>
            <a:r>
              <a:rPr lang="en-US" b="0" i="0" dirty="0">
                <a:effectLst/>
                <a:latin typeface="urw-din"/>
              </a:rPr>
              <a:t>appears underlined and </a:t>
            </a:r>
            <a:r>
              <a:rPr lang="en-US" b="1" i="0" u="sng" dirty="0">
                <a:effectLst/>
                <a:latin typeface="urw-din"/>
              </a:rPr>
              <a:t>purple</a:t>
            </a:r>
            <a:r>
              <a:rPr lang="en-US" b="0" i="0" dirty="0">
                <a:effectLst/>
                <a:latin typeface="urw-din"/>
              </a:rPr>
              <a:t> in color by default.</a:t>
            </a:r>
          </a:p>
          <a:p>
            <a:pPr marL="285750" indent="-285750" algn="l" fontAlgn="base">
              <a:buFont typeface="Arial" panose="020B0604020202020204" pitchFamily="34" charset="0"/>
              <a:buChar char="•"/>
            </a:pPr>
            <a:r>
              <a:rPr lang="en-US" b="0" i="0" dirty="0">
                <a:effectLst/>
                <a:latin typeface="urw-din"/>
              </a:rPr>
              <a:t>An </a:t>
            </a:r>
            <a:r>
              <a:rPr lang="en-US" b="1" i="0" u="sng" dirty="0">
                <a:effectLst/>
                <a:latin typeface="urw-din"/>
              </a:rPr>
              <a:t>active link </a:t>
            </a:r>
            <a:r>
              <a:rPr lang="en-US" b="0" i="0" dirty="0">
                <a:effectLst/>
                <a:latin typeface="urw-din"/>
              </a:rPr>
              <a:t>appears underlined and </a:t>
            </a:r>
            <a:r>
              <a:rPr lang="en-US" b="1" i="0" u="sng" dirty="0">
                <a:effectLst/>
                <a:latin typeface="urw-din"/>
              </a:rPr>
              <a:t>red</a:t>
            </a:r>
            <a:r>
              <a:rPr lang="en-US" b="0" i="0" dirty="0">
                <a:effectLst/>
                <a:latin typeface="urw-din"/>
              </a:rPr>
              <a:t> in color by default.</a:t>
            </a:r>
          </a:p>
        </p:txBody>
      </p:sp>
      <p:sp>
        <p:nvSpPr>
          <p:cNvPr id="6" name="Rectangle 3">
            <a:extLst>
              <a:ext uri="{FF2B5EF4-FFF2-40B4-BE49-F238E27FC236}">
                <a16:creationId xmlns:a16="http://schemas.microsoft.com/office/drawing/2014/main" id="{AFE78089-3821-2D9F-64C0-575E372E9AE1}"/>
              </a:ext>
            </a:extLst>
          </p:cNvPr>
          <p:cNvSpPr>
            <a:spLocks noChangeArrowheads="1"/>
          </p:cNvSpPr>
          <p:nvPr/>
        </p:nvSpPr>
        <p:spPr bwMode="auto">
          <a:xfrm>
            <a:off x="361562" y="5624367"/>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8773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129876-0626-D6FB-6471-EAB8D1B5B298}"/>
              </a:ext>
            </a:extLst>
          </p:cNvPr>
          <p:cNvSpPr txBox="1"/>
          <p:nvPr/>
        </p:nvSpPr>
        <p:spPr>
          <a:xfrm>
            <a:off x="300523" y="197346"/>
            <a:ext cx="11590953" cy="646330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urw-din"/>
              </a:rPr>
              <a:t>HTML Links - The target Attribute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urw-din"/>
              </a:rPr>
              <a:t>By default, the linked page will be displayed in the current browser window. To change this, you must specify another target for the link.</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urw-din"/>
              </a:rPr>
              <a:t>The target attribute specifies where to open the linked document. The target attribute can have one of the following values: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urw-din"/>
              </a:rPr>
              <a:t>_self</a:t>
            </a:r>
            <a:r>
              <a:rPr lang="en-US" altLang="en-US" dirty="0">
                <a:latin typeface="urw-din"/>
              </a:rPr>
              <a:t>: Default. Opens the document in the same window/tab as it was clicked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urw-din"/>
              </a:rPr>
              <a:t>_blank</a:t>
            </a:r>
            <a:r>
              <a:rPr lang="en-US" altLang="en-US" dirty="0">
                <a:latin typeface="urw-din"/>
              </a:rPr>
              <a:t>: Opens the document in a new window or tab</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urw-din"/>
              </a:rPr>
              <a:t>_parent</a:t>
            </a:r>
            <a:r>
              <a:rPr lang="en-US" altLang="en-US" dirty="0">
                <a:latin typeface="urw-din"/>
              </a:rPr>
              <a:t>: Opens the document in the parent frame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urw-din"/>
              </a:rPr>
              <a:t>_top</a:t>
            </a:r>
            <a:r>
              <a:rPr lang="en-US" altLang="en-US" dirty="0">
                <a:latin typeface="urw-din"/>
              </a:rPr>
              <a:t>: Opens the document in the full body of the window</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urw-din"/>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urw-din"/>
              </a:rPr>
              <a:t>Syntax –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urw-din"/>
              </a:rPr>
              <a:t>	&lt;a href=“url“ target="_blank"&gt; Target attributes &lt;/a&gt;</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urw-din"/>
            </a:endParaRPr>
          </a:p>
          <a:p>
            <a:pPr algn="l" fontAlgn="base"/>
            <a:r>
              <a:rPr lang="en-US" b="1" i="0" dirty="0">
                <a:effectLst/>
                <a:latin typeface="urw-din"/>
              </a:rPr>
              <a:t>Creating a Bookmark Link for a Webpage</a:t>
            </a:r>
          </a:p>
          <a:p>
            <a:pPr algn="l" fontAlgn="base"/>
            <a:r>
              <a:rPr lang="en-US" b="0" i="0" dirty="0">
                <a:effectLst/>
                <a:latin typeface="urw-din"/>
              </a:rPr>
              <a:t>A bookmark is a link that can be used to jump to specified portion of a webpage. Bookmarks are very useful if a webpage is quite long.</a:t>
            </a:r>
          </a:p>
          <a:p>
            <a:pPr algn="l" fontAlgn="base"/>
            <a:br>
              <a:rPr lang="en-US" b="0" i="0" dirty="0">
                <a:effectLst/>
                <a:latin typeface="urw-din"/>
              </a:rPr>
            </a:br>
            <a:r>
              <a:rPr lang="en-US" b="1" i="0" dirty="0">
                <a:effectLst/>
                <a:latin typeface="urw-din"/>
              </a:rPr>
              <a:t>Steps to create a bookmark are:</a:t>
            </a:r>
            <a:r>
              <a:rPr lang="en-US" b="0" i="0" dirty="0">
                <a:effectLst/>
                <a:latin typeface="urw-din"/>
              </a:rPr>
              <a:t> </a:t>
            </a:r>
            <a:br>
              <a:rPr lang="en-US" b="0" i="0" dirty="0">
                <a:effectLst/>
                <a:latin typeface="urw-din"/>
              </a:rPr>
            </a:br>
            <a:r>
              <a:rPr lang="en-US" i="0" dirty="0">
                <a:effectLst/>
                <a:latin typeface="urw-din"/>
              </a:rPr>
              <a:t>1. Using the id attribute, create a bookmark. </a:t>
            </a:r>
          </a:p>
          <a:p>
            <a:pPr algn="l" fontAlgn="base"/>
            <a:r>
              <a:rPr lang="en-US" i="0" dirty="0">
                <a:effectLst/>
                <a:latin typeface="urw-din"/>
              </a:rPr>
              <a:t>	&lt;h2 id =“ T1”&gt; Topic 1 &lt;/h2&gt;</a:t>
            </a:r>
          </a:p>
          <a:p>
            <a:pPr algn="l" fontAlgn="base"/>
            <a:endParaRPr lang="en-US" i="0" dirty="0">
              <a:effectLst/>
              <a:latin typeface="urw-din"/>
            </a:endParaRPr>
          </a:p>
          <a:p>
            <a:pPr algn="l" fontAlgn="base"/>
            <a:r>
              <a:rPr lang="en-US" i="0" dirty="0">
                <a:effectLst/>
                <a:latin typeface="urw-din"/>
              </a:rPr>
              <a:t>2. Add the specified portion of the webpage to the bookmark.</a:t>
            </a:r>
          </a:p>
          <a:p>
            <a:pPr algn="l" fontAlgn="base"/>
            <a:r>
              <a:rPr lang="en-US" dirty="0">
                <a:latin typeface="urw-din"/>
              </a:rPr>
              <a:t>	&lt;p&gt; &lt;a href = “#T1” &gt; Jump to topic 1 &lt;/a&gt; &lt;/p&gt;</a:t>
            </a:r>
          </a:p>
        </p:txBody>
      </p:sp>
    </p:spTree>
    <p:extLst>
      <p:ext uri="{BB962C8B-B14F-4D97-AF65-F5344CB8AC3E}">
        <p14:creationId xmlns:p14="http://schemas.microsoft.com/office/powerpoint/2010/main" val="1972436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B00BD6-CEA6-63DB-3355-0AE63E1ACACC}"/>
              </a:ext>
            </a:extLst>
          </p:cNvPr>
          <p:cNvSpPr txBox="1"/>
          <p:nvPr/>
        </p:nvSpPr>
        <p:spPr>
          <a:xfrm>
            <a:off x="345232" y="433884"/>
            <a:ext cx="11653936" cy="4555093"/>
          </a:xfrm>
          <a:prstGeom prst="rect">
            <a:avLst/>
          </a:prstGeom>
          <a:noFill/>
        </p:spPr>
        <p:txBody>
          <a:bodyPr wrap="square">
            <a:spAutoFit/>
          </a:bodyPr>
          <a:lstStyle/>
          <a:p>
            <a:pPr algn="l" fontAlgn="base"/>
            <a:r>
              <a:rPr lang="en-US" b="1" i="0" dirty="0">
                <a:effectLst/>
                <a:latin typeface="urw-din"/>
              </a:rPr>
              <a:t>Using Image as a Link in HTML</a:t>
            </a:r>
            <a:endParaRPr lang="en-US" b="0" i="0" dirty="0">
              <a:effectLst/>
              <a:latin typeface="urw-din"/>
            </a:endParaRPr>
          </a:p>
          <a:p>
            <a:pPr algn="l" fontAlgn="base"/>
            <a:r>
              <a:rPr lang="en-US" b="0" i="0" dirty="0">
                <a:effectLst/>
                <a:latin typeface="urw-din"/>
              </a:rPr>
              <a:t>An image can be used to create a link to a specified URL. When the viewer clicks on the link, it redirects them to another page. </a:t>
            </a:r>
          </a:p>
          <a:p>
            <a:pPr algn="l" fontAlgn="base"/>
            <a:r>
              <a:rPr lang="en-US" b="0" i="0" dirty="0">
                <a:effectLst/>
                <a:latin typeface="urw-din"/>
              </a:rPr>
              <a:t>Syntax - 	</a:t>
            </a:r>
            <a:r>
              <a:rPr lang="en-US" i="0" dirty="0">
                <a:effectLst/>
                <a:latin typeface="urw-din"/>
              </a:rPr>
              <a:t>&lt;a href=”url”&gt;</a:t>
            </a:r>
          </a:p>
          <a:p>
            <a:pPr algn="l" fontAlgn="base"/>
            <a:r>
              <a:rPr lang="en-US" i="0" dirty="0">
                <a:effectLst/>
                <a:latin typeface="urw-din"/>
              </a:rPr>
              <a:t>                          &lt;img src=”file address (on device or on web)” alt=”_” style=”width:__ ; height:__ ; border:__”&gt;</a:t>
            </a:r>
          </a:p>
          <a:p>
            <a:pPr algn="l" fontAlgn="base"/>
            <a:r>
              <a:rPr lang="en-US" i="0" dirty="0">
                <a:effectLst/>
                <a:latin typeface="urw-din"/>
              </a:rPr>
              <a:t>                     &lt;/a&gt; </a:t>
            </a:r>
          </a:p>
          <a:p>
            <a:pPr algn="l" fontAlgn="base"/>
            <a:r>
              <a:rPr lang="en-US" i="0" dirty="0">
                <a:effectLst/>
                <a:latin typeface="urw-din"/>
              </a:rPr>
              <a:t>img src </a:t>
            </a:r>
            <a:r>
              <a:rPr lang="en-US" b="0" i="0" dirty="0">
                <a:effectLst/>
                <a:latin typeface="urw-din"/>
              </a:rPr>
              <a:t>stands for image source ( i.e. URL or file address )</a:t>
            </a:r>
          </a:p>
          <a:p>
            <a:pPr algn="l" fontAlgn="base"/>
            <a:endParaRPr lang="en-US" i="0" dirty="0">
              <a:effectLst/>
              <a:latin typeface="urw-din"/>
            </a:endParaRPr>
          </a:p>
          <a:p>
            <a:r>
              <a:rPr lang="en-US" b="1" i="0" dirty="0">
                <a:effectLst/>
                <a:latin typeface="urw-din"/>
              </a:rPr>
              <a:t>Creating a download link in HTML</a:t>
            </a:r>
            <a:r>
              <a:rPr lang="en-US" b="0" i="0" dirty="0">
                <a:effectLst/>
                <a:latin typeface="urw-din"/>
              </a:rPr>
              <a:t> </a:t>
            </a:r>
            <a:br>
              <a:rPr lang="en-US" dirty="0"/>
            </a:br>
            <a:r>
              <a:rPr lang="en-US" b="0" i="0" dirty="0">
                <a:effectLst/>
                <a:latin typeface="urw-din"/>
              </a:rPr>
              <a:t>A text link of a pdf, doc or zip file can be created to make it downloadable.</a:t>
            </a:r>
            <a:endParaRPr lang="en-US" dirty="0">
              <a:latin typeface="urw-din"/>
            </a:endParaRPr>
          </a:p>
          <a:p>
            <a:r>
              <a:rPr kumimoji="0" lang="en-US" altLang="en-US" sz="1800" b="1" i="0" u="none" strike="noStrike" cap="none" normalizeH="0" baseline="0" dirty="0">
                <a:ln>
                  <a:noFill/>
                </a:ln>
                <a:effectLst/>
                <a:latin typeface="Consolas" panose="020B0609020204030204" pitchFamily="49" charset="0"/>
              </a:rPr>
              <a:t>&lt;a</a:t>
            </a:r>
            <a:r>
              <a:rPr kumimoji="0" lang="en-US" altLang="en-US" sz="20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a:ln>
                  <a:noFill/>
                </a:ln>
                <a:effectLst/>
                <a:latin typeface="Consolas" panose="020B0609020204030204" pitchFamily="49" charset="0"/>
              </a:rPr>
              <a:t>href</a:t>
            </a:r>
            <a:r>
              <a:rPr kumimoji="0" lang="en-US" altLang="en-US" sz="2000" b="0" i="0" u="none" strike="noStrike" cap="none" normalizeH="0" baseline="0" dirty="0">
                <a:ln>
                  <a:noFill/>
                </a:ln>
                <a:effectLst/>
                <a:latin typeface="Consolas" panose="020B0609020204030204" pitchFamily="49" charset="0"/>
              </a:rPr>
              <a:t> </a:t>
            </a:r>
            <a:r>
              <a:rPr kumimoji="0" lang="en-US" altLang="en-US" sz="1800" b="0" i="0" u="none" strike="noStrike" cap="none" normalizeH="0" baseline="0" dirty="0">
                <a:ln>
                  <a:noFill/>
                </a:ln>
                <a:effectLst/>
                <a:latin typeface="Consolas" panose="020B0609020204030204" pitchFamily="49" charset="0"/>
              </a:rPr>
              <a:t>= “url“ download&gt; Download PDF File &lt;/</a:t>
            </a:r>
            <a:r>
              <a:rPr kumimoji="0" lang="en-US" altLang="en-US" sz="1800" b="1" i="0" u="none" strike="noStrike" cap="none" normalizeH="0" baseline="0" dirty="0">
                <a:ln>
                  <a:noFill/>
                </a:ln>
                <a:effectLst/>
                <a:latin typeface="Consolas" panose="020B0609020204030204" pitchFamily="49" charset="0"/>
              </a:rPr>
              <a:t>a</a:t>
            </a:r>
            <a:r>
              <a:rPr kumimoji="0" lang="en-US" altLang="en-US" sz="1800" b="0" i="0" u="none" strike="noStrike" cap="none" normalizeH="0" baseline="0" dirty="0">
                <a:ln>
                  <a:noFill/>
                </a:ln>
                <a:effectLst/>
                <a:latin typeface="Consolas" panose="020B0609020204030204" pitchFamily="49" charset="0"/>
              </a:rPr>
              <a:t>&gt;</a:t>
            </a:r>
          </a:p>
          <a:p>
            <a:endParaRPr lang="en-US" dirty="0">
              <a:latin typeface="Consolas" panose="020B0609020204030204" pitchFamily="49" charset="0"/>
            </a:endParaRPr>
          </a:p>
          <a:p>
            <a:r>
              <a:rPr lang="en-US" b="1" i="0" dirty="0">
                <a:effectLst/>
                <a:latin typeface="urw-din"/>
              </a:rPr>
              <a:t>Link to an Email Address</a:t>
            </a:r>
            <a:endParaRPr lang="en-US" i="0" dirty="0">
              <a:effectLst/>
              <a:latin typeface="urw-din"/>
            </a:endParaRPr>
          </a:p>
          <a:p>
            <a:r>
              <a:rPr lang="en-US" i="0" dirty="0">
                <a:effectLst/>
                <a:latin typeface="urw-din"/>
              </a:rPr>
              <a:t>Use </a:t>
            </a:r>
            <a:r>
              <a:rPr lang="en-US" i="0" u="sng" dirty="0">
                <a:effectLst/>
                <a:latin typeface="urw-din"/>
              </a:rPr>
              <a:t>mailto</a:t>
            </a:r>
            <a:r>
              <a:rPr lang="en-US" i="0" dirty="0">
                <a:effectLst/>
                <a:latin typeface="urw-din"/>
              </a:rPr>
              <a:t> inside the href attribute to create a link that opens the user's email program.</a:t>
            </a:r>
          </a:p>
          <a:p>
            <a:r>
              <a:rPr lang="en-IN" dirty="0"/>
              <a:t>	&lt;a href="mailto:someone@example.com"&gt;Send email&lt;/a&gt;</a:t>
            </a:r>
          </a:p>
          <a:p>
            <a:endParaRPr lang="en-IN" dirty="0"/>
          </a:p>
        </p:txBody>
      </p:sp>
    </p:spTree>
    <p:extLst>
      <p:ext uri="{BB962C8B-B14F-4D97-AF65-F5344CB8AC3E}">
        <p14:creationId xmlns:p14="http://schemas.microsoft.com/office/powerpoint/2010/main" val="3585912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D9181AF-F88A-EF52-75F4-98A85CAA7F3E}"/>
              </a:ext>
            </a:extLst>
          </p:cNvPr>
          <p:cNvSpPr>
            <a:spLocks noChangeArrowheads="1"/>
          </p:cNvSpPr>
          <p:nvPr/>
        </p:nvSpPr>
        <p:spPr bwMode="auto">
          <a:xfrm>
            <a:off x="0" y="143961"/>
            <a:ext cx="76944"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F8F8F2"/>
                </a:solidFill>
                <a:effectLst/>
                <a:latin typeface="Consolas" panose="020B0609020204030204" pitchFamily="49" charset="0"/>
              </a:rPr>
              <a:t>&lt;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2DB5A239-C10E-790D-4F68-D26DFEC889C8}"/>
              </a:ext>
            </a:extLst>
          </p:cNvPr>
          <p:cNvSpPr>
            <a:spLocks noChangeArrowheads="1"/>
          </p:cNvSpPr>
          <p:nvPr/>
        </p:nvSpPr>
        <p:spPr bwMode="auto">
          <a:xfrm>
            <a:off x="0" y="260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30E26C3F-A820-9918-8ABF-99E9850E5767}"/>
              </a:ext>
            </a:extLst>
          </p:cNvPr>
          <p:cNvSpPr txBox="1"/>
          <p:nvPr/>
        </p:nvSpPr>
        <p:spPr>
          <a:xfrm>
            <a:off x="399661" y="313238"/>
            <a:ext cx="10948733" cy="4062651"/>
          </a:xfrm>
          <a:prstGeom prst="rect">
            <a:avLst/>
          </a:prstGeom>
          <a:noFill/>
        </p:spPr>
        <p:txBody>
          <a:bodyPr wrap="square">
            <a:spAutoFit/>
          </a:bodyPr>
          <a:lstStyle/>
          <a:p>
            <a:pPr fontAlgn="base"/>
            <a:r>
              <a:rPr lang="en-US" sz="2400" b="1" i="0" u="sng" dirty="0">
                <a:effectLst/>
                <a:latin typeface="urw-din"/>
              </a:rPr>
              <a:t>HTML IMAGE</a:t>
            </a:r>
            <a:r>
              <a:rPr lang="en-US" sz="2400" b="1" u="sng" dirty="0">
                <a:latin typeface="urw-din"/>
              </a:rPr>
              <a:t>S</a:t>
            </a:r>
            <a:endParaRPr lang="en-US" sz="2400" b="1" i="0" u="sng" dirty="0">
              <a:effectLst/>
              <a:latin typeface="urw-din"/>
            </a:endParaRPr>
          </a:p>
          <a:p>
            <a:pPr algn="l" fontAlgn="base"/>
            <a:endParaRPr lang="en-US" b="0" i="0" dirty="0">
              <a:effectLst/>
              <a:latin typeface="urw-din"/>
            </a:endParaRPr>
          </a:p>
          <a:p>
            <a:pPr algn="l" fontAlgn="base"/>
            <a:r>
              <a:rPr lang="en-US" b="0" i="0" dirty="0">
                <a:effectLst/>
                <a:latin typeface="urw-din"/>
              </a:rPr>
              <a:t>The &lt;img&gt; tag is used to add or embed the images to a webpage/website. The “img” tag is an empty tag, which means it can contain only a list of attributes and it has no closing tag.</a:t>
            </a:r>
            <a:endParaRPr lang="en-US" dirty="0">
              <a:latin typeface="urw-din"/>
            </a:endParaRPr>
          </a:p>
          <a:p>
            <a:pPr fontAlgn="base"/>
            <a:r>
              <a:rPr lang="en-US" altLang="en-US" dirty="0">
                <a:latin typeface="urw-din"/>
              </a:rPr>
              <a:t>Syntax - 	&lt;img src="url" alt="some_text" width=“ " height=“ "&gt; </a:t>
            </a:r>
          </a:p>
          <a:p>
            <a:pPr algn="l" fontAlgn="base"/>
            <a:endParaRPr lang="en-IN" dirty="0"/>
          </a:p>
          <a:p>
            <a:pPr algn="l" fontAlgn="base"/>
            <a:endParaRPr lang="en-IN" dirty="0"/>
          </a:p>
          <a:p>
            <a:pPr algn="l" fontAlgn="base"/>
            <a:endParaRPr lang="en-IN" dirty="0"/>
          </a:p>
          <a:p>
            <a:pPr algn="l" fontAlgn="base"/>
            <a:r>
              <a:rPr lang="en-IN" dirty="0"/>
              <a:t>Attributes you can use in image:</a:t>
            </a:r>
          </a:p>
          <a:p>
            <a:pPr marL="285750" indent="-285750" algn="l" fontAlgn="base">
              <a:buFont typeface="Arial" panose="020B0604020202020204" pitchFamily="34" charset="0"/>
              <a:buChar char="•"/>
            </a:pPr>
            <a:r>
              <a:rPr lang="en-IN" dirty="0"/>
              <a:t>Align</a:t>
            </a:r>
          </a:p>
          <a:p>
            <a:pPr marL="285750" indent="-285750" algn="l" fontAlgn="base">
              <a:buFont typeface="Arial" panose="020B0604020202020204" pitchFamily="34" charset="0"/>
              <a:buChar char="•"/>
            </a:pPr>
            <a:r>
              <a:rPr lang="en-IN" dirty="0"/>
              <a:t>Title</a:t>
            </a:r>
          </a:p>
          <a:p>
            <a:pPr marL="285750" indent="-285750" algn="l" fontAlgn="base">
              <a:buFont typeface="Arial" panose="020B0604020202020204" pitchFamily="34" charset="0"/>
              <a:buChar char="•"/>
            </a:pPr>
            <a:r>
              <a:rPr lang="en-IN" dirty="0"/>
              <a:t>Border</a:t>
            </a:r>
          </a:p>
          <a:p>
            <a:pPr marL="285750" indent="-285750" algn="l" fontAlgn="base">
              <a:buFont typeface="Arial" panose="020B0604020202020204" pitchFamily="34" charset="0"/>
              <a:buChar char="•"/>
            </a:pPr>
            <a:r>
              <a:rPr lang="en-IN" dirty="0"/>
              <a:t>Image as a link</a:t>
            </a:r>
          </a:p>
          <a:p>
            <a:pPr marL="285750" indent="-285750" algn="l" fontAlgn="base">
              <a:buFont typeface="Arial" panose="020B0604020202020204" pitchFamily="34" charset="0"/>
              <a:buChar char="•"/>
            </a:pPr>
            <a:r>
              <a:rPr lang="en-IN" dirty="0"/>
              <a:t>Adding gif as image (</a:t>
            </a:r>
            <a:r>
              <a:rPr lang="en-IN" dirty="0" err="1"/>
              <a:t>src</a:t>
            </a:r>
            <a:r>
              <a:rPr lang="en-IN" dirty="0"/>
              <a:t> = “a.gif”)</a:t>
            </a:r>
          </a:p>
        </p:txBody>
      </p:sp>
      <p:cxnSp>
        <p:nvCxnSpPr>
          <p:cNvPr id="12" name="Straight Arrow Connector 11">
            <a:extLst>
              <a:ext uri="{FF2B5EF4-FFF2-40B4-BE49-F238E27FC236}">
                <a16:creationId xmlns:a16="http://schemas.microsoft.com/office/drawing/2014/main" id="{5E563A30-29DA-9C24-377D-160B006EC944}"/>
              </a:ext>
            </a:extLst>
          </p:cNvPr>
          <p:cNvCxnSpPr>
            <a:cxnSpLocks/>
          </p:cNvCxnSpPr>
          <p:nvPr/>
        </p:nvCxnSpPr>
        <p:spPr>
          <a:xfrm flipV="1">
            <a:off x="2015412" y="1828800"/>
            <a:ext cx="0" cy="33109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2ADD648B-7F64-88C9-D669-C464959B0F8F}"/>
              </a:ext>
            </a:extLst>
          </p:cNvPr>
          <p:cNvSpPr txBox="1"/>
          <p:nvPr/>
        </p:nvSpPr>
        <p:spPr>
          <a:xfrm>
            <a:off x="710681" y="2039004"/>
            <a:ext cx="1754156" cy="369332"/>
          </a:xfrm>
          <a:prstGeom prst="rect">
            <a:avLst/>
          </a:prstGeom>
          <a:noFill/>
        </p:spPr>
        <p:txBody>
          <a:bodyPr wrap="square" rtlCol="0">
            <a:spAutoFit/>
          </a:bodyPr>
          <a:lstStyle/>
          <a:p>
            <a:r>
              <a:rPr lang="en-IN" dirty="0">
                <a:solidFill>
                  <a:srgbClr val="FF0000"/>
                </a:solidFill>
              </a:rPr>
              <a:t>Specify the path</a:t>
            </a:r>
          </a:p>
        </p:txBody>
      </p:sp>
      <p:cxnSp>
        <p:nvCxnSpPr>
          <p:cNvPr id="17" name="Straight Arrow Connector 16">
            <a:extLst>
              <a:ext uri="{FF2B5EF4-FFF2-40B4-BE49-F238E27FC236}">
                <a16:creationId xmlns:a16="http://schemas.microsoft.com/office/drawing/2014/main" id="{E40195A6-FFDD-33E8-9FDF-EF31B3ADA5E9}"/>
              </a:ext>
            </a:extLst>
          </p:cNvPr>
          <p:cNvCxnSpPr>
            <a:cxnSpLocks/>
          </p:cNvCxnSpPr>
          <p:nvPr/>
        </p:nvCxnSpPr>
        <p:spPr>
          <a:xfrm flipV="1">
            <a:off x="2867608" y="1828800"/>
            <a:ext cx="0" cy="17862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37DC8F78-00E0-F7C7-4DEA-F2A2C3DCEDE5}"/>
              </a:ext>
            </a:extLst>
          </p:cNvPr>
          <p:cNvSpPr txBox="1"/>
          <p:nvPr/>
        </p:nvSpPr>
        <p:spPr>
          <a:xfrm>
            <a:off x="2464837" y="1918111"/>
            <a:ext cx="1754156" cy="369332"/>
          </a:xfrm>
          <a:prstGeom prst="rect">
            <a:avLst/>
          </a:prstGeom>
          <a:noFill/>
        </p:spPr>
        <p:txBody>
          <a:bodyPr wrap="square" rtlCol="0">
            <a:spAutoFit/>
          </a:bodyPr>
          <a:lstStyle/>
          <a:p>
            <a:r>
              <a:rPr lang="en-IN" dirty="0">
                <a:solidFill>
                  <a:srgbClr val="FF0000"/>
                </a:solidFill>
              </a:rPr>
              <a:t>Alternate text</a:t>
            </a:r>
          </a:p>
        </p:txBody>
      </p:sp>
    </p:spTree>
    <p:extLst>
      <p:ext uri="{BB962C8B-B14F-4D97-AF65-F5344CB8AC3E}">
        <p14:creationId xmlns:p14="http://schemas.microsoft.com/office/powerpoint/2010/main" val="1910721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20A04A-B82A-4E1D-275E-63FFD0ECF3F8}"/>
              </a:ext>
            </a:extLst>
          </p:cNvPr>
          <p:cNvSpPr txBox="1"/>
          <p:nvPr/>
        </p:nvSpPr>
        <p:spPr>
          <a:xfrm>
            <a:off x="482860" y="369332"/>
            <a:ext cx="10844503" cy="5909310"/>
          </a:xfrm>
          <a:prstGeom prst="rect">
            <a:avLst/>
          </a:prstGeom>
          <a:noFill/>
        </p:spPr>
        <p:txBody>
          <a:bodyPr wrap="square">
            <a:spAutoFit/>
          </a:bodyPr>
          <a:lstStyle/>
          <a:p>
            <a:pPr fontAlgn="base"/>
            <a:r>
              <a:rPr lang="en-US" sz="1800" b="1" i="0" u="sng" dirty="0">
                <a:effectLst/>
                <a:latin typeface="urw-din"/>
              </a:rPr>
              <a:t>HTML </a:t>
            </a:r>
            <a:r>
              <a:rPr lang="en-US" b="1" u="sng" dirty="0">
                <a:latin typeface="urw-din"/>
              </a:rPr>
              <a:t>LISTS</a:t>
            </a:r>
            <a:endParaRPr lang="en-US" b="0" i="0" dirty="0">
              <a:effectLst/>
              <a:latin typeface="urw-din"/>
            </a:endParaRPr>
          </a:p>
          <a:p>
            <a:pPr algn="l" fontAlgn="base"/>
            <a:r>
              <a:rPr lang="en-US" b="0" i="0" dirty="0">
                <a:effectLst/>
                <a:latin typeface="urw-din"/>
              </a:rPr>
              <a:t>A list is a record of short pieces of related information or used to display the data or any information on web pages in the ordered or unordered form.</a:t>
            </a:r>
          </a:p>
          <a:p>
            <a:pPr algn="l" fontAlgn="base"/>
            <a:endParaRPr lang="en-IN" dirty="0"/>
          </a:p>
          <a:p>
            <a:pPr algn="l" fontAlgn="base"/>
            <a:r>
              <a:rPr lang="en-IN" b="1" dirty="0"/>
              <a:t>Unordered List </a:t>
            </a:r>
          </a:p>
          <a:p>
            <a:pPr algn="l" fontAlgn="base"/>
            <a:r>
              <a:rPr lang="en-US" dirty="0"/>
              <a:t>An unordered list starts with the &lt;</a:t>
            </a:r>
            <a:r>
              <a:rPr lang="en-US" dirty="0" err="1"/>
              <a:t>ul</a:t>
            </a:r>
            <a:r>
              <a:rPr lang="en-US" dirty="0"/>
              <a:t>&gt; tag. Each list item starts with the &lt;li&gt; tag. The list items will be marked with bullets (small black circles) by default:</a:t>
            </a:r>
          </a:p>
          <a:p>
            <a:pPr algn="l" fontAlgn="base"/>
            <a:r>
              <a:rPr lang="en-US" dirty="0"/>
              <a:t>Syntax-	</a:t>
            </a:r>
            <a:r>
              <a:rPr lang="it-IT" dirty="0"/>
              <a:t>&lt;ul&gt;				// </a:t>
            </a:r>
            <a:r>
              <a:rPr lang="en-IN" b="0" i="0" dirty="0">
                <a:effectLst/>
                <a:latin typeface="Consolas" panose="020B0609020204030204" pitchFamily="49" charset="0"/>
              </a:rPr>
              <a:t>&lt;ul </a:t>
            </a:r>
            <a:r>
              <a:rPr lang="en-IN" b="0" i="0" dirty="0">
                <a:solidFill>
                  <a:srgbClr val="FF0000"/>
                </a:solidFill>
                <a:effectLst/>
                <a:latin typeface="Consolas" panose="020B0609020204030204" pitchFamily="49" charset="0"/>
              </a:rPr>
              <a:t>style="list-style-type:disc;"</a:t>
            </a:r>
            <a:r>
              <a:rPr lang="en-IN" b="0" i="0" dirty="0">
                <a:effectLst/>
                <a:latin typeface="Consolas" panose="020B0609020204030204" pitchFamily="49" charset="0"/>
              </a:rPr>
              <a:t>&gt;</a:t>
            </a:r>
            <a:endParaRPr lang="it-IT" dirty="0"/>
          </a:p>
          <a:p>
            <a:pPr lvl="2" fontAlgn="base"/>
            <a:r>
              <a:rPr lang="it-IT" dirty="0"/>
              <a:t>  &lt;li&gt;Coffee&lt;/li&gt;</a:t>
            </a:r>
          </a:p>
          <a:p>
            <a:pPr lvl="2" fontAlgn="base"/>
            <a:r>
              <a:rPr lang="it-IT" dirty="0"/>
              <a:t>  &lt;li&gt;Tea&lt;/li&gt;</a:t>
            </a:r>
          </a:p>
          <a:p>
            <a:pPr lvl="2" fontAlgn="base"/>
            <a:r>
              <a:rPr lang="it-IT" dirty="0"/>
              <a:t>  &lt;li&gt;Milk&lt;/li&gt;</a:t>
            </a:r>
          </a:p>
          <a:p>
            <a:pPr lvl="2" fontAlgn="base"/>
            <a:r>
              <a:rPr lang="it-IT" dirty="0"/>
              <a:t>&lt;/ul&gt;</a:t>
            </a:r>
            <a:endParaRPr lang="en-US" dirty="0"/>
          </a:p>
          <a:p>
            <a:pPr algn="l" fontAlgn="base"/>
            <a:endParaRPr lang="en-IN" dirty="0"/>
          </a:p>
          <a:p>
            <a:pPr fontAlgn="base"/>
            <a:r>
              <a:rPr lang="en-IN" b="1" dirty="0"/>
              <a:t>Ordered List </a:t>
            </a:r>
          </a:p>
          <a:p>
            <a:pPr fontAlgn="base"/>
            <a:r>
              <a:rPr lang="en-US" dirty="0"/>
              <a:t>An ordered list starts with the &lt;</a:t>
            </a:r>
            <a:r>
              <a:rPr lang="en-US" dirty="0" err="1"/>
              <a:t>ol</a:t>
            </a:r>
            <a:r>
              <a:rPr lang="en-US" dirty="0"/>
              <a:t>&gt; tag. Each list item starts with the &lt;li&gt; tag. The list items will be marked with </a:t>
            </a:r>
            <a:r>
              <a:rPr lang="en-IN" b="0" i="0" dirty="0">
                <a:solidFill>
                  <a:srgbClr val="000000"/>
                </a:solidFill>
                <a:effectLst/>
                <a:latin typeface="Verdana" panose="020B0604030504040204" pitchFamily="34" charset="0"/>
              </a:rPr>
              <a:t>numbers</a:t>
            </a:r>
            <a:r>
              <a:rPr lang="en-US" dirty="0"/>
              <a:t> by default:</a:t>
            </a:r>
          </a:p>
          <a:p>
            <a:pPr algn="l" fontAlgn="base"/>
            <a:r>
              <a:rPr lang="it-IT" dirty="0"/>
              <a:t>Syntax-	&lt;ol&gt;				// &lt;ol </a:t>
            </a:r>
            <a:r>
              <a:rPr lang="it-IT" dirty="0">
                <a:solidFill>
                  <a:srgbClr val="FF0000"/>
                </a:solidFill>
              </a:rPr>
              <a:t>type= "A"</a:t>
            </a:r>
            <a:r>
              <a:rPr lang="it-IT" dirty="0"/>
              <a:t>&gt;				</a:t>
            </a:r>
          </a:p>
          <a:p>
            <a:pPr algn="l" fontAlgn="base"/>
            <a:r>
              <a:rPr lang="it-IT" dirty="0"/>
              <a:t>  	&lt;li&gt;Coffee&lt;/li&gt;</a:t>
            </a:r>
          </a:p>
          <a:p>
            <a:pPr lvl="2" fontAlgn="base"/>
            <a:r>
              <a:rPr lang="it-IT" dirty="0"/>
              <a:t> &lt;li&gt;Tea&lt;/li&gt;</a:t>
            </a:r>
          </a:p>
          <a:p>
            <a:pPr lvl="2" fontAlgn="base"/>
            <a:r>
              <a:rPr lang="it-IT" dirty="0"/>
              <a:t> &lt;li&gt;Milk&lt;/li&gt;</a:t>
            </a:r>
          </a:p>
          <a:p>
            <a:pPr lvl="2" fontAlgn="base"/>
            <a:r>
              <a:rPr lang="it-IT" dirty="0"/>
              <a:t>&lt;/ol&gt;</a:t>
            </a:r>
            <a:endParaRPr lang="en-IN" dirty="0"/>
          </a:p>
        </p:txBody>
      </p:sp>
      <p:sp>
        <p:nvSpPr>
          <p:cNvPr id="4" name="Rectangle 1">
            <a:extLst>
              <a:ext uri="{FF2B5EF4-FFF2-40B4-BE49-F238E27FC236}">
                <a16:creationId xmlns:a16="http://schemas.microsoft.com/office/drawing/2014/main" id="{2774F5AA-7B6A-E078-6DA9-5730C96ED44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289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7B30F-486F-E49C-EB8D-F23A4647B5A0}"/>
              </a:ext>
            </a:extLst>
          </p:cNvPr>
          <p:cNvSpPr txBox="1"/>
          <p:nvPr/>
        </p:nvSpPr>
        <p:spPr>
          <a:xfrm>
            <a:off x="886407" y="503852"/>
            <a:ext cx="2453951"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A7AFD793-F6F4-0887-7CA1-A4EF86C42B8C}"/>
              </a:ext>
            </a:extLst>
          </p:cNvPr>
          <p:cNvSpPr txBox="1"/>
          <p:nvPr/>
        </p:nvSpPr>
        <p:spPr>
          <a:xfrm>
            <a:off x="485190" y="1156995"/>
            <a:ext cx="10972802" cy="5355312"/>
          </a:xfrm>
          <a:prstGeom prst="rect">
            <a:avLst/>
          </a:prstGeom>
          <a:noFill/>
        </p:spPr>
        <p:txBody>
          <a:bodyPr wrap="square" rtlCol="0">
            <a:spAutoFit/>
          </a:bodyPr>
          <a:lstStyle/>
          <a:p>
            <a:r>
              <a:rPr lang="en-IN" dirty="0"/>
              <a:t>What is HTML? </a:t>
            </a:r>
          </a:p>
          <a:p>
            <a:r>
              <a:rPr lang="en-US" b="1" i="0" dirty="0">
                <a:effectLst/>
                <a:latin typeface="urw-din"/>
              </a:rPr>
              <a:t>HTML</a:t>
            </a:r>
            <a:r>
              <a:rPr lang="en-US" b="0" i="0" dirty="0">
                <a:effectLst/>
                <a:latin typeface="urw-din"/>
              </a:rPr>
              <a:t> stands for</a:t>
            </a:r>
            <a:r>
              <a:rPr lang="en-US" b="1" i="0" dirty="0">
                <a:effectLst/>
                <a:latin typeface="urw-din"/>
              </a:rPr>
              <a:t> HyperText Markup Language</a:t>
            </a:r>
            <a:r>
              <a:rPr lang="en-US" b="0" i="0" dirty="0">
                <a:effectLst/>
                <a:latin typeface="urw-din"/>
              </a:rPr>
              <a:t>. It is used to design web pages using the </a:t>
            </a:r>
            <a:r>
              <a:rPr lang="en-US" b="1" i="0" dirty="0">
                <a:effectLst/>
                <a:latin typeface="urw-din"/>
              </a:rPr>
              <a:t>markup language</a:t>
            </a:r>
            <a:r>
              <a:rPr lang="en-US" b="0" i="0" dirty="0">
                <a:effectLst/>
                <a:latin typeface="urw-din"/>
              </a:rPr>
              <a:t>. HTML is the combination of </a:t>
            </a:r>
            <a:r>
              <a:rPr lang="en-US" b="1" i="0" dirty="0">
                <a:effectLst/>
                <a:latin typeface="urw-din"/>
              </a:rPr>
              <a:t>Hypertext</a:t>
            </a:r>
            <a:r>
              <a:rPr lang="en-US" b="0" i="0" dirty="0">
                <a:effectLst/>
                <a:latin typeface="urw-din"/>
              </a:rPr>
              <a:t> and </a:t>
            </a:r>
            <a:r>
              <a:rPr lang="en-US" b="1" i="0" dirty="0">
                <a:effectLst/>
                <a:latin typeface="urw-din"/>
              </a:rPr>
              <a:t>Markup language</a:t>
            </a:r>
            <a:r>
              <a:rPr lang="en-US" b="0" i="0" dirty="0">
                <a:effectLst/>
                <a:latin typeface="urw-din"/>
              </a:rPr>
              <a:t>. Hypertext defines the link between the web pages and markup language defines the text document within the tag that define the structure of web pages. HTML was created by Tim Berners-Lee in 1991. The first-ever version of HTML was HTML 1.0, but the first standard version was HTML 2.0, published in 1995.</a:t>
            </a:r>
            <a:endParaRPr lang="en-IN" dirty="0"/>
          </a:p>
          <a:p>
            <a:endParaRPr lang="en-IN" b="1" i="0" dirty="0">
              <a:effectLst/>
              <a:latin typeface="Roboto" panose="02000000000000000000" pitchFamily="2" charset="0"/>
            </a:endParaRPr>
          </a:p>
          <a:p>
            <a:endParaRPr lang="en-US" b="1" i="0" dirty="0">
              <a:effectLst/>
              <a:latin typeface="Roboto" panose="02000000000000000000" pitchFamily="2" charset="0"/>
            </a:endParaRPr>
          </a:p>
          <a:p>
            <a:endParaRPr lang="en-US" b="1" dirty="0">
              <a:latin typeface="Roboto" panose="02000000000000000000" pitchFamily="2" charset="0"/>
            </a:endParaRPr>
          </a:p>
          <a:p>
            <a:endParaRPr lang="en-US" b="1" i="0" dirty="0">
              <a:effectLst/>
              <a:latin typeface="Roboto" panose="02000000000000000000" pitchFamily="2" charset="0"/>
            </a:endParaRPr>
          </a:p>
          <a:p>
            <a:endParaRPr lang="en-US" b="1" dirty="0">
              <a:latin typeface="Roboto" panose="02000000000000000000" pitchFamily="2" charset="0"/>
            </a:endParaRPr>
          </a:p>
          <a:p>
            <a:endParaRPr lang="en-US" b="1" i="0" dirty="0">
              <a:effectLst/>
              <a:latin typeface="Roboto" panose="02000000000000000000" pitchFamily="2" charset="0"/>
            </a:endParaRPr>
          </a:p>
          <a:p>
            <a:endParaRPr lang="en-US" b="1" dirty="0">
              <a:latin typeface="Roboto" panose="02000000000000000000" pitchFamily="2" charset="0"/>
            </a:endParaRPr>
          </a:p>
          <a:p>
            <a:endParaRPr lang="en-US" b="1" i="0" dirty="0">
              <a:effectLst/>
              <a:latin typeface="Roboto" panose="02000000000000000000" pitchFamily="2" charset="0"/>
            </a:endParaRPr>
          </a:p>
          <a:p>
            <a:endParaRPr lang="en-US" b="1" dirty="0">
              <a:latin typeface="Roboto" panose="02000000000000000000" pitchFamily="2" charset="0"/>
            </a:endParaRPr>
          </a:p>
          <a:p>
            <a:endParaRPr lang="en-US" b="1" dirty="0">
              <a:latin typeface="Roboto" panose="02000000000000000000" pitchFamily="2" charset="0"/>
            </a:endParaRPr>
          </a:p>
          <a:p>
            <a:r>
              <a:rPr lang="en-US" b="1" i="0" dirty="0">
                <a:effectLst/>
                <a:latin typeface="Roboto" panose="02000000000000000000" pitchFamily="2" charset="0"/>
              </a:rPr>
              <a:t>What is HTML used for ?</a:t>
            </a:r>
          </a:p>
          <a:p>
            <a:pPr algn="l" fontAlgn="base"/>
            <a:r>
              <a:rPr lang="en-US" b="0" i="0" dirty="0">
                <a:effectLst/>
                <a:latin typeface="var(--font-din)"/>
              </a:rPr>
              <a:t>HTML is used to create the structure of web pages that are displayed on the World Wide Web (www). It contains Tags and Attributes that are used to design the web pages. Also, we can link multiple pages using Hyperlinks.</a:t>
            </a:r>
          </a:p>
        </p:txBody>
      </p:sp>
      <p:pic>
        <p:nvPicPr>
          <p:cNvPr id="1028" name="Picture 4" descr="HTML History">
            <a:extLst>
              <a:ext uri="{FF2B5EF4-FFF2-40B4-BE49-F238E27FC236}">
                <a16:creationId xmlns:a16="http://schemas.microsoft.com/office/drawing/2014/main" id="{06CF7417-D6EF-E9AB-4DD6-EEB5D4FF69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888" y="3008569"/>
            <a:ext cx="7721083" cy="2290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008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B59FB-4407-6D23-C580-731026D09E9D}"/>
              </a:ext>
            </a:extLst>
          </p:cNvPr>
          <p:cNvSpPr txBox="1"/>
          <p:nvPr/>
        </p:nvSpPr>
        <p:spPr>
          <a:xfrm>
            <a:off x="464198" y="305191"/>
            <a:ext cx="11003123" cy="2585323"/>
          </a:xfrm>
          <a:prstGeom prst="rect">
            <a:avLst/>
          </a:prstGeom>
          <a:noFill/>
        </p:spPr>
        <p:txBody>
          <a:bodyPr wrap="square">
            <a:spAutoFit/>
          </a:bodyPr>
          <a:lstStyle/>
          <a:p>
            <a:pPr algn="l" fontAlgn="base"/>
            <a:r>
              <a:rPr lang="en-IN" b="1" dirty="0"/>
              <a:t>Description List </a:t>
            </a:r>
          </a:p>
          <a:p>
            <a:pPr algn="l" fontAlgn="base"/>
            <a:r>
              <a:rPr lang="en-US" i="0" dirty="0">
                <a:effectLst/>
                <a:latin typeface="urw-din"/>
              </a:rPr>
              <a:t>A description list is a list of terms, with a description of each term. The &lt;dl&gt; tag defines the description list, the &lt;dt&gt; tag defines the term name, and the &lt;dd&gt; tag describes each term.</a:t>
            </a:r>
            <a:endParaRPr lang="en-IN" i="0" dirty="0">
              <a:effectLst/>
              <a:latin typeface="urw-din"/>
            </a:endParaRPr>
          </a:p>
          <a:p>
            <a:pPr algn="l" fontAlgn="base"/>
            <a:r>
              <a:rPr lang="en-IN" dirty="0">
                <a:latin typeface="urw-din"/>
              </a:rPr>
              <a:t>Syntax-	</a:t>
            </a:r>
            <a:r>
              <a:rPr lang="en-IN" dirty="0"/>
              <a:t>&lt;dl&gt;</a:t>
            </a:r>
          </a:p>
          <a:p>
            <a:pPr lvl="2" fontAlgn="base"/>
            <a:r>
              <a:rPr lang="en-IN" dirty="0"/>
              <a:t>  &lt;dt&gt;Coffee&lt;/dt&gt;</a:t>
            </a:r>
          </a:p>
          <a:p>
            <a:pPr lvl="2" fontAlgn="base"/>
            <a:r>
              <a:rPr lang="en-IN" dirty="0"/>
              <a:t>  &lt;dd&gt;- black hot drink&lt;/dd&gt;</a:t>
            </a:r>
          </a:p>
          <a:p>
            <a:pPr lvl="2" fontAlgn="base"/>
            <a:r>
              <a:rPr lang="en-IN" dirty="0"/>
              <a:t>  &lt;dt&gt;Milk&lt;/dt&gt;</a:t>
            </a:r>
          </a:p>
          <a:p>
            <a:pPr lvl="2" fontAlgn="base"/>
            <a:r>
              <a:rPr lang="en-IN" dirty="0"/>
              <a:t>  &lt;dd&gt;- white cold drink&lt;/dd&gt;</a:t>
            </a:r>
          </a:p>
          <a:p>
            <a:pPr lvl="2" fontAlgn="base"/>
            <a:r>
              <a:rPr lang="en-IN" dirty="0"/>
              <a:t>&lt;/dl&gt;</a:t>
            </a:r>
          </a:p>
        </p:txBody>
      </p:sp>
    </p:spTree>
    <p:extLst>
      <p:ext uri="{BB962C8B-B14F-4D97-AF65-F5344CB8AC3E}">
        <p14:creationId xmlns:p14="http://schemas.microsoft.com/office/powerpoint/2010/main" val="3977707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546A24-68D9-83D1-A214-20B12938E122}"/>
              </a:ext>
            </a:extLst>
          </p:cNvPr>
          <p:cNvSpPr txBox="1"/>
          <p:nvPr/>
        </p:nvSpPr>
        <p:spPr>
          <a:xfrm>
            <a:off x="286527" y="197346"/>
            <a:ext cx="11171076" cy="6463308"/>
          </a:xfrm>
          <a:prstGeom prst="rect">
            <a:avLst/>
          </a:prstGeom>
          <a:noFill/>
        </p:spPr>
        <p:txBody>
          <a:bodyPr wrap="square">
            <a:spAutoFit/>
          </a:bodyPr>
          <a:lstStyle/>
          <a:p>
            <a:pPr algn="l" fontAlgn="base"/>
            <a:r>
              <a:rPr lang="en-IN" b="1" u="sng" dirty="0">
                <a:latin typeface="urw-din"/>
              </a:rPr>
              <a:t>HTML Tables</a:t>
            </a:r>
          </a:p>
          <a:p>
            <a:pPr algn="l" fontAlgn="base"/>
            <a:r>
              <a:rPr lang="en-US" dirty="0">
                <a:latin typeface="urw-din"/>
              </a:rPr>
              <a:t>HTML Table is an arrangement of data in rows and columns, or possibly in a more complex structure. Tables are widely used in communication, research, and data analysis. Tables are useful for various tasks such as presenting text information and numerical data. Tables are used to create databases.</a:t>
            </a:r>
          </a:p>
          <a:p>
            <a:pPr algn="l" fontAlgn="base"/>
            <a:r>
              <a:rPr lang="en-US" b="0" i="0" dirty="0">
                <a:effectLst/>
                <a:latin typeface="urw-din"/>
              </a:rPr>
              <a:t>An HTML table is defined with the “table” tag. Each table row is defined with the “tr” tag. A table header is defined with the “th” tag. By default, table headings are bold and centered. A table data/cell is defined with the “td” tag.</a:t>
            </a:r>
          </a:p>
          <a:p>
            <a:pPr algn="l" fontAlgn="base"/>
            <a:r>
              <a:rPr lang="en-IN" dirty="0">
                <a:latin typeface="urw-din"/>
              </a:rPr>
              <a:t>Syntax-		&lt;table&gt;</a:t>
            </a:r>
          </a:p>
          <a:p>
            <a:pPr lvl="4" fontAlgn="base"/>
            <a:r>
              <a:rPr lang="en-IN" dirty="0">
                <a:latin typeface="urw-din"/>
              </a:rPr>
              <a:t>  &lt;tr&gt;</a:t>
            </a:r>
          </a:p>
          <a:p>
            <a:pPr lvl="4" fontAlgn="base"/>
            <a:r>
              <a:rPr lang="en-IN" dirty="0">
                <a:latin typeface="urw-din"/>
              </a:rPr>
              <a:t>    &lt;</a:t>
            </a:r>
            <a:r>
              <a:rPr lang="en-IN" dirty="0" err="1">
                <a:latin typeface="urw-din"/>
              </a:rPr>
              <a:t>th</a:t>
            </a:r>
            <a:r>
              <a:rPr lang="en-IN" dirty="0">
                <a:latin typeface="urw-din"/>
              </a:rPr>
              <a:t>&gt;Company&lt;/</a:t>
            </a:r>
            <a:r>
              <a:rPr lang="en-IN" dirty="0" err="1">
                <a:latin typeface="urw-din"/>
              </a:rPr>
              <a:t>th</a:t>
            </a:r>
            <a:r>
              <a:rPr lang="en-IN" dirty="0">
                <a:latin typeface="urw-din"/>
              </a:rPr>
              <a:t>&gt;</a:t>
            </a:r>
          </a:p>
          <a:p>
            <a:pPr lvl="4" fontAlgn="base"/>
            <a:r>
              <a:rPr lang="en-IN" dirty="0">
                <a:latin typeface="urw-din"/>
              </a:rPr>
              <a:t>    &lt;</a:t>
            </a:r>
            <a:r>
              <a:rPr lang="en-IN" dirty="0" err="1">
                <a:latin typeface="urw-din"/>
              </a:rPr>
              <a:t>th</a:t>
            </a:r>
            <a:r>
              <a:rPr lang="en-IN" dirty="0">
                <a:latin typeface="urw-din"/>
              </a:rPr>
              <a:t>&gt;Contact&lt;/</a:t>
            </a:r>
            <a:r>
              <a:rPr lang="en-IN" dirty="0" err="1">
                <a:latin typeface="urw-din"/>
              </a:rPr>
              <a:t>th</a:t>
            </a:r>
            <a:r>
              <a:rPr lang="en-IN" dirty="0">
                <a:latin typeface="urw-din"/>
              </a:rPr>
              <a:t>&gt;</a:t>
            </a:r>
          </a:p>
          <a:p>
            <a:pPr lvl="4" fontAlgn="base"/>
            <a:r>
              <a:rPr lang="en-IN" dirty="0">
                <a:latin typeface="urw-din"/>
              </a:rPr>
              <a:t>    &lt;</a:t>
            </a:r>
            <a:r>
              <a:rPr lang="en-IN" dirty="0" err="1">
                <a:latin typeface="urw-din"/>
              </a:rPr>
              <a:t>th</a:t>
            </a:r>
            <a:r>
              <a:rPr lang="en-IN" dirty="0">
                <a:latin typeface="urw-din"/>
              </a:rPr>
              <a:t>&gt;Country&lt;/</a:t>
            </a:r>
            <a:r>
              <a:rPr lang="en-IN" dirty="0" err="1">
                <a:latin typeface="urw-din"/>
              </a:rPr>
              <a:t>th</a:t>
            </a:r>
            <a:r>
              <a:rPr lang="en-IN" dirty="0">
                <a:latin typeface="urw-din"/>
              </a:rPr>
              <a:t>&gt;</a:t>
            </a:r>
          </a:p>
          <a:p>
            <a:pPr lvl="4" fontAlgn="base"/>
            <a:r>
              <a:rPr lang="en-IN" dirty="0">
                <a:latin typeface="urw-din"/>
              </a:rPr>
              <a:t>  &lt;/tr&gt;</a:t>
            </a:r>
          </a:p>
          <a:p>
            <a:pPr lvl="4" fontAlgn="base"/>
            <a:r>
              <a:rPr lang="en-IN" dirty="0">
                <a:latin typeface="urw-din"/>
              </a:rPr>
              <a:t>  &lt;tr&gt;</a:t>
            </a:r>
          </a:p>
          <a:p>
            <a:pPr lvl="4" fontAlgn="base"/>
            <a:r>
              <a:rPr lang="en-IN" dirty="0">
                <a:latin typeface="urw-din"/>
              </a:rPr>
              <a:t>    &lt;td&gt;</a:t>
            </a:r>
            <a:r>
              <a:rPr lang="en-IN" dirty="0" err="1">
                <a:latin typeface="urw-din"/>
              </a:rPr>
              <a:t>Alfreds</a:t>
            </a:r>
            <a:r>
              <a:rPr lang="en-IN" dirty="0">
                <a:latin typeface="urw-din"/>
              </a:rPr>
              <a:t> </a:t>
            </a:r>
            <a:r>
              <a:rPr lang="en-IN" dirty="0" err="1">
                <a:latin typeface="urw-din"/>
              </a:rPr>
              <a:t>Futterkiste</a:t>
            </a:r>
            <a:r>
              <a:rPr lang="en-IN" dirty="0">
                <a:latin typeface="urw-din"/>
              </a:rPr>
              <a:t>&lt;/td&gt;</a:t>
            </a:r>
          </a:p>
          <a:p>
            <a:pPr lvl="4" fontAlgn="base"/>
            <a:r>
              <a:rPr lang="en-IN" dirty="0">
                <a:latin typeface="urw-din"/>
              </a:rPr>
              <a:t>    &lt;td&gt;Maria Anders&lt;/td&gt;</a:t>
            </a:r>
          </a:p>
          <a:p>
            <a:pPr lvl="4" fontAlgn="base"/>
            <a:r>
              <a:rPr lang="en-IN" dirty="0">
                <a:latin typeface="urw-din"/>
              </a:rPr>
              <a:t>    &lt;td&gt;Germany&lt;/td&gt;</a:t>
            </a:r>
          </a:p>
          <a:p>
            <a:pPr lvl="4" fontAlgn="base"/>
            <a:r>
              <a:rPr lang="en-IN" dirty="0">
                <a:latin typeface="urw-din"/>
              </a:rPr>
              <a:t>  &lt;/tr&gt;</a:t>
            </a:r>
          </a:p>
          <a:p>
            <a:pPr lvl="4" fontAlgn="base"/>
            <a:r>
              <a:rPr lang="en-IN" dirty="0">
                <a:latin typeface="urw-din"/>
              </a:rPr>
              <a:t>  &lt;tr&gt;</a:t>
            </a:r>
          </a:p>
          <a:p>
            <a:pPr lvl="4" fontAlgn="base"/>
            <a:r>
              <a:rPr lang="en-IN" dirty="0">
                <a:latin typeface="urw-din"/>
              </a:rPr>
              <a:t>    &lt;td&gt;Centro </a:t>
            </a:r>
            <a:r>
              <a:rPr lang="en-IN" dirty="0" err="1">
                <a:latin typeface="urw-din"/>
              </a:rPr>
              <a:t>comercial</a:t>
            </a:r>
            <a:r>
              <a:rPr lang="en-IN" dirty="0">
                <a:latin typeface="urw-din"/>
              </a:rPr>
              <a:t> Moctezuma&lt;/td&gt;</a:t>
            </a:r>
          </a:p>
          <a:p>
            <a:pPr lvl="4" fontAlgn="base"/>
            <a:r>
              <a:rPr lang="en-IN" dirty="0">
                <a:latin typeface="urw-din"/>
              </a:rPr>
              <a:t>    &lt;td&gt;Francisco Chang&lt;/td&gt;</a:t>
            </a:r>
          </a:p>
          <a:p>
            <a:pPr lvl="4" fontAlgn="base"/>
            <a:r>
              <a:rPr lang="en-IN" dirty="0">
                <a:latin typeface="urw-din"/>
              </a:rPr>
              <a:t>    &lt;td&gt;Mexico&lt;/td&gt;</a:t>
            </a:r>
          </a:p>
          <a:p>
            <a:pPr lvl="4" fontAlgn="base"/>
            <a:r>
              <a:rPr lang="en-IN" dirty="0">
                <a:latin typeface="urw-din"/>
              </a:rPr>
              <a:t>  &lt;/tr&gt;</a:t>
            </a:r>
          </a:p>
          <a:p>
            <a:pPr lvl="4" fontAlgn="base"/>
            <a:r>
              <a:rPr lang="en-IN" dirty="0">
                <a:latin typeface="urw-din"/>
              </a:rPr>
              <a:t>&lt;/table&gt;</a:t>
            </a:r>
          </a:p>
        </p:txBody>
      </p:sp>
      <p:graphicFrame>
        <p:nvGraphicFramePr>
          <p:cNvPr id="2" name="Table 1">
            <a:extLst>
              <a:ext uri="{FF2B5EF4-FFF2-40B4-BE49-F238E27FC236}">
                <a16:creationId xmlns:a16="http://schemas.microsoft.com/office/drawing/2014/main" id="{EDD3FD41-62A6-2F6B-8CCE-CCFAA52ED6A7}"/>
              </a:ext>
            </a:extLst>
          </p:cNvPr>
          <p:cNvGraphicFramePr>
            <a:graphicFrameLocks noGrp="1"/>
          </p:cNvGraphicFramePr>
          <p:nvPr>
            <p:extLst>
              <p:ext uri="{D42A27DB-BD31-4B8C-83A1-F6EECF244321}">
                <p14:modId xmlns:p14="http://schemas.microsoft.com/office/powerpoint/2010/main" val="20070704"/>
              </p:ext>
            </p:extLst>
          </p:nvPr>
        </p:nvGraphicFramePr>
        <p:xfrm>
          <a:off x="6015783" y="2814423"/>
          <a:ext cx="5441820" cy="1229154"/>
        </p:xfrm>
        <a:graphic>
          <a:graphicData uri="http://schemas.openxmlformats.org/drawingml/2006/table">
            <a:tbl>
              <a:tblPr firstRow="1" bandRow="1">
                <a:tableStyleId>{073A0DAA-6AF3-43AB-8588-CEC1D06C72B9}</a:tableStyleId>
              </a:tblPr>
              <a:tblGrid>
                <a:gridCol w="1813940">
                  <a:extLst>
                    <a:ext uri="{9D8B030D-6E8A-4147-A177-3AD203B41FA5}">
                      <a16:colId xmlns:a16="http://schemas.microsoft.com/office/drawing/2014/main" val="2703063820"/>
                    </a:ext>
                  </a:extLst>
                </a:gridCol>
                <a:gridCol w="1813940">
                  <a:extLst>
                    <a:ext uri="{9D8B030D-6E8A-4147-A177-3AD203B41FA5}">
                      <a16:colId xmlns:a16="http://schemas.microsoft.com/office/drawing/2014/main" val="3234815217"/>
                    </a:ext>
                  </a:extLst>
                </a:gridCol>
                <a:gridCol w="1813940">
                  <a:extLst>
                    <a:ext uri="{9D8B030D-6E8A-4147-A177-3AD203B41FA5}">
                      <a16:colId xmlns:a16="http://schemas.microsoft.com/office/drawing/2014/main" val="2415123121"/>
                    </a:ext>
                  </a:extLst>
                </a:gridCol>
              </a:tblGrid>
              <a:tr h="409718">
                <a:tc>
                  <a:txBody>
                    <a:bodyPr/>
                    <a:lstStyle/>
                    <a:p>
                      <a:r>
                        <a:rPr lang="en-IN" dirty="0" err="1"/>
                        <a:t>th</a:t>
                      </a:r>
                      <a:endParaRPr lang="en-IN" dirty="0"/>
                    </a:p>
                  </a:txBody>
                  <a:tcPr/>
                </a:tc>
                <a:tc>
                  <a:txBody>
                    <a:bodyPr/>
                    <a:lstStyle/>
                    <a:p>
                      <a:r>
                        <a:rPr lang="en-IN" dirty="0" err="1"/>
                        <a:t>th</a:t>
                      </a:r>
                      <a:endParaRPr lang="en-IN" dirty="0"/>
                    </a:p>
                  </a:txBody>
                  <a:tcPr/>
                </a:tc>
                <a:tc>
                  <a:txBody>
                    <a:bodyPr/>
                    <a:lstStyle/>
                    <a:p>
                      <a:r>
                        <a:rPr lang="en-IN" dirty="0" err="1"/>
                        <a:t>th</a:t>
                      </a:r>
                      <a:endParaRPr lang="en-IN" dirty="0"/>
                    </a:p>
                  </a:txBody>
                  <a:tcPr/>
                </a:tc>
                <a:extLst>
                  <a:ext uri="{0D108BD9-81ED-4DB2-BD59-A6C34878D82A}">
                    <a16:rowId xmlns:a16="http://schemas.microsoft.com/office/drawing/2014/main" val="4122994911"/>
                  </a:ext>
                </a:extLst>
              </a:tr>
              <a:tr h="409718">
                <a:tc>
                  <a:txBody>
                    <a:bodyPr/>
                    <a:lstStyle/>
                    <a:p>
                      <a:r>
                        <a:rPr lang="en-IN" dirty="0"/>
                        <a:t>td</a:t>
                      </a:r>
                    </a:p>
                  </a:txBody>
                  <a:tcPr/>
                </a:tc>
                <a:tc>
                  <a:txBody>
                    <a:bodyPr/>
                    <a:lstStyle/>
                    <a:p>
                      <a:r>
                        <a:rPr lang="en-IN" dirty="0"/>
                        <a:t>td</a:t>
                      </a:r>
                    </a:p>
                  </a:txBody>
                  <a:tcPr/>
                </a:tc>
                <a:tc>
                  <a:txBody>
                    <a:bodyPr/>
                    <a:lstStyle/>
                    <a:p>
                      <a:endParaRPr lang="en-IN" dirty="0"/>
                    </a:p>
                  </a:txBody>
                  <a:tcPr/>
                </a:tc>
                <a:extLst>
                  <a:ext uri="{0D108BD9-81ED-4DB2-BD59-A6C34878D82A}">
                    <a16:rowId xmlns:a16="http://schemas.microsoft.com/office/drawing/2014/main" val="3796784803"/>
                  </a:ext>
                </a:extLst>
              </a:tr>
              <a:tr h="409718">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255808044"/>
                  </a:ext>
                </a:extLst>
              </a:tr>
            </a:tbl>
          </a:graphicData>
        </a:graphic>
      </p:graphicFrame>
    </p:spTree>
    <p:extLst>
      <p:ext uri="{BB962C8B-B14F-4D97-AF65-F5344CB8AC3E}">
        <p14:creationId xmlns:p14="http://schemas.microsoft.com/office/powerpoint/2010/main" val="1803990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3FD0DD-F4F1-C6B5-A6AF-51858715FC0F}"/>
              </a:ext>
            </a:extLst>
          </p:cNvPr>
          <p:cNvSpPr>
            <a:spLocks noChangeArrowheads="1"/>
          </p:cNvSpPr>
          <p:nvPr/>
        </p:nvSpPr>
        <p:spPr bwMode="auto">
          <a:xfrm>
            <a:off x="317241" y="277928"/>
            <a:ext cx="11010122"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36DC85FE-4CBF-71F4-91E9-862A294C54F8}"/>
              </a:ext>
            </a:extLst>
          </p:cNvPr>
          <p:cNvSpPr txBox="1"/>
          <p:nvPr/>
        </p:nvSpPr>
        <p:spPr>
          <a:xfrm>
            <a:off x="317241" y="361904"/>
            <a:ext cx="11299371" cy="563231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urw-din"/>
              </a:rPr>
              <a:t>Vertical Table Headers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urw-din"/>
              </a:rPr>
              <a:t>To use the first column as table headers, define the first cell in each row as a &lt;th&gt; element: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urw-din"/>
              </a:rPr>
              <a:t>Example-		&lt;table&gt;</a:t>
            </a:r>
          </a:p>
          <a:p>
            <a:pPr lvl="4" eaLnBrk="0" fontAlgn="base" hangingPunct="0">
              <a:spcBef>
                <a:spcPct val="0"/>
              </a:spcBef>
              <a:spcAft>
                <a:spcPct val="0"/>
              </a:spcAft>
            </a:pPr>
            <a:r>
              <a:rPr lang="en-US" altLang="en-US" dirty="0">
                <a:latin typeface="urw-din"/>
              </a:rPr>
              <a:t>  &lt;tr&gt;</a:t>
            </a:r>
          </a:p>
          <a:p>
            <a:pPr lvl="4" eaLnBrk="0" fontAlgn="base" hangingPunct="0">
              <a:spcBef>
                <a:spcPct val="0"/>
              </a:spcBef>
              <a:spcAft>
                <a:spcPct val="0"/>
              </a:spcAft>
            </a:pPr>
            <a:r>
              <a:rPr lang="en-US" altLang="en-US" b="1" dirty="0">
                <a:latin typeface="urw-din"/>
              </a:rPr>
              <a:t>    &lt;th&gt;Firstname&lt;/th&gt;</a:t>
            </a:r>
          </a:p>
          <a:p>
            <a:pPr lvl="4" eaLnBrk="0" fontAlgn="base" hangingPunct="0">
              <a:spcBef>
                <a:spcPct val="0"/>
              </a:spcBef>
              <a:spcAft>
                <a:spcPct val="0"/>
              </a:spcAft>
            </a:pPr>
            <a:r>
              <a:rPr lang="en-US" altLang="en-US" dirty="0">
                <a:latin typeface="urw-din"/>
              </a:rPr>
              <a:t>    &lt;td&gt;Jill&lt;/td&gt;</a:t>
            </a:r>
          </a:p>
          <a:p>
            <a:pPr lvl="4" eaLnBrk="0" fontAlgn="base" hangingPunct="0">
              <a:spcBef>
                <a:spcPct val="0"/>
              </a:spcBef>
              <a:spcAft>
                <a:spcPct val="0"/>
              </a:spcAft>
            </a:pPr>
            <a:r>
              <a:rPr lang="en-US" altLang="en-US" dirty="0">
                <a:latin typeface="urw-din"/>
              </a:rPr>
              <a:t>    &lt;td&gt;Eve&lt;/td&gt;</a:t>
            </a:r>
          </a:p>
          <a:p>
            <a:pPr lvl="4" eaLnBrk="0" fontAlgn="base" hangingPunct="0">
              <a:spcBef>
                <a:spcPct val="0"/>
              </a:spcBef>
              <a:spcAft>
                <a:spcPct val="0"/>
              </a:spcAft>
            </a:pPr>
            <a:r>
              <a:rPr lang="en-US" altLang="en-US" dirty="0">
                <a:latin typeface="urw-din"/>
              </a:rPr>
              <a:t>  &lt;/tr&gt;</a:t>
            </a:r>
          </a:p>
          <a:p>
            <a:pPr lvl="4" eaLnBrk="0" fontAlgn="base" hangingPunct="0">
              <a:spcBef>
                <a:spcPct val="0"/>
              </a:spcBef>
              <a:spcAft>
                <a:spcPct val="0"/>
              </a:spcAft>
            </a:pPr>
            <a:r>
              <a:rPr lang="en-US" altLang="en-US" dirty="0">
                <a:latin typeface="urw-din"/>
              </a:rPr>
              <a:t>  &lt;tr&gt;</a:t>
            </a:r>
          </a:p>
          <a:p>
            <a:pPr lvl="4" eaLnBrk="0" fontAlgn="base" hangingPunct="0">
              <a:spcBef>
                <a:spcPct val="0"/>
              </a:spcBef>
              <a:spcAft>
                <a:spcPct val="0"/>
              </a:spcAft>
            </a:pPr>
            <a:r>
              <a:rPr lang="en-US" altLang="en-US" dirty="0">
                <a:latin typeface="urw-din"/>
              </a:rPr>
              <a:t>    </a:t>
            </a:r>
            <a:r>
              <a:rPr lang="en-US" altLang="en-US" b="1" dirty="0">
                <a:latin typeface="urw-din"/>
              </a:rPr>
              <a:t>&lt;th&gt;Lastname&lt;/th&gt;</a:t>
            </a:r>
          </a:p>
          <a:p>
            <a:pPr lvl="4" eaLnBrk="0" fontAlgn="base" hangingPunct="0">
              <a:spcBef>
                <a:spcPct val="0"/>
              </a:spcBef>
              <a:spcAft>
                <a:spcPct val="0"/>
              </a:spcAft>
            </a:pPr>
            <a:r>
              <a:rPr lang="en-US" altLang="en-US" dirty="0">
                <a:latin typeface="urw-din"/>
              </a:rPr>
              <a:t>    &lt;td&gt;Smith&lt;/td&gt;</a:t>
            </a:r>
          </a:p>
          <a:p>
            <a:pPr lvl="4" eaLnBrk="0" fontAlgn="base" hangingPunct="0">
              <a:spcBef>
                <a:spcPct val="0"/>
              </a:spcBef>
              <a:spcAft>
                <a:spcPct val="0"/>
              </a:spcAft>
            </a:pPr>
            <a:r>
              <a:rPr lang="en-US" altLang="en-US" dirty="0">
                <a:latin typeface="urw-din"/>
              </a:rPr>
              <a:t>    &lt;td&gt;Jackson&lt;/td&gt;</a:t>
            </a:r>
          </a:p>
          <a:p>
            <a:pPr lvl="4" eaLnBrk="0" fontAlgn="base" hangingPunct="0">
              <a:spcBef>
                <a:spcPct val="0"/>
              </a:spcBef>
              <a:spcAft>
                <a:spcPct val="0"/>
              </a:spcAft>
            </a:pPr>
            <a:r>
              <a:rPr lang="en-US" altLang="en-US" dirty="0">
                <a:latin typeface="urw-din"/>
              </a:rPr>
              <a:t>  &lt;/tr&gt;</a:t>
            </a:r>
          </a:p>
          <a:p>
            <a:pPr lvl="4" eaLnBrk="0" fontAlgn="base" hangingPunct="0">
              <a:spcBef>
                <a:spcPct val="0"/>
              </a:spcBef>
              <a:spcAft>
                <a:spcPct val="0"/>
              </a:spcAft>
            </a:pPr>
            <a:r>
              <a:rPr lang="en-US" altLang="en-US" dirty="0">
                <a:latin typeface="urw-din"/>
              </a:rPr>
              <a:t>  &lt;tr&gt;</a:t>
            </a:r>
          </a:p>
          <a:p>
            <a:pPr lvl="4" eaLnBrk="0" fontAlgn="base" hangingPunct="0">
              <a:spcBef>
                <a:spcPct val="0"/>
              </a:spcBef>
              <a:spcAft>
                <a:spcPct val="0"/>
              </a:spcAft>
            </a:pPr>
            <a:r>
              <a:rPr lang="en-US" altLang="en-US" dirty="0">
                <a:latin typeface="urw-din"/>
              </a:rPr>
              <a:t>    </a:t>
            </a:r>
            <a:r>
              <a:rPr lang="en-US" altLang="en-US" b="1" dirty="0">
                <a:latin typeface="urw-din"/>
              </a:rPr>
              <a:t>&lt;th&gt;Age&lt;/th&gt;</a:t>
            </a:r>
          </a:p>
          <a:p>
            <a:pPr lvl="4" eaLnBrk="0" fontAlgn="base" hangingPunct="0">
              <a:spcBef>
                <a:spcPct val="0"/>
              </a:spcBef>
              <a:spcAft>
                <a:spcPct val="0"/>
              </a:spcAft>
            </a:pPr>
            <a:r>
              <a:rPr lang="en-US" altLang="en-US" dirty="0">
                <a:latin typeface="urw-din"/>
              </a:rPr>
              <a:t>    &lt;td&gt;94&lt;/td&gt;</a:t>
            </a:r>
          </a:p>
          <a:p>
            <a:pPr lvl="4" eaLnBrk="0" fontAlgn="base" hangingPunct="0">
              <a:spcBef>
                <a:spcPct val="0"/>
              </a:spcBef>
              <a:spcAft>
                <a:spcPct val="0"/>
              </a:spcAft>
            </a:pPr>
            <a:r>
              <a:rPr lang="en-US" altLang="en-US" dirty="0">
                <a:latin typeface="urw-din"/>
              </a:rPr>
              <a:t>    &lt;td&gt;50&lt;/td&gt;</a:t>
            </a:r>
          </a:p>
          <a:p>
            <a:pPr lvl="4" eaLnBrk="0" fontAlgn="base" hangingPunct="0">
              <a:spcBef>
                <a:spcPct val="0"/>
              </a:spcBef>
              <a:spcAft>
                <a:spcPct val="0"/>
              </a:spcAft>
            </a:pPr>
            <a:r>
              <a:rPr lang="en-US" altLang="en-US" dirty="0">
                <a:latin typeface="urw-din"/>
              </a:rPr>
              <a:t>  &lt;/tr&gt;</a:t>
            </a:r>
          </a:p>
          <a:p>
            <a:pPr lvl="4" eaLnBrk="0" fontAlgn="base" hangingPunct="0">
              <a:spcBef>
                <a:spcPct val="0"/>
              </a:spcBef>
              <a:spcAft>
                <a:spcPct val="0"/>
              </a:spcAft>
            </a:pPr>
            <a:r>
              <a:rPr lang="en-US" altLang="en-US" dirty="0">
                <a:latin typeface="urw-din"/>
              </a:rPr>
              <a:t>&lt;/table&gt;</a:t>
            </a:r>
          </a:p>
        </p:txBody>
      </p:sp>
      <p:graphicFrame>
        <p:nvGraphicFramePr>
          <p:cNvPr id="5" name="Table 4">
            <a:extLst>
              <a:ext uri="{FF2B5EF4-FFF2-40B4-BE49-F238E27FC236}">
                <a16:creationId xmlns:a16="http://schemas.microsoft.com/office/drawing/2014/main" id="{929DC7A7-60BB-286D-99D8-B3346C0EF402}"/>
              </a:ext>
            </a:extLst>
          </p:cNvPr>
          <p:cNvGraphicFramePr>
            <a:graphicFrameLocks noGrp="1"/>
          </p:cNvGraphicFramePr>
          <p:nvPr>
            <p:extLst>
              <p:ext uri="{D42A27DB-BD31-4B8C-83A1-F6EECF244321}">
                <p14:modId xmlns:p14="http://schemas.microsoft.com/office/powerpoint/2010/main" val="2723261827"/>
              </p:ext>
            </p:extLst>
          </p:nvPr>
        </p:nvGraphicFramePr>
        <p:xfrm>
          <a:off x="5966926" y="2490920"/>
          <a:ext cx="5437632" cy="1097280"/>
        </p:xfrm>
        <a:graphic>
          <a:graphicData uri="http://schemas.openxmlformats.org/drawingml/2006/table">
            <a:tbl>
              <a:tblPr/>
              <a:tblGrid>
                <a:gridCol w="1812544">
                  <a:extLst>
                    <a:ext uri="{9D8B030D-6E8A-4147-A177-3AD203B41FA5}">
                      <a16:colId xmlns:a16="http://schemas.microsoft.com/office/drawing/2014/main" val="1650941865"/>
                    </a:ext>
                  </a:extLst>
                </a:gridCol>
                <a:gridCol w="1812544">
                  <a:extLst>
                    <a:ext uri="{9D8B030D-6E8A-4147-A177-3AD203B41FA5}">
                      <a16:colId xmlns:a16="http://schemas.microsoft.com/office/drawing/2014/main" val="3581868328"/>
                    </a:ext>
                  </a:extLst>
                </a:gridCol>
                <a:gridCol w="1812544">
                  <a:extLst>
                    <a:ext uri="{9D8B030D-6E8A-4147-A177-3AD203B41FA5}">
                      <a16:colId xmlns:a16="http://schemas.microsoft.com/office/drawing/2014/main" val="2334604241"/>
                    </a:ext>
                  </a:extLst>
                </a:gridCol>
              </a:tblGrid>
              <a:tr h="0">
                <a:tc>
                  <a:txBody>
                    <a:bodyPr/>
                    <a:lstStyle/>
                    <a:p>
                      <a:r>
                        <a:rPr lang="en-IN" b="1" dirty="0">
                          <a:effectLst/>
                        </a:rPr>
                        <a:t>Firstname</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a:effectLst/>
                        </a:rPr>
                        <a:t>Jill</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a:effectLst/>
                        </a:rPr>
                        <a:t>Eve</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309727"/>
                  </a:ext>
                </a:extLst>
              </a:tr>
              <a:tr h="0">
                <a:tc>
                  <a:txBody>
                    <a:bodyPr/>
                    <a:lstStyle/>
                    <a:p>
                      <a:r>
                        <a:rPr lang="en-IN" b="1" dirty="0">
                          <a:effectLst/>
                        </a:rPr>
                        <a:t>Lastname</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a:effectLst/>
                        </a:rPr>
                        <a:t>Smith</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a:effectLst/>
                        </a:rPr>
                        <a:t>Jackson</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9035315"/>
                  </a:ext>
                </a:extLst>
              </a:tr>
              <a:tr h="0">
                <a:tc>
                  <a:txBody>
                    <a:bodyPr/>
                    <a:lstStyle/>
                    <a:p>
                      <a:r>
                        <a:rPr lang="en-IN" b="1" dirty="0">
                          <a:effectLst/>
                        </a:rPr>
                        <a:t>Age</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a:effectLst/>
                        </a:rPr>
                        <a:t>50</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tc>
                  <a:txBody>
                    <a:bodyPr/>
                    <a:lstStyle/>
                    <a:p>
                      <a:r>
                        <a:rPr lang="en-IN" dirty="0">
                          <a:effectLst/>
                        </a:rPr>
                        <a:t>94</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254012"/>
                  </a:ext>
                </a:extLst>
              </a:tr>
            </a:tbl>
          </a:graphicData>
        </a:graphic>
      </p:graphicFrame>
    </p:spTree>
    <p:extLst>
      <p:ext uri="{BB962C8B-B14F-4D97-AF65-F5344CB8AC3E}">
        <p14:creationId xmlns:p14="http://schemas.microsoft.com/office/powerpoint/2010/main" val="661428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511BF2-9F9D-9B9F-94CA-72537B4065F2}"/>
              </a:ext>
            </a:extLst>
          </p:cNvPr>
          <p:cNvSpPr txBox="1"/>
          <p:nvPr/>
        </p:nvSpPr>
        <p:spPr>
          <a:xfrm>
            <a:off x="360978" y="326772"/>
            <a:ext cx="11470044" cy="5632311"/>
          </a:xfrm>
          <a:prstGeom prst="rect">
            <a:avLst/>
          </a:prstGeom>
          <a:noFill/>
        </p:spPr>
        <p:txBody>
          <a:bodyPr wrap="square">
            <a:spAutoFit/>
          </a:bodyPr>
          <a:lstStyle/>
          <a:p>
            <a:pPr algn="l"/>
            <a:r>
              <a:rPr lang="en-US" b="1" dirty="0">
                <a:latin typeface="urw-din"/>
              </a:rPr>
              <a:t>Header for Multiple Columns/ Rows</a:t>
            </a:r>
          </a:p>
          <a:p>
            <a:pPr algn="l"/>
            <a:endParaRPr lang="en-US" b="1" dirty="0">
              <a:latin typeface="urw-din"/>
            </a:endParaRPr>
          </a:p>
          <a:p>
            <a:pPr algn="l"/>
            <a:r>
              <a:rPr lang="en-US" dirty="0">
                <a:latin typeface="urw-din"/>
              </a:rPr>
              <a:t>You can have a header that spans over two or more columns. To do this, use the </a:t>
            </a:r>
            <a:r>
              <a:rPr lang="en-US" b="1" dirty="0">
                <a:latin typeface="urw-din"/>
              </a:rPr>
              <a:t>colspan/</a:t>
            </a:r>
            <a:r>
              <a:rPr lang="en-US" b="1" dirty="0" err="1">
                <a:latin typeface="urw-din"/>
              </a:rPr>
              <a:t>rowspan</a:t>
            </a:r>
            <a:r>
              <a:rPr lang="en-US" dirty="0">
                <a:latin typeface="urw-din"/>
              </a:rPr>
              <a:t> attribute on the &lt;th&gt; element:</a:t>
            </a:r>
          </a:p>
          <a:p>
            <a:pPr algn="l"/>
            <a:r>
              <a:rPr lang="en-US" dirty="0">
                <a:latin typeface="urw-din"/>
              </a:rPr>
              <a:t>Example- 		&lt;table&gt;</a:t>
            </a:r>
          </a:p>
          <a:p>
            <a:pPr lvl="4"/>
            <a:r>
              <a:rPr lang="en-US" dirty="0">
                <a:latin typeface="urw-din"/>
              </a:rPr>
              <a:t>  &lt;tr&gt;</a:t>
            </a:r>
          </a:p>
          <a:p>
            <a:pPr lvl="4"/>
            <a:r>
              <a:rPr lang="en-US" dirty="0">
                <a:latin typeface="urw-din"/>
              </a:rPr>
              <a:t>    </a:t>
            </a:r>
            <a:r>
              <a:rPr lang="en-US" b="1" dirty="0">
                <a:latin typeface="urw-din"/>
              </a:rPr>
              <a:t>&lt;th colspan="2"&gt;Name&lt;/th&gt;</a:t>
            </a:r>
          </a:p>
          <a:p>
            <a:pPr lvl="4"/>
            <a:r>
              <a:rPr lang="en-US" dirty="0">
                <a:latin typeface="urw-din"/>
              </a:rPr>
              <a:t>    &lt;th&gt;Age&lt;/th&gt;</a:t>
            </a:r>
          </a:p>
          <a:p>
            <a:pPr lvl="4"/>
            <a:r>
              <a:rPr lang="en-US" dirty="0">
                <a:latin typeface="urw-din"/>
              </a:rPr>
              <a:t>  &lt;/tr&gt;</a:t>
            </a:r>
          </a:p>
          <a:p>
            <a:pPr lvl="4"/>
            <a:r>
              <a:rPr lang="en-US" dirty="0">
                <a:latin typeface="urw-din"/>
              </a:rPr>
              <a:t>  &lt;tr&gt;</a:t>
            </a:r>
          </a:p>
          <a:p>
            <a:pPr lvl="4"/>
            <a:r>
              <a:rPr lang="en-US" dirty="0">
                <a:latin typeface="urw-din"/>
              </a:rPr>
              <a:t>    &lt;td&gt;Jill&lt;/td&gt;</a:t>
            </a:r>
          </a:p>
          <a:p>
            <a:pPr lvl="4"/>
            <a:r>
              <a:rPr lang="en-US" dirty="0">
                <a:latin typeface="urw-din"/>
              </a:rPr>
              <a:t>    &lt;td&gt;Smith&lt;/td&gt;</a:t>
            </a:r>
          </a:p>
          <a:p>
            <a:pPr lvl="4"/>
            <a:r>
              <a:rPr lang="en-US" dirty="0">
                <a:latin typeface="urw-din"/>
              </a:rPr>
              <a:t>    &lt;td&gt;50&lt;/td&gt;</a:t>
            </a:r>
          </a:p>
          <a:p>
            <a:pPr lvl="4"/>
            <a:r>
              <a:rPr lang="en-US" dirty="0">
                <a:latin typeface="urw-din"/>
              </a:rPr>
              <a:t>  &lt;/tr&gt;</a:t>
            </a:r>
          </a:p>
          <a:p>
            <a:pPr lvl="4"/>
            <a:r>
              <a:rPr lang="en-US" dirty="0">
                <a:latin typeface="urw-din"/>
              </a:rPr>
              <a:t>  &lt;tr&gt;</a:t>
            </a:r>
          </a:p>
          <a:p>
            <a:pPr lvl="4"/>
            <a:r>
              <a:rPr lang="en-US" dirty="0">
                <a:latin typeface="urw-din"/>
              </a:rPr>
              <a:t>    &lt;td&gt;Eve&lt;/td&gt;</a:t>
            </a:r>
          </a:p>
          <a:p>
            <a:pPr lvl="4"/>
            <a:r>
              <a:rPr lang="en-US" dirty="0">
                <a:latin typeface="urw-din"/>
              </a:rPr>
              <a:t>    &lt;td&gt;Jackson&lt;/td&gt;</a:t>
            </a:r>
          </a:p>
          <a:p>
            <a:pPr lvl="4"/>
            <a:r>
              <a:rPr lang="en-US" dirty="0">
                <a:latin typeface="urw-din"/>
              </a:rPr>
              <a:t>    &lt;td&gt;94&lt;/td&gt;</a:t>
            </a:r>
          </a:p>
          <a:p>
            <a:pPr lvl="4"/>
            <a:r>
              <a:rPr lang="en-US" dirty="0">
                <a:latin typeface="urw-din"/>
              </a:rPr>
              <a:t>  &lt;/tr&gt;</a:t>
            </a:r>
          </a:p>
          <a:p>
            <a:pPr lvl="4"/>
            <a:r>
              <a:rPr lang="en-US" dirty="0">
                <a:latin typeface="urw-din"/>
              </a:rPr>
              <a:t>&lt;/table&gt;</a:t>
            </a:r>
          </a:p>
        </p:txBody>
      </p:sp>
      <p:graphicFrame>
        <p:nvGraphicFramePr>
          <p:cNvPr id="5" name="Table 4">
            <a:extLst>
              <a:ext uri="{FF2B5EF4-FFF2-40B4-BE49-F238E27FC236}">
                <a16:creationId xmlns:a16="http://schemas.microsoft.com/office/drawing/2014/main" id="{05A46005-2A7C-1DF6-5856-FA003AFB2873}"/>
              </a:ext>
            </a:extLst>
          </p:cNvPr>
          <p:cNvGraphicFramePr>
            <a:graphicFrameLocks noGrp="1"/>
          </p:cNvGraphicFramePr>
          <p:nvPr>
            <p:extLst>
              <p:ext uri="{D42A27DB-BD31-4B8C-83A1-F6EECF244321}">
                <p14:modId xmlns:p14="http://schemas.microsoft.com/office/powerpoint/2010/main" val="585771037"/>
              </p:ext>
            </p:extLst>
          </p:nvPr>
        </p:nvGraphicFramePr>
        <p:xfrm>
          <a:off x="6843245" y="2340148"/>
          <a:ext cx="3730653" cy="1051560"/>
        </p:xfrm>
        <a:graphic>
          <a:graphicData uri="http://schemas.openxmlformats.org/drawingml/2006/table">
            <a:tbl>
              <a:tblPr/>
              <a:tblGrid>
                <a:gridCol w="1243551">
                  <a:extLst>
                    <a:ext uri="{9D8B030D-6E8A-4147-A177-3AD203B41FA5}">
                      <a16:colId xmlns:a16="http://schemas.microsoft.com/office/drawing/2014/main" val="4278111923"/>
                    </a:ext>
                  </a:extLst>
                </a:gridCol>
                <a:gridCol w="1243551">
                  <a:extLst>
                    <a:ext uri="{9D8B030D-6E8A-4147-A177-3AD203B41FA5}">
                      <a16:colId xmlns:a16="http://schemas.microsoft.com/office/drawing/2014/main" val="4027020793"/>
                    </a:ext>
                  </a:extLst>
                </a:gridCol>
                <a:gridCol w="1243551">
                  <a:extLst>
                    <a:ext uri="{9D8B030D-6E8A-4147-A177-3AD203B41FA5}">
                      <a16:colId xmlns:a16="http://schemas.microsoft.com/office/drawing/2014/main" val="4225018624"/>
                    </a:ext>
                  </a:extLst>
                </a:gridCol>
              </a:tblGrid>
              <a:tr h="0">
                <a:tc gridSpan="2">
                  <a:txBody>
                    <a:bodyPr/>
                    <a:lstStyle/>
                    <a:p>
                      <a:r>
                        <a:rPr lang="en-IN" b="1" dirty="0">
                          <a:effectLst/>
                        </a:rPr>
                        <a:t>               Name</a:t>
                      </a:r>
                    </a:p>
                  </a:txBody>
                  <a:tcPr marL="38100" marR="38100" marT="38100" marB="38100" anchor="ctr">
                    <a:lnL w="7620" cap="flat" cmpd="sng" algn="ctr">
                      <a:solidFill>
                        <a:srgbClr val="282A35"/>
                      </a:solidFill>
                      <a:prstDash val="solid"/>
                      <a:round/>
                      <a:headEnd type="none" w="med" len="med"/>
                      <a:tailEnd type="none" w="med" len="med"/>
                    </a:lnL>
                    <a:lnR w="7620" cap="flat" cmpd="sng" algn="ctr">
                      <a:solidFill>
                        <a:srgbClr val="282A35"/>
                      </a:solidFill>
                      <a:prstDash val="solid"/>
                      <a:round/>
                      <a:headEnd type="none" w="med" len="med"/>
                      <a:tailEnd type="none" w="med" len="med"/>
                    </a:lnR>
                    <a:lnT w="7620" cap="flat" cmpd="sng" algn="ctr">
                      <a:solidFill>
                        <a:srgbClr val="282A35"/>
                      </a:solidFill>
                      <a:prstDash val="solid"/>
                      <a:round/>
                      <a:headEnd type="none" w="med" len="med"/>
                      <a:tailEnd type="none" w="med" len="med"/>
                    </a:lnT>
                    <a:lnB w="7620" cap="flat" cmpd="sng" algn="ctr">
                      <a:solidFill>
                        <a:srgbClr val="282A35"/>
                      </a:solidFill>
                      <a:prstDash val="solid"/>
                      <a:round/>
                      <a:headEnd type="none" w="med" len="med"/>
                      <a:tailEnd type="none" w="med" len="med"/>
                    </a:lnB>
                    <a:solidFill>
                      <a:srgbClr val="FFFFFF"/>
                    </a:solidFill>
                  </a:tcPr>
                </a:tc>
                <a:tc hMerge="1">
                  <a:txBody>
                    <a:bodyPr/>
                    <a:lstStyle/>
                    <a:p>
                      <a:endParaRPr lang="en-IN"/>
                    </a:p>
                  </a:txBody>
                  <a:tcPr/>
                </a:tc>
                <a:tc>
                  <a:txBody>
                    <a:bodyPr/>
                    <a:lstStyle/>
                    <a:p>
                      <a:r>
                        <a:rPr lang="en-IN" b="1" dirty="0">
                          <a:effectLst/>
                        </a:rPr>
                        <a:t>Age</a:t>
                      </a:r>
                    </a:p>
                  </a:txBody>
                  <a:tcPr marL="38100" marR="38100" marT="38100" marB="38100" anchor="ctr">
                    <a:lnL w="7620" cap="flat" cmpd="sng" algn="ctr">
                      <a:solidFill>
                        <a:srgbClr val="282A35"/>
                      </a:solidFill>
                      <a:prstDash val="solid"/>
                      <a:round/>
                      <a:headEnd type="none" w="med" len="med"/>
                      <a:tailEnd type="none" w="med" len="med"/>
                    </a:lnL>
                    <a:lnR w="7620" cap="flat" cmpd="sng" algn="ctr">
                      <a:solidFill>
                        <a:srgbClr val="282A35"/>
                      </a:solidFill>
                      <a:prstDash val="solid"/>
                      <a:round/>
                      <a:headEnd type="none" w="med" len="med"/>
                      <a:tailEnd type="none" w="med" len="med"/>
                    </a:lnR>
                    <a:lnT w="7620" cap="flat" cmpd="sng" algn="ctr">
                      <a:solidFill>
                        <a:srgbClr val="282A35"/>
                      </a:solidFill>
                      <a:prstDash val="solid"/>
                      <a:round/>
                      <a:headEnd type="none" w="med" len="med"/>
                      <a:tailEnd type="none" w="med" len="med"/>
                    </a:lnT>
                    <a:lnB w="7620" cap="flat" cmpd="sng" algn="ctr">
                      <a:solidFill>
                        <a:srgbClr val="282A35"/>
                      </a:solidFill>
                      <a:prstDash val="solid"/>
                      <a:round/>
                      <a:headEnd type="none" w="med" len="med"/>
                      <a:tailEnd type="none" w="med" len="med"/>
                    </a:lnB>
                    <a:solidFill>
                      <a:srgbClr val="FFFFFF"/>
                    </a:solidFill>
                  </a:tcPr>
                </a:tc>
                <a:extLst>
                  <a:ext uri="{0D108BD9-81ED-4DB2-BD59-A6C34878D82A}">
                    <a16:rowId xmlns:a16="http://schemas.microsoft.com/office/drawing/2014/main" val="663256362"/>
                  </a:ext>
                </a:extLst>
              </a:tr>
              <a:tr h="0">
                <a:tc>
                  <a:txBody>
                    <a:bodyPr/>
                    <a:lstStyle/>
                    <a:p>
                      <a:r>
                        <a:rPr lang="en-IN">
                          <a:effectLst/>
                        </a:rPr>
                        <a:t>Jill</a:t>
                      </a:r>
                    </a:p>
                  </a:txBody>
                  <a:tcPr marL="38100" marR="38100" marT="38100" marB="38100" anchor="ctr">
                    <a:lnL w="7620" cap="flat" cmpd="sng" algn="ctr">
                      <a:solidFill>
                        <a:srgbClr val="282A35"/>
                      </a:solidFill>
                      <a:prstDash val="solid"/>
                      <a:round/>
                      <a:headEnd type="none" w="med" len="med"/>
                      <a:tailEnd type="none" w="med" len="med"/>
                    </a:lnL>
                    <a:lnR w="7620" cap="flat" cmpd="sng" algn="ctr">
                      <a:solidFill>
                        <a:srgbClr val="282A35"/>
                      </a:solidFill>
                      <a:prstDash val="solid"/>
                      <a:round/>
                      <a:headEnd type="none" w="med" len="med"/>
                      <a:tailEnd type="none" w="med" len="med"/>
                    </a:lnR>
                    <a:lnT w="7620" cap="flat" cmpd="sng" algn="ctr">
                      <a:solidFill>
                        <a:srgbClr val="282A35"/>
                      </a:solidFill>
                      <a:prstDash val="solid"/>
                      <a:round/>
                      <a:headEnd type="none" w="med" len="med"/>
                      <a:tailEnd type="none" w="med" len="med"/>
                    </a:lnT>
                    <a:lnB w="7620" cap="flat" cmpd="sng" algn="ctr">
                      <a:solidFill>
                        <a:srgbClr val="282A35"/>
                      </a:solidFill>
                      <a:prstDash val="solid"/>
                      <a:round/>
                      <a:headEnd type="none" w="med" len="med"/>
                      <a:tailEnd type="none" w="med" len="med"/>
                    </a:lnB>
                    <a:solidFill>
                      <a:srgbClr val="FFFFFF"/>
                    </a:solidFill>
                  </a:tcPr>
                </a:tc>
                <a:tc>
                  <a:txBody>
                    <a:bodyPr/>
                    <a:lstStyle/>
                    <a:p>
                      <a:r>
                        <a:rPr lang="en-IN">
                          <a:effectLst/>
                        </a:rPr>
                        <a:t>Smith</a:t>
                      </a:r>
                    </a:p>
                  </a:txBody>
                  <a:tcPr marL="38100" marR="38100" marT="38100" marB="38100" anchor="ctr">
                    <a:lnL w="7620" cap="flat" cmpd="sng" algn="ctr">
                      <a:solidFill>
                        <a:srgbClr val="282A35"/>
                      </a:solidFill>
                      <a:prstDash val="solid"/>
                      <a:round/>
                      <a:headEnd type="none" w="med" len="med"/>
                      <a:tailEnd type="none" w="med" len="med"/>
                    </a:lnL>
                    <a:lnR w="7620" cap="flat" cmpd="sng" algn="ctr">
                      <a:solidFill>
                        <a:srgbClr val="282A35"/>
                      </a:solidFill>
                      <a:prstDash val="solid"/>
                      <a:round/>
                      <a:headEnd type="none" w="med" len="med"/>
                      <a:tailEnd type="none" w="med" len="med"/>
                    </a:lnR>
                    <a:lnT w="7620" cap="flat" cmpd="sng" algn="ctr">
                      <a:solidFill>
                        <a:srgbClr val="282A35"/>
                      </a:solidFill>
                      <a:prstDash val="solid"/>
                      <a:round/>
                      <a:headEnd type="none" w="med" len="med"/>
                      <a:tailEnd type="none" w="med" len="med"/>
                    </a:lnT>
                    <a:lnB w="7620" cap="flat" cmpd="sng" algn="ctr">
                      <a:solidFill>
                        <a:srgbClr val="282A35"/>
                      </a:solidFill>
                      <a:prstDash val="solid"/>
                      <a:round/>
                      <a:headEnd type="none" w="med" len="med"/>
                      <a:tailEnd type="none" w="med" len="med"/>
                    </a:lnB>
                    <a:solidFill>
                      <a:srgbClr val="FFFFFF"/>
                    </a:solidFill>
                  </a:tcPr>
                </a:tc>
                <a:tc>
                  <a:txBody>
                    <a:bodyPr/>
                    <a:lstStyle/>
                    <a:p>
                      <a:r>
                        <a:rPr lang="en-IN">
                          <a:effectLst/>
                        </a:rPr>
                        <a:t>50</a:t>
                      </a:r>
                    </a:p>
                  </a:txBody>
                  <a:tcPr marL="38100" marR="38100" marT="38100" marB="38100" anchor="ctr">
                    <a:lnL w="7620" cap="flat" cmpd="sng" algn="ctr">
                      <a:solidFill>
                        <a:srgbClr val="282A35"/>
                      </a:solidFill>
                      <a:prstDash val="solid"/>
                      <a:round/>
                      <a:headEnd type="none" w="med" len="med"/>
                      <a:tailEnd type="none" w="med" len="med"/>
                    </a:lnL>
                    <a:lnR w="7620" cap="flat" cmpd="sng" algn="ctr">
                      <a:solidFill>
                        <a:srgbClr val="282A35"/>
                      </a:solidFill>
                      <a:prstDash val="solid"/>
                      <a:round/>
                      <a:headEnd type="none" w="med" len="med"/>
                      <a:tailEnd type="none" w="med" len="med"/>
                    </a:lnR>
                    <a:lnT w="7620" cap="flat" cmpd="sng" algn="ctr">
                      <a:solidFill>
                        <a:srgbClr val="282A35"/>
                      </a:solidFill>
                      <a:prstDash val="solid"/>
                      <a:round/>
                      <a:headEnd type="none" w="med" len="med"/>
                      <a:tailEnd type="none" w="med" len="med"/>
                    </a:lnT>
                    <a:lnB w="7620" cap="flat" cmpd="sng" algn="ctr">
                      <a:solidFill>
                        <a:srgbClr val="282A35"/>
                      </a:solidFill>
                      <a:prstDash val="solid"/>
                      <a:round/>
                      <a:headEnd type="none" w="med" len="med"/>
                      <a:tailEnd type="none" w="med" len="med"/>
                    </a:lnB>
                    <a:solidFill>
                      <a:srgbClr val="FFFFFF"/>
                    </a:solidFill>
                  </a:tcPr>
                </a:tc>
                <a:extLst>
                  <a:ext uri="{0D108BD9-81ED-4DB2-BD59-A6C34878D82A}">
                    <a16:rowId xmlns:a16="http://schemas.microsoft.com/office/drawing/2014/main" val="63958312"/>
                  </a:ext>
                </a:extLst>
              </a:tr>
              <a:tr h="0">
                <a:tc>
                  <a:txBody>
                    <a:bodyPr/>
                    <a:lstStyle/>
                    <a:p>
                      <a:r>
                        <a:rPr lang="en-IN" dirty="0">
                          <a:effectLst/>
                        </a:rPr>
                        <a:t>Eve</a:t>
                      </a:r>
                    </a:p>
                  </a:txBody>
                  <a:tcPr marL="38100" marR="38100" marT="38100" marB="38100" anchor="ctr">
                    <a:lnL w="7620" cap="flat" cmpd="sng" algn="ctr">
                      <a:solidFill>
                        <a:srgbClr val="282A35"/>
                      </a:solidFill>
                      <a:prstDash val="solid"/>
                      <a:round/>
                      <a:headEnd type="none" w="med" len="med"/>
                      <a:tailEnd type="none" w="med" len="med"/>
                    </a:lnL>
                    <a:lnR w="7620" cap="flat" cmpd="sng" algn="ctr">
                      <a:solidFill>
                        <a:srgbClr val="282A35"/>
                      </a:solidFill>
                      <a:prstDash val="solid"/>
                      <a:round/>
                      <a:headEnd type="none" w="med" len="med"/>
                      <a:tailEnd type="none" w="med" len="med"/>
                    </a:lnR>
                    <a:lnT w="7620" cap="flat" cmpd="sng" algn="ctr">
                      <a:solidFill>
                        <a:srgbClr val="282A35"/>
                      </a:solidFill>
                      <a:prstDash val="solid"/>
                      <a:round/>
                      <a:headEnd type="none" w="med" len="med"/>
                      <a:tailEnd type="none" w="med" len="med"/>
                    </a:lnT>
                    <a:lnB w="7620" cap="flat" cmpd="sng" algn="ctr">
                      <a:solidFill>
                        <a:srgbClr val="282A35"/>
                      </a:solidFill>
                      <a:prstDash val="solid"/>
                      <a:round/>
                      <a:headEnd type="none" w="med" len="med"/>
                      <a:tailEnd type="none" w="med" len="med"/>
                    </a:lnB>
                    <a:solidFill>
                      <a:srgbClr val="FFFFFF"/>
                    </a:solidFill>
                  </a:tcPr>
                </a:tc>
                <a:tc>
                  <a:txBody>
                    <a:bodyPr/>
                    <a:lstStyle/>
                    <a:p>
                      <a:r>
                        <a:rPr lang="en-IN">
                          <a:effectLst/>
                        </a:rPr>
                        <a:t>Jackson</a:t>
                      </a:r>
                    </a:p>
                  </a:txBody>
                  <a:tcPr marL="38100" marR="38100" marT="38100" marB="38100" anchor="ctr">
                    <a:lnL w="7620" cap="flat" cmpd="sng" algn="ctr">
                      <a:solidFill>
                        <a:srgbClr val="282A35"/>
                      </a:solidFill>
                      <a:prstDash val="solid"/>
                      <a:round/>
                      <a:headEnd type="none" w="med" len="med"/>
                      <a:tailEnd type="none" w="med" len="med"/>
                    </a:lnL>
                    <a:lnR w="7620" cap="flat" cmpd="sng" algn="ctr">
                      <a:solidFill>
                        <a:srgbClr val="282A35"/>
                      </a:solidFill>
                      <a:prstDash val="solid"/>
                      <a:round/>
                      <a:headEnd type="none" w="med" len="med"/>
                      <a:tailEnd type="none" w="med" len="med"/>
                    </a:lnR>
                    <a:lnT w="7620" cap="flat" cmpd="sng" algn="ctr">
                      <a:solidFill>
                        <a:srgbClr val="282A35"/>
                      </a:solidFill>
                      <a:prstDash val="solid"/>
                      <a:round/>
                      <a:headEnd type="none" w="med" len="med"/>
                      <a:tailEnd type="none" w="med" len="med"/>
                    </a:lnT>
                    <a:lnB w="7620" cap="flat" cmpd="sng" algn="ctr">
                      <a:solidFill>
                        <a:srgbClr val="282A35"/>
                      </a:solidFill>
                      <a:prstDash val="solid"/>
                      <a:round/>
                      <a:headEnd type="none" w="med" len="med"/>
                      <a:tailEnd type="none" w="med" len="med"/>
                    </a:lnB>
                    <a:solidFill>
                      <a:srgbClr val="FFFFFF"/>
                    </a:solidFill>
                  </a:tcPr>
                </a:tc>
                <a:tc>
                  <a:txBody>
                    <a:bodyPr/>
                    <a:lstStyle/>
                    <a:p>
                      <a:r>
                        <a:rPr lang="en-IN" dirty="0">
                          <a:effectLst/>
                        </a:rPr>
                        <a:t>94</a:t>
                      </a:r>
                    </a:p>
                  </a:txBody>
                  <a:tcPr marL="38100" marR="38100" marT="38100" marB="38100" anchor="ctr">
                    <a:lnL w="7620" cap="flat" cmpd="sng" algn="ctr">
                      <a:solidFill>
                        <a:srgbClr val="282A35"/>
                      </a:solidFill>
                      <a:prstDash val="solid"/>
                      <a:round/>
                      <a:headEnd type="none" w="med" len="med"/>
                      <a:tailEnd type="none" w="med" len="med"/>
                    </a:lnL>
                    <a:lnR w="7620" cap="flat" cmpd="sng" algn="ctr">
                      <a:solidFill>
                        <a:srgbClr val="282A35"/>
                      </a:solidFill>
                      <a:prstDash val="solid"/>
                      <a:round/>
                      <a:headEnd type="none" w="med" len="med"/>
                      <a:tailEnd type="none" w="med" len="med"/>
                    </a:lnR>
                    <a:lnT w="7620" cap="flat" cmpd="sng" algn="ctr">
                      <a:solidFill>
                        <a:srgbClr val="282A35"/>
                      </a:solidFill>
                      <a:prstDash val="solid"/>
                      <a:round/>
                      <a:headEnd type="none" w="med" len="med"/>
                      <a:tailEnd type="none" w="med" len="med"/>
                    </a:lnT>
                    <a:lnB w="7620" cap="flat" cmpd="sng" algn="ctr">
                      <a:solidFill>
                        <a:srgbClr val="282A35"/>
                      </a:solidFill>
                      <a:prstDash val="solid"/>
                      <a:round/>
                      <a:headEnd type="none" w="med" len="med"/>
                      <a:tailEnd type="none" w="med" len="med"/>
                    </a:lnB>
                    <a:solidFill>
                      <a:srgbClr val="FFFFFF"/>
                    </a:solidFill>
                  </a:tcPr>
                </a:tc>
                <a:extLst>
                  <a:ext uri="{0D108BD9-81ED-4DB2-BD59-A6C34878D82A}">
                    <a16:rowId xmlns:a16="http://schemas.microsoft.com/office/drawing/2014/main" val="1496742647"/>
                  </a:ext>
                </a:extLst>
              </a:tr>
            </a:tbl>
          </a:graphicData>
        </a:graphic>
      </p:graphicFrame>
    </p:spTree>
    <p:extLst>
      <p:ext uri="{BB962C8B-B14F-4D97-AF65-F5344CB8AC3E}">
        <p14:creationId xmlns:p14="http://schemas.microsoft.com/office/powerpoint/2010/main" val="1964458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F617D0-4885-68A5-FD8D-81235EA54F97}"/>
              </a:ext>
            </a:extLst>
          </p:cNvPr>
          <p:cNvSpPr txBox="1"/>
          <p:nvPr/>
        </p:nvSpPr>
        <p:spPr>
          <a:xfrm>
            <a:off x="445147" y="485392"/>
            <a:ext cx="11301705" cy="5355312"/>
          </a:xfrm>
          <a:prstGeom prst="rect">
            <a:avLst/>
          </a:prstGeom>
          <a:noFill/>
        </p:spPr>
        <p:txBody>
          <a:bodyPr wrap="square">
            <a:spAutoFit/>
          </a:bodyPr>
          <a:lstStyle/>
          <a:p>
            <a:pPr algn="l"/>
            <a:r>
              <a:rPr lang="en-US" b="1" dirty="0">
                <a:latin typeface="urw-din"/>
              </a:rPr>
              <a:t>Table Caption</a:t>
            </a:r>
          </a:p>
          <a:p>
            <a:pPr algn="l"/>
            <a:endParaRPr lang="en-US" dirty="0">
              <a:latin typeface="urw-din"/>
            </a:endParaRPr>
          </a:p>
          <a:p>
            <a:pPr algn="l"/>
            <a:r>
              <a:rPr lang="en-US" dirty="0">
                <a:latin typeface="urw-din"/>
              </a:rPr>
              <a:t>You can add a caption that serves as a heading for the entire table. To add a caption to a table, use the &lt;caption&gt; tag. </a:t>
            </a:r>
          </a:p>
          <a:p>
            <a:pPr algn="l"/>
            <a:r>
              <a:rPr lang="en-US" dirty="0">
                <a:latin typeface="urw-din"/>
              </a:rPr>
              <a:t>Example- 		&lt;table style="width:100%"&gt;</a:t>
            </a:r>
          </a:p>
          <a:p>
            <a:pPr lvl="4"/>
            <a:r>
              <a:rPr lang="en-US" dirty="0">
                <a:latin typeface="urw-din"/>
              </a:rPr>
              <a:t>  &lt;caption&gt;Monthly savings&lt;/caption&gt;</a:t>
            </a:r>
          </a:p>
          <a:p>
            <a:pPr lvl="4"/>
            <a:r>
              <a:rPr lang="en-US" dirty="0">
                <a:latin typeface="urw-din"/>
              </a:rPr>
              <a:t>  &lt;tr&gt;</a:t>
            </a:r>
          </a:p>
          <a:p>
            <a:pPr lvl="4"/>
            <a:r>
              <a:rPr lang="en-US" dirty="0">
                <a:latin typeface="urw-din"/>
              </a:rPr>
              <a:t>    &lt;th&gt;Month&lt;/th&gt;</a:t>
            </a:r>
          </a:p>
          <a:p>
            <a:pPr lvl="4"/>
            <a:r>
              <a:rPr lang="en-US" dirty="0">
                <a:latin typeface="urw-din"/>
              </a:rPr>
              <a:t>    &lt;th&gt;Savings&lt;/th&gt;</a:t>
            </a:r>
          </a:p>
          <a:p>
            <a:pPr lvl="4"/>
            <a:r>
              <a:rPr lang="en-US" dirty="0">
                <a:latin typeface="urw-din"/>
              </a:rPr>
              <a:t>  &lt;/tr&gt;</a:t>
            </a:r>
            <a:r>
              <a:rPr lang="en-IN" b="0" i="0" dirty="0">
                <a:solidFill>
                  <a:srgbClr val="000000"/>
                </a:solidFill>
                <a:effectLst/>
                <a:latin typeface="Verdana" panose="020B0604030504040204" pitchFamily="34" charset="0"/>
              </a:rPr>
              <a:t> 						Monthly savings</a:t>
            </a:r>
            <a:endParaRPr lang="en-US" dirty="0">
              <a:latin typeface="urw-din"/>
            </a:endParaRPr>
          </a:p>
          <a:p>
            <a:pPr lvl="4"/>
            <a:r>
              <a:rPr lang="en-US" dirty="0">
                <a:latin typeface="urw-din"/>
              </a:rPr>
              <a:t>  &lt;tr&gt;</a:t>
            </a:r>
          </a:p>
          <a:p>
            <a:pPr lvl="4"/>
            <a:r>
              <a:rPr lang="en-US" dirty="0">
                <a:latin typeface="urw-din"/>
              </a:rPr>
              <a:t>    &lt;td&gt;January&lt;/td&gt;</a:t>
            </a:r>
          </a:p>
          <a:p>
            <a:pPr lvl="4"/>
            <a:r>
              <a:rPr lang="en-US" dirty="0">
                <a:latin typeface="urw-din"/>
              </a:rPr>
              <a:t>    &lt;td&gt;$100&lt;/td&gt;</a:t>
            </a:r>
          </a:p>
          <a:p>
            <a:pPr lvl="4"/>
            <a:r>
              <a:rPr lang="en-US" dirty="0">
                <a:latin typeface="urw-din"/>
              </a:rPr>
              <a:t>  &lt;/tr&gt;</a:t>
            </a:r>
          </a:p>
          <a:p>
            <a:pPr lvl="4"/>
            <a:r>
              <a:rPr lang="en-US" dirty="0">
                <a:latin typeface="urw-din"/>
              </a:rPr>
              <a:t>  &lt;tr&gt;</a:t>
            </a:r>
          </a:p>
          <a:p>
            <a:pPr lvl="4"/>
            <a:r>
              <a:rPr lang="en-US" dirty="0">
                <a:latin typeface="urw-din"/>
              </a:rPr>
              <a:t>    &lt;td&gt;February&lt;/td&gt;</a:t>
            </a:r>
          </a:p>
          <a:p>
            <a:pPr lvl="4"/>
            <a:r>
              <a:rPr lang="en-US" dirty="0">
                <a:latin typeface="urw-din"/>
              </a:rPr>
              <a:t>    &lt;td&gt;$50&lt;/td&gt;</a:t>
            </a:r>
          </a:p>
          <a:p>
            <a:pPr lvl="4"/>
            <a:r>
              <a:rPr lang="en-US" dirty="0">
                <a:latin typeface="urw-din"/>
              </a:rPr>
              <a:t>  &lt;/tr&gt;</a:t>
            </a:r>
          </a:p>
          <a:p>
            <a:pPr lvl="4"/>
            <a:r>
              <a:rPr lang="en-US" dirty="0">
                <a:latin typeface="urw-din"/>
              </a:rPr>
              <a:t>&lt;/table&gt;</a:t>
            </a:r>
          </a:p>
          <a:p>
            <a:pPr lvl="4"/>
            <a:endParaRPr lang="en-US" dirty="0">
              <a:latin typeface="urw-din"/>
            </a:endParaRPr>
          </a:p>
        </p:txBody>
      </p:sp>
      <p:sp>
        <p:nvSpPr>
          <p:cNvPr id="4" name="Rectangle 1">
            <a:extLst>
              <a:ext uri="{FF2B5EF4-FFF2-40B4-BE49-F238E27FC236}">
                <a16:creationId xmlns:a16="http://schemas.microsoft.com/office/drawing/2014/main" id="{FF6E9502-C89A-6D1C-7249-BA2EC1F19B48}"/>
              </a:ext>
            </a:extLst>
          </p:cNvPr>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69ED10D7-1718-A02B-68BC-D09B10EC6C3D}"/>
              </a:ext>
            </a:extLst>
          </p:cNvPr>
          <p:cNvGraphicFramePr>
            <a:graphicFrameLocks noGrp="1"/>
          </p:cNvGraphicFramePr>
          <p:nvPr>
            <p:extLst>
              <p:ext uri="{D42A27DB-BD31-4B8C-83A1-F6EECF244321}">
                <p14:modId xmlns:p14="http://schemas.microsoft.com/office/powerpoint/2010/main" val="774902351"/>
              </p:ext>
            </p:extLst>
          </p:nvPr>
        </p:nvGraphicFramePr>
        <p:xfrm>
          <a:off x="7132495" y="3035338"/>
          <a:ext cx="3730652" cy="1051560"/>
        </p:xfrm>
        <a:graphic>
          <a:graphicData uri="http://schemas.openxmlformats.org/drawingml/2006/table">
            <a:tbl>
              <a:tblPr/>
              <a:tblGrid>
                <a:gridCol w="1865326">
                  <a:extLst>
                    <a:ext uri="{9D8B030D-6E8A-4147-A177-3AD203B41FA5}">
                      <a16:colId xmlns:a16="http://schemas.microsoft.com/office/drawing/2014/main" val="2350058103"/>
                    </a:ext>
                  </a:extLst>
                </a:gridCol>
                <a:gridCol w="1865326">
                  <a:extLst>
                    <a:ext uri="{9D8B030D-6E8A-4147-A177-3AD203B41FA5}">
                      <a16:colId xmlns:a16="http://schemas.microsoft.com/office/drawing/2014/main" val="847472593"/>
                    </a:ext>
                  </a:extLst>
                </a:gridCol>
              </a:tblGrid>
              <a:tr h="0">
                <a:tc>
                  <a:txBody>
                    <a:bodyPr/>
                    <a:lstStyle/>
                    <a:p>
                      <a:r>
                        <a:rPr lang="en-IN" dirty="0">
                          <a:effectLst/>
                        </a:rPr>
                        <a:t>Month</a:t>
                      </a:r>
                    </a:p>
                  </a:txBody>
                  <a:tcPr marL="38100" marR="38100" marT="38100" marB="38100" anchor="ctr">
                    <a:lnL w="7620" cap="flat" cmpd="sng" algn="ctr">
                      <a:solidFill>
                        <a:srgbClr val="282A35"/>
                      </a:solidFill>
                      <a:prstDash val="solid"/>
                      <a:round/>
                      <a:headEnd type="none" w="med" len="med"/>
                      <a:tailEnd type="none" w="med" len="med"/>
                    </a:lnL>
                    <a:lnR w="7620" cap="flat" cmpd="sng" algn="ctr">
                      <a:solidFill>
                        <a:srgbClr val="282A35"/>
                      </a:solidFill>
                      <a:prstDash val="solid"/>
                      <a:round/>
                      <a:headEnd type="none" w="med" len="med"/>
                      <a:tailEnd type="none" w="med" len="med"/>
                    </a:lnR>
                    <a:lnT w="7620" cap="flat" cmpd="sng" algn="ctr">
                      <a:solidFill>
                        <a:srgbClr val="282A35"/>
                      </a:solidFill>
                      <a:prstDash val="solid"/>
                      <a:round/>
                      <a:headEnd type="none" w="med" len="med"/>
                      <a:tailEnd type="none" w="med" len="med"/>
                    </a:lnT>
                    <a:lnB w="7620" cap="flat" cmpd="sng" algn="ctr">
                      <a:solidFill>
                        <a:srgbClr val="282A35"/>
                      </a:solidFill>
                      <a:prstDash val="solid"/>
                      <a:round/>
                      <a:headEnd type="none" w="med" len="med"/>
                      <a:tailEnd type="none" w="med" len="med"/>
                    </a:lnB>
                    <a:solidFill>
                      <a:srgbClr val="FFFFFF"/>
                    </a:solidFill>
                  </a:tcPr>
                </a:tc>
                <a:tc>
                  <a:txBody>
                    <a:bodyPr/>
                    <a:lstStyle/>
                    <a:p>
                      <a:r>
                        <a:rPr lang="en-IN">
                          <a:effectLst/>
                        </a:rPr>
                        <a:t>Savings</a:t>
                      </a:r>
                    </a:p>
                  </a:txBody>
                  <a:tcPr marL="38100" marR="38100" marT="38100" marB="38100" anchor="ctr">
                    <a:lnL w="7620" cap="flat" cmpd="sng" algn="ctr">
                      <a:solidFill>
                        <a:srgbClr val="282A35"/>
                      </a:solidFill>
                      <a:prstDash val="solid"/>
                      <a:round/>
                      <a:headEnd type="none" w="med" len="med"/>
                      <a:tailEnd type="none" w="med" len="med"/>
                    </a:lnL>
                    <a:lnR w="7620" cap="flat" cmpd="sng" algn="ctr">
                      <a:solidFill>
                        <a:srgbClr val="282A35"/>
                      </a:solidFill>
                      <a:prstDash val="solid"/>
                      <a:round/>
                      <a:headEnd type="none" w="med" len="med"/>
                      <a:tailEnd type="none" w="med" len="med"/>
                    </a:lnR>
                    <a:lnT w="7620" cap="flat" cmpd="sng" algn="ctr">
                      <a:solidFill>
                        <a:srgbClr val="282A35"/>
                      </a:solidFill>
                      <a:prstDash val="solid"/>
                      <a:round/>
                      <a:headEnd type="none" w="med" len="med"/>
                      <a:tailEnd type="none" w="med" len="med"/>
                    </a:lnT>
                    <a:lnB w="7620" cap="flat" cmpd="sng" algn="ctr">
                      <a:solidFill>
                        <a:srgbClr val="282A35"/>
                      </a:solidFill>
                      <a:prstDash val="solid"/>
                      <a:round/>
                      <a:headEnd type="none" w="med" len="med"/>
                      <a:tailEnd type="none" w="med" len="med"/>
                    </a:lnB>
                    <a:solidFill>
                      <a:srgbClr val="FFFFFF"/>
                    </a:solidFill>
                  </a:tcPr>
                </a:tc>
                <a:extLst>
                  <a:ext uri="{0D108BD9-81ED-4DB2-BD59-A6C34878D82A}">
                    <a16:rowId xmlns:a16="http://schemas.microsoft.com/office/drawing/2014/main" val="3874983835"/>
                  </a:ext>
                </a:extLst>
              </a:tr>
              <a:tr h="0">
                <a:tc>
                  <a:txBody>
                    <a:bodyPr/>
                    <a:lstStyle/>
                    <a:p>
                      <a:r>
                        <a:rPr lang="en-IN">
                          <a:effectLst/>
                        </a:rPr>
                        <a:t>January</a:t>
                      </a:r>
                    </a:p>
                  </a:txBody>
                  <a:tcPr marL="38100" marR="38100" marT="38100" marB="38100" anchor="ctr">
                    <a:lnL w="7620" cap="flat" cmpd="sng" algn="ctr">
                      <a:solidFill>
                        <a:srgbClr val="282A35"/>
                      </a:solidFill>
                      <a:prstDash val="solid"/>
                      <a:round/>
                      <a:headEnd type="none" w="med" len="med"/>
                      <a:tailEnd type="none" w="med" len="med"/>
                    </a:lnL>
                    <a:lnR w="7620" cap="flat" cmpd="sng" algn="ctr">
                      <a:solidFill>
                        <a:srgbClr val="282A35"/>
                      </a:solidFill>
                      <a:prstDash val="solid"/>
                      <a:round/>
                      <a:headEnd type="none" w="med" len="med"/>
                      <a:tailEnd type="none" w="med" len="med"/>
                    </a:lnR>
                    <a:lnT w="7620" cap="flat" cmpd="sng" algn="ctr">
                      <a:solidFill>
                        <a:srgbClr val="282A35"/>
                      </a:solidFill>
                      <a:prstDash val="solid"/>
                      <a:round/>
                      <a:headEnd type="none" w="med" len="med"/>
                      <a:tailEnd type="none" w="med" len="med"/>
                    </a:lnT>
                    <a:lnB w="7620" cap="flat" cmpd="sng" algn="ctr">
                      <a:solidFill>
                        <a:srgbClr val="282A35"/>
                      </a:solidFill>
                      <a:prstDash val="solid"/>
                      <a:round/>
                      <a:headEnd type="none" w="med" len="med"/>
                      <a:tailEnd type="none" w="med" len="med"/>
                    </a:lnB>
                    <a:solidFill>
                      <a:srgbClr val="FFFFFF"/>
                    </a:solidFill>
                  </a:tcPr>
                </a:tc>
                <a:tc>
                  <a:txBody>
                    <a:bodyPr/>
                    <a:lstStyle/>
                    <a:p>
                      <a:r>
                        <a:rPr lang="en-IN">
                          <a:effectLst/>
                        </a:rPr>
                        <a:t>$100</a:t>
                      </a:r>
                    </a:p>
                  </a:txBody>
                  <a:tcPr marL="38100" marR="38100" marT="38100" marB="38100" anchor="ctr">
                    <a:lnL w="7620" cap="flat" cmpd="sng" algn="ctr">
                      <a:solidFill>
                        <a:srgbClr val="282A35"/>
                      </a:solidFill>
                      <a:prstDash val="solid"/>
                      <a:round/>
                      <a:headEnd type="none" w="med" len="med"/>
                      <a:tailEnd type="none" w="med" len="med"/>
                    </a:lnL>
                    <a:lnR w="7620" cap="flat" cmpd="sng" algn="ctr">
                      <a:solidFill>
                        <a:srgbClr val="282A35"/>
                      </a:solidFill>
                      <a:prstDash val="solid"/>
                      <a:round/>
                      <a:headEnd type="none" w="med" len="med"/>
                      <a:tailEnd type="none" w="med" len="med"/>
                    </a:lnR>
                    <a:lnT w="7620" cap="flat" cmpd="sng" algn="ctr">
                      <a:solidFill>
                        <a:srgbClr val="282A35"/>
                      </a:solidFill>
                      <a:prstDash val="solid"/>
                      <a:round/>
                      <a:headEnd type="none" w="med" len="med"/>
                      <a:tailEnd type="none" w="med" len="med"/>
                    </a:lnT>
                    <a:lnB w="7620" cap="flat" cmpd="sng" algn="ctr">
                      <a:solidFill>
                        <a:srgbClr val="282A35"/>
                      </a:solidFill>
                      <a:prstDash val="solid"/>
                      <a:round/>
                      <a:headEnd type="none" w="med" len="med"/>
                      <a:tailEnd type="none" w="med" len="med"/>
                    </a:lnB>
                    <a:solidFill>
                      <a:srgbClr val="FFFFFF"/>
                    </a:solidFill>
                  </a:tcPr>
                </a:tc>
                <a:extLst>
                  <a:ext uri="{0D108BD9-81ED-4DB2-BD59-A6C34878D82A}">
                    <a16:rowId xmlns:a16="http://schemas.microsoft.com/office/drawing/2014/main" val="3477136147"/>
                  </a:ext>
                </a:extLst>
              </a:tr>
              <a:tr h="0">
                <a:tc>
                  <a:txBody>
                    <a:bodyPr/>
                    <a:lstStyle/>
                    <a:p>
                      <a:r>
                        <a:rPr lang="en-IN" dirty="0">
                          <a:effectLst/>
                        </a:rPr>
                        <a:t>February</a:t>
                      </a:r>
                    </a:p>
                  </a:txBody>
                  <a:tcPr marL="38100" marR="38100" marT="38100" marB="38100" anchor="ctr">
                    <a:lnL w="7620" cap="flat" cmpd="sng" algn="ctr">
                      <a:solidFill>
                        <a:srgbClr val="282A35"/>
                      </a:solidFill>
                      <a:prstDash val="solid"/>
                      <a:round/>
                      <a:headEnd type="none" w="med" len="med"/>
                      <a:tailEnd type="none" w="med" len="med"/>
                    </a:lnL>
                    <a:lnR w="7620" cap="flat" cmpd="sng" algn="ctr">
                      <a:solidFill>
                        <a:srgbClr val="282A35"/>
                      </a:solidFill>
                      <a:prstDash val="solid"/>
                      <a:round/>
                      <a:headEnd type="none" w="med" len="med"/>
                      <a:tailEnd type="none" w="med" len="med"/>
                    </a:lnR>
                    <a:lnT w="7620" cap="flat" cmpd="sng" algn="ctr">
                      <a:solidFill>
                        <a:srgbClr val="282A35"/>
                      </a:solidFill>
                      <a:prstDash val="solid"/>
                      <a:round/>
                      <a:headEnd type="none" w="med" len="med"/>
                      <a:tailEnd type="none" w="med" len="med"/>
                    </a:lnT>
                    <a:lnB w="7620" cap="flat" cmpd="sng" algn="ctr">
                      <a:solidFill>
                        <a:srgbClr val="282A35"/>
                      </a:solidFill>
                      <a:prstDash val="solid"/>
                      <a:round/>
                      <a:headEnd type="none" w="med" len="med"/>
                      <a:tailEnd type="none" w="med" len="med"/>
                    </a:lnB>
                    <a:solidFill>
                      <a:srgbClr val="FFFFFF"/>
                    </a:solidFill>
                  </a:tcPr>
                </a:tc>
                <a:tc>
                  <a:txBody>
                    <a:bodyPr/>
                    <a:lstStyle/>
                    <a:p>
                      <a:r>
                        <a:rPr lang="en-IN" dirty="0">
                          <a:effectLst/>
                        </a:rPr>
                        <a:t>$50</a:t>
                      </a:r>
                    </a:p>
                  </a:txBody>
                  <a:tcPr marL="38100" marR="38100" marT="38100" marB="38100" anchor="ctr">
                    <a:lnL w="7620" cap="flat" cmpd="sng" algn="ctr">
                      <a:solidFill>
                        <a:srgbClr val="282A35"/>
                      </a:solidFill>
                      <a:prstDash val="solid"/>
                      <a:round/>
                      <a:headEnd type="none" w="med" len="med"/>
                      <a:tailEnd type="none" w="med" len="med"/>
                    </a:lnL>
                    <a:lnR w="7620" cap="flat" cmpd="sng" algn="ctr">
                      <a:solidFill>
                        <a:srgbClr val="282A35"/>
                      </a:solidFill>
                      <a:prstDash val="solid"/>
                      <a:round/>
                      <a:headEnd type="none" w="med" len="med"/>
                      <a:tailEnd type="none" w="med" len="med"/>
                    </a:lnR>
                    <a:lnT w="7620" cap="flat" cmpd="sng" algn="ctr">
                      <a:solidFill>
                        <a:srgbClr val="282A35"/>
                      </a:solidFill>
                      <a:prstDash val="solid"/>
                      <a:round/>
                      <a:headEnd type="none" w="med" len="med"/>
                      <a:tailEnd type="none" w="med" len="med"/>
                    </a:lnT>
                    <a:lnB w="7620" cap="flat" cmpd="sng" algn="ctr">
                      <a:solidFill>
                        <a:srgbClr val="282A35"/>
                      </a:solidFill>
                      <a:prstDash val="solid"/>
                      <a:round/>
                      <a:headEnd type="none" w="med" len="med"/>
                      <a:tailEnd type="none" w="med" len="med"/>
                    </a:lnB>
                    <a:solidFill>
                      <a:srgbClr val="FFFFFF"/>
                    </a:solidFill>
                  </a:tcPr>
                </a:tc>
                <a:extLst>
                  <a:ext uri="{0D108BD9-81ED-4DB2-BD59-A6C34878D82A}">
                    <a16:rowId xmlns:a16="http://schemas.microsoft.com/office/drawing/2014/main" val="1943083507"/>
                  </a:ext>
                </a:extLst>
              </a:tr>
            </a:tbl>
          </a:graphicData>
        </a:graphic>
      </p:graphicFrame>
    </p:spTree>
    <p:extLst>
      <p:ext uri="{BB962C8B-B14F-4D97-AF65-F5344CB8AC3E}">
        <p14:creationId xmlns:p14="http://schemas.microsoft.com/office/powerpoint/2010/main" val="3703887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577F50-3BD5-9AD1-9436-B519B9A79206}"/>
              </a:ext>
            </a:extLst>
          </p:cNvPr>
          <p:cNvSpPr txBox="1"/>
          <p:nvPr/>
        </p:nvSpPr>
        <p:spPr>
          <a:xfrm>
            <a:off x="492408" y="519794"/>
            <a:ext cx="11207183" cy="5632311"/>
          </a:xfrm>
          <a:prstGeom prst="rect">
            <a:avLst/>
          </a:prstGeom>
          <a:noFill/>
        </p:spPr>
        <p:txBody>
          <a:bodyPr wrap="square">
            <a:spAutoFit/>
          </a:bodyPr>
          <a:lstStyle/>
          <a:p>
            <a:pPr algn="l"/>
            <a:r>
              <a:rPr lang="en-US" b="1" dirty="0">
                <a:latin typeface="urw-din"/>
              </a:rPr>
              <a:t>Cell Padding &amp; Cell Spacing</a:t>
            </a:r>
          </a:p>
          <a:p>
            <a:pPr algn="l"/>
            <a:endParaRPr lang="en-US" b="1" dirty="0">
              <a:latin typeface="urw-din"/>
            </a:endParaRPr>
          </a:p>
          <a:p>
            <a:pPr marL="285750" indent="-285750" algn="l">
              <a:buFont typeface="Arial" panose="020B0604020202020204" pitchFamily="34" charset="0"/>
              <a:buChar char="•"/>
            </a:pPr>
            <a:r>
              <a:rPr lang="en-US" b="0" i="0" dirty="0">
                <a:effectLst/>
                <a:latin typeface="urw-din"/>
              </a:rPr>
              <a:t>Cell padding specifies the space between the cell content and its borders.</a:t>
            </a:r>
          </a:p>
          <a:p>
            <a:pPr algn="l"/>
            <a:r>
              <a:rPr lang="en-US" dirty="0">
                <a:latin typeface="urw-din"/>
              </a:rPr>
              <a:t>	</a:t>
            </a:r>
          </a:p>
          <a:p>
            <a:pPr algn="l"/>
            <a:endParaRPr lang="en-US" b="1" dirty="0">
              <a:latin typeface="urw-din"/>
            </a:endParaRPr>
          </a:p>
          <a:p>
            <a:pPr algn="l"/>
            <a:endParaRPr lang="en-US" b="1" dirty="0">
              <a:latin typeface="urw-din"/>
            </a:endParaRPr>
          </a:p>
          <a:p>
            <a:pPr algn="l"/>
            <a:endParaRPr lang="en-US" b="1" dirty="0">
              <a:latin typeface="urw-din"/>
            </a:endParaRPr>
          </a:p>
          <a:p>
            <a:pPr algn="l"/>
            <a:endParaRPr lang="en-US" b="1" dirty="0">
              <a:latin typeface="urw-din"/>
            </a:endParaRPr>
          </a:p>
          <a:p>
            <a:pPr algn="l"/>
            <a:endParaRPr lang="en-US" b="1" dirty="0">
              <a:latin typeface="urw-din"/>
            </a:endParaRPr>
          </a:p>
          <a:p>
            <a:pPr algn="l"/>
            <a:endParaRPr lang="en-US" b="1" dirty="0">
              <a:latin typeface="urw-din"/>
            </a:endParaRPr>
          </a:p>
          <a:p>
            <a:pPr algn="l"/>
            <a:endParaRPr lang="en-US" b="1" dirty="0">
              <a:latin typeface="urw-din"/>
            </a:endParaRPr>
          </a:p>
          <a:p>
            <a:pPr algn="l"/>
            <a:endParaRPr lang="en-US" b="1" dirty="0">
              <a:latin typeface="urw-din"/>
            </a:endParaRPr>
          </a:p>
          <a:p>
            <a:pPr marL="285750" indent="-285750" algn="l">
              <a:buFont typeface="Arial" panose="020B0604020202020204" pitchFamily="34" charset="0"/>
              <a:buChar char="•"/>
            </a:pPr>
            <a:r>
              <a:rPr lang="en-US" b="0" i="0" dirty="0">
                <a:effectLst/>
                <a:latin typeface="urw-din"/>
              </a:rPr>
              <a:t>Cell </a:t>
            </a:r>
            <a:r>
              <a:rPr lang="en-US" dirty="0">
                <a:latin typeface="urw-din"/>
              </a:rPr>
              <a:t>spacing </a:t>
            </a:r>
            <a:r>
              <a:rPr lang="en-US" b="0" i="0" dirty="0">
                <a:effectLst/>
                <a:latin typeface="urw-din"/>
              </a:rPr>
              <a:t>specifies the space between the cells.</a:t>
            </a:r>
            <a:endParaRPr lang="en-US" b="1" dirty="0">
              <a:latin typeface="urw-din"/>
            </a:endParaRPr>
          </a:p>
          <a:p>
            <a:pPr algn="l"/>
            <a:endParaRPr lang="en-US" b="1" dirty="0">
              <a:latin typeface="urw-din"/>
            </a:endParaRPr>
          </a:p>
          <a:p>
            <a:pPr algn="l"/>
            <a:endParaRPr lang="en-US" b="1" dirty="0">
              <a:latin typeface="urw-din"/>
            </a:endParaRPr>
          </a:p>
          <a:p>
            <a:pPr algn="l"/>
            <a:endParaRPr lang="en-US" b="1" dirty="0">
              <a:latin typeface="urw-din"/>
            </a:endParaRPr>
          </a:p>
          <a:p>
            <a:pPr algn="l"/>
            <a:endParaRPr lang="en-US" b="1" dirty="0">
              <a:latin typeface="urw-din"/>
            </a:endParaRPr>
          </a:p>
          <a:p>
            <a:pPr algn="l"/>
            <a:endParaRPr lang="en-US" b="1" dirty="0">
              <a:latin typeface="urw-din"/>
            </a:endParaRPr>
          </a:p>
          <a:p>
            <a:pPr algn="l"/>
            <a:endParaRPr lang="en-US" b="1" dirty="0">
              <a:latin typeface="urw-din"/>
            </a:endParaRPr>
          </a:p>
          <a:p>
            <a:pPr algn="l"/>
            <a:endParaRPr lang="en-US" b="1" dirty="0">
              <a:latin typeface="urw-din"/>
            </a:endParaRPr>
          </a:p>
        </p:txBody>
      </p:sp>
      <p:pic>
        <p:nvPicPr>
          <p:cNvPr id="11266" name="Picture 2">
            <a:extLst>
              <a:ext uri="{FF2B5EF4-FFF2-40B4-BE49-F238E27FC236}">
                <a16:creationId xmlns:a16="http://schemas.microsoft.com/office/drawing/2014/main" id="{A23D6FB2-AA53-FDD0-2A72-CB71C7F52F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140" y="1640589"/>
            <a:ext cx="5138438" cy="2063663"/>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F61E7F28-4621-C9A0-8BC7-8B1D5B595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4323" y="4342581"/>
            <a:ext cx="7070273" cy="149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828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FF5897-0E66-EBC7-81CC-F57317F9FF23}"/>
              </a:ext>
            </a:extLst>
          </p:cNvPr>
          <p:cNvSpPr txBox="1"/>
          <p:nvPr/>
        </p:nvSpPr>
        <p:spPr>
          <a:xfrm>
            <a:off x="460310" y="613101"/>
            <a:ext cx="11271380" cy="3139321"/>
          </a:xfrm>
          <a:prstGeom prst="rect">
            <a:avLst/>
          </a:prstGeom>
          <a:noFill/>
        </p:spPr>
        <p:txBody>
          <a:bodyPr wrap="square">
            <a:spAutoFit/>
          </a:bodyPr>
          <a:lstStyle/>
          <a:p>
            <a:pPr algn="l" fontAlgn="base"/>
            <a:r>
              <a:rPr lang="en-IN" b="1" i="0" dirty="0">
                <a:effectLst/>
                <a:latin typeface="sofia-pro"/>
              </a:rPr>
              <a:t>Block and Inline Elements</a:t>
            </a:r>
          </a:p>
          <a:p>
            <a:pPr algn="l" fontAlgn="base"/>
            <a:endParaRPr lang="en-US" i="0" dirty="0">
              <a:effectLst/>
              <a:latin typeface="sofia-pro"/>
            </a:endParaRPr>
          </a:p>
          <a:p>
            <a:pPr algn="l" fontAlgn="base"/>
            <a:r>
              <a:rPr lang="en-US" dirty="0">
                <a:latin typeface="sofia-pro"/>
              </a:rPr>
              <a:t>Every HTML element has a default display value, depending on what type of element it is. There are two display values: block and inline.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u="sng" dirty="0">
                <a:latin typeface="sofia-pro"/>
              </a:rPr>
              <a:t>Block Level Elements</a:t>
            </a:r>
            <a:r>
              <a:rPr lang="en-US" altLang="en-US" dirty="0">
                <a:latin typeface="sofia-pro"/>
              </a:rPr>
              <a:t>: A block-level element always starts on a new line. A block-level element always takes up the full width available (stretches out to the left and right as far as it can).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sofia-pro"/>
              </a:rPr>
              <a:t>Two commonly used block elements are: &lt;p&gt; and &lt;div&gt;.</a:t>
            </a:r>
          </a:p>
          <a:p>
            <a:pPr marL="0" marR="0" lvl="0" indent="0" algn="l" defTabSz="914400" rtl="0" eaLnBrk="0" fontAlgn="base" latinLnBrk="0" hangingPunct="0">
              <a:lnSpc>
                <a:spcPct val="100000"/>
              </a:lnSpc>
              <a:spcBef>
                <a:spcPct val="0"/>
              </a:spcBef>
              <a:spcAft>
                <a:spcPct val="0"/>
              </a:spcAft>
              <a:buClrTx/>
              <a:buSzTx/>
              <a:buFontTx/>
              <a:buNone/>
              <a:tabLst/>
            </a:pPr>
            <a:endParaRPr lang="en-IN" i="0" dirty="0">
              <a:effectLst/>
              <a:latin typeface="sofia-pro"/>
            </a:endParaRPr>
          </a:p>
          <a:p>
            <a:pPr algn="l" fontAlgn="base"/>
            <a:r>
              <a:rPr lang="en-IN" b="1" u="sng" dirty="0">
                <a:latin typeface="sofia-pro"/>
              </a:rPr>
              <a:t>Inline Elements</a:t>
            </a:r>
            <a:r>
              <a:rPr lang="en-IN" dirty="0">
                <a:latin typeface="sofia-pro"/>
              </a:rPr>
              <a:t>: </a:t>
            </a:r>
            <a:r>
              <a:rPr lang="en-US" dirty="0">
                <a:latin typeface="sofia-pro"/>
              </a:rPr>
              <a:t>An inline element does not start on a new line. An inline element only takes up as much width as necessary. </a:t>
            </a:r>
          </a:p>
          <a:p>
            <a:pPr algn="l" fontAlgn="base"/>
            <a:r>
              <a:rPr lang="en-US" dirty="0">
                <a:latin typeface="sofia-pro"/>
              </a:rPr>
              <a:t>E.g. &lt;span&gt;</a:t>
            </a:r>
            <a:endParaRPr lang="en-IN" i="0" dirty="0">
              <a:effectLst/>
              <a:latin typeface="sofia-pro"/>
            </a:endParaRPr>
          </a:p>
        </p:txBody>
      </p:sp>
    </p:spTree>
    <p:extLst>
      <p:ext uri="{BB962C8B-B14F-4D97-AF65-F5344CB8AC3E}">
        <p14:creationId xmlns:p14="http://schemas.microsoft.com/office/powerpoint/2010/main" val="1358859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2A24F4-CC32-B226-18D5-BB0B489F14D1}"/>
              </a:ext>
            </a:extLst>
          </p:cNvPr>
          <p:cNvSpPr txBox="1"/>
          <p:nvPr/>
        </p:nvSpPr>
        <p:spPr>
          <a:xfrm>
            <a:off x="184731" y="149233"/>
            <a:ext cx="11805946" cy="5909310"/>
          </a:xfrm>
          <a:prstGeom prst="rect">
            <a:avLst/>
          </a:prstGeom>
          <a:noFill/>
        </p:spPr>
        <p:txBody>
          <a:bodyPr wrap="square">
            <a:spAutoFit/>
          </a:bodyPr>
          <a:lstStyle/>
          <a:p>
            <a:pPr algn="l" fontAlgn="base"/>
            <a:r>
              <a:rPr lang="en-IN" b="1" i="0" dirty="0">
                <a:effectLst/>
                <a:latin typeface="sofia-pro"/>
              </a:rPr>
              <a:t>HTML FORMS:</a:t>
            </a:r>
            <a:endParaRPr lang="en-US" i="0" dirty="0">
              <a:effectLst/>
              <a:latin typeface="sofia-pro"/>
            </a:endParaRPr>
          </a:p>
          <a:p>
            <a:pPr algn="l" fontAlgn="base"/>
            <a:r>
              <a:rPr lang="en-US" i="0" dirty="0">
                <a:effectLst/>
                <a:latin typeface="sofia-pro"/>
              </a:rPr>
              <a:t>An HTML form is used to collect user input. </a:t>
            </a:r>
            <a:r>
              <a:rPr lang="en-US" b="0" i="0" dirty="0">
                <a:effectLst/>
                <a:latin typeface="urw-din"/>
              </a:rPr>
              <a:t>For example, a user wants to buy a bag online, so he/she has to first enter their shipping address in the address form and then add their payment details in the payment form to place an order. </a:t>
            </a:r>
          </a:p>
          <a:p>
            <a:pPr algn="l" fontAlgn="base"/>
            <a:r>
              <a:rPr lang="en-US" i="0" dirty="0">
                <a:effectLst/>
                <a:latin typeface="sofia-pro"/>
              </a:rPr>
              <a:t>The &lt;form&gt; element is a container for different types of input elements, such as: text fields, checkboxes, radio buttons, submit buttons, etc. </a:t>
            </a:r>
          </a:p>
          <a:p>
            <a:pPr algn="l" fontAlgn="base"/>
            <a:endParaRPr lang="en-US" i="0" dirty="0">
              <a:effectLst/>
              <a:latin typeface="sofia-pro"/>
            </a:endParaRPr>
          </a:p>
          <a:p>
            <a:pPr algn="l" fontAlgn="base"/>
            <a:r>
              <a:rPr lang="en-US" b="1" i="0" dirty="0">
                <a:effectLst/>
                <a:latin typeface="urw-din"/>
              </a:rPr>
              <a:t>Form elements-</a:t>
            </a:r>
          </a:p>
          <a:p>
            <a:pPr algn="l" fontAlgn="base"/>
            <a:r>
              <a:rPr lang="en-US" b="0" i="0" dirty="0">
                <a:effectLst/>
                <a:latin typeface="urw-din"/>
              </a:rPr>
              <a:t>These are the following HTML &lt;form&gt; elements:</a:t>
            </a:r>
          </a:p>
          <a:p>
            <a:pPr algn="l" fontAlgn="base">
              <a:buFont typeface="Arial" panose="020B0604020202020204" pitchFamily="34" charset="0"/>
              <a:buChar char="•"/>
            </a:pPr>
            <a:r>
              <a:rPr lang="en-US" b="1" i="0" dirty="0">
                <a:effectLst/>
                <a:latin typeface="urw-din"/>
              </a:rPr>
              <a:t>&lt;label&gt;: </a:t>
            </a:r>
            <a:r>
              <a:rPr lang="en-US" b="0" i="0" dirty="0">
                <a:effectLst/>
                <a:latin typeface="urw-din"/>
              </a:rPr>
              <a:t>It defines label for &lt;form&gt; elements.</a:t>
            </a:r>
          </a:p>
          <a:p>
            <a:pPr fontAlgn="base"/>
            <a:r>
              <a:rPr lang="en-US" dirty="0">
                <a:latin typeface="urw-din"/>
              </a:rPr>
              <a:t>	</a:t>
            </a:r>
            <a:r>
              <a:rPr lang="en-US" b="0" i="0" dirty="0">
                <a:solidFill>
                  <a:srgbClr val="C00000"/>
                </a:solidFill>
                <a:effectLst/>
                <a:latin typeface="Consolas" panose="020B0609020204030204" pitchFamily="49" charset="0"/>
              </a:rPr>
              <a:t>&lt;label for="</a:t>
            </a:r>
            <a:r>
              <a:rPr lang="en-US" b="0" i="0" dirty="0" err="1">
                <a:solidFill>
                  <a:srgbClr val="C00000"/>
                </a:solidFill>
                <a:effectLst/>
                <a:latin typeface="Consolas" panose="020B0609020204030204" pitchFamily="49" charset="0"/>
              </a:rPr>
              <a:t>fname</a:t>
            </a:r>
            <a:r>
              <a:rPr lang="en-US" b="0" i="0" dirty="0">
                <a:solidFill>
                  <a:srgbClr val="C00000"/>
                </a:solidFill>
                <a:effectLst/>
                <a:latin typeface="Consolas" panose="020B0609020204030204" pitchFamily="49" charset="0"/>
              </a:rPr>
              <a:t>"&gt;First name:&lt;/label&gt;</a:t>
            </a:r>
            <a:endParaRPr lang="en-US" b="0" i="0" dirty="0">
              <a:solidFill>
                <a:srgbClr val="C00000"/>
              </a:solidFill>
              <a:effectLst/>
              <a:latin typeface="urw-din"/>
            </a:endParaRPr>
          </a:p>
          <a:p>
            <a:pPr algn="l" fontAlgn="base"/>
            <a:endParaRPr lang="en-US" b="0" i="0" dirty="0">
              <a:effectLst/>
              <a:latin typeface="urw-din"/>
            </a:endParaRPr>
          </a:p>
          <a:p>
            <a:pPr marL="285750" indent="-285750" fontAlgn="base">
              <a:buFont typeface="Arial" panose="020B0604020202020204" pitchFamily="34" charset="0"/>
              <a:buChar char="•"/>
            </a:pPr>
            <a:r>
              <a:rPr lang="en-US" b="1" dirty="0">
                <a:latin typeface="urw-din"/>
              </a:rPr>
              <a:t>&lt;select</a:t>
            </a:r>
            <a:r>
              <a:rPr lang="en-US" b="1" i="0" dirty="0">
                <a:effectLst/>
                <a:latin typeface="urw-din"/>
              </a:rPr>
              <a:t>&gt;: </a:t>
            </a:r>
            <a:r>
              <a:rPr lang="en-US" b="0" i="0" dirty="0">
                <a:effectLst/>
                <a:latin typeface="urw-din"/>
              </a:rPr>
              <a:t>It is used to create a drop-down list. The &lt;option&gt; elements defines an option that can be selected. </a:t>
            </a:r>
          </a:p>
          <a:p>
            <a:pPr algn="l" fontAlgn="base"/>
            <a:r>
              <a:rPr lang="en-US" b="0" i="0" dirty="0">
                <a:effectLst/>
                <a:latin typeface="urw-din"/>
              </a:rPr>
              <a:t>	</a:t>
            </a:r>
            <a:r>
              <a:rPr lang="en-US" b="0" i="0" dirty="0">
                <a:solidFill>
                  <a:srgbClr val="C00000"/>
                </a:solidFill>
                <a:effectLst/>
                <a:latin typeface="Consolas" panose="020B0609020204030204" pitchFamily="49" charset="0"/>
              </a:rPr>
              <a:t>&lt;select id="cars" name="cars"&gt;</a:t>
            </a:r>
            <a:br>
              <a:rPr lang="en-US" dirty="0">
                <a:solidFill>
                  <a:srgbClr val="C00000"/>
                </a:solidFill>
              </a:rPr>
            </a:br>
            <a:r>
              <a:rPr lang="en-US" b="0" i="0" dirty="0">
                <a:solidFill>
                  <a:srgbClr val="C00000"/>
                </a:solidFill>
                <a:effectLst/>
                <a:latin typeface="Consolas" panose="020B0609020204030204" pitchFamily="49" charset="0"/>
              </a:rPr>
              <a:t>  		&lt;option value="</a:t>
            </a:r>
            <a:r>
              <a:rPr lang="en-US" b="0" i="0" dirty="0" err="1">
                <a:solidFill>
                  <a:srgbClr val="C00000"/>
                </a:solidFill>
                <a:effectLst/>
                <a:latin typeface="Consolas" panose="020B0609020204030204" pitchFamily="49" charset="0"/>
              </a:rPr>
              <a:t>volvo</a:t>
            </a:r>
            <a:r>
              <a:rPr lang="en-US" b="0" i="0" dirty="0">
                <a:solidFill>
                  <a:srgbClr val="C00000"/>
                </a:solidFill>
                <a:effectLst/>
                <a:latin typeface="Consolas" panose="020B0609020204030204" pitchFamily="49" charset="0"/>
              </a:rPr>
              <a:t>"&gt;Volvo&lt;/option&gt;</a:t>
            </a:r>
            <a:br>
              <a:rPr lang="en-US" dirty="0">
                <a:solidFill>
                  <a:srgbClr val="C00000"/>
                </a:solidFill>
              </a:rPr>
            </a:br>
            <a:r>
              <a:rPr lang="en-US" b="0" i="0" dirty="0">
                <a:solidFill>
                  <a:srgbClr val="C00000"/>
                </a:solidFill>
                <a:effectLst/>
                <a:latin typeface="Consolas" panose="020B0609020204030204" pitchFamily="49" charset="0"/>
              </a:rPr>
              <a:t>  		&lt;option value="</a:t>
            </a:r>
            <a:r>
              <a:rPr lang="en-US" b="0" i="0" dirty="0" err="1">
                <a:solidFill>
                  <a:srgbClr val="C00000"/>
                </a:solidFill>
                <a:effectLst/>
                <a:latin typeface="Consolas" panose="020B0609020204030204" pitchFamily="49" charset="0"/>
              </a:rPr>
              <a:t>saab</a:t>
            </a:r>
            <a:r>
              <a:rPr lang="en-US" b="0" i="0" dirty="0">
                <a:solidFill>
                  <a:srgbClr val="C00000"/>
                </a:solidFill>
                <a:effectLst/>
                <a:latin typeface="Consolas" panose="020B0609020204030204" pitchFamily="49" charset="0"/>
              </a:rPr>
              <a:t>"&gt;Saab&lt;/option&gt;</a:t>
            </a:r>
            <a:br>
              <a:rPr lang="en-US" dirty="0">
                <a:solidFill>
                  <a:srgbClr val="C00000"/>
                </a:solidFill>
              </a:rPr>
            </a:br>
            <a:r>
              <a:rPr lang="en-US" dirty="0">
                <a:solidFill>
                  <a:srgbClr val="C00000"/>
                </a:solidFill>
              </a:rPr>
              <a:t>	</a:t>
            </a:r>
            <a:r>
              <a:rPr lang="en-US" b="0" i="0" dirty="0">
                <a:solidFill>
                  <a:srgbClr val="C00000"/>
                </a:solidFill>
                <a:effectLst/>
                <a:latin typeface="Consolas" panose="020B0609020204030204" pitchFamily="49" charset="0"/>
              </a:rPr>
              <a:t>&lt;/select&gt;</a:t>
            </a:r>
          </a:p>
          <a:p>
            <a:pPr algn="l" fontAlgn="base"/>
            <a:r>
              <a:rPr lang="en-US" b="0" i="0" dirty="0">
                <a:effectLst/>
                <a:latin typeface="urw-din"/>
              </a:rPr>
              <a:t>By default, the first item in the drop-down list is selected. To define a pre-selected option, add the selected attribute to the option:		</a:t>
            </a:r>
            <a:r>
              <a:rPr lang="en-US" b="0" i="0" dirty="0">
                <a:solidFill>
                  <a:srgbClr val="C00000"/>
                </a:solidFill>
                <a:effectLst/>
                <a:latin typeface="Consolas" panose="020B0609020204030204" pitchFamily="49" charset="0"/>
              </a:rPr>
              <a:t>&lt;option value="fiat" selected&gt;Fiat&lt;/option&gt;</a:t>
            </a:r>
          </a:p>
          <a:p>
            <a:pPr algn="l" fontAlgn="base"/>
            <a:endParaRPr lang="en-US" b="0" i="0" dirty="0">
              <a:solidFill>
                <a:srgbClr val="0000CD"/>
              </a:solidFill>
              <a:effectLst/>
              <a:latin typeface="Consolas" panose="020B0609020204030204" pitchFamily="49" charset="0"/>
            </a:endParaRPr>
          </a:p>
          <a:p>
            <a:pPr algn="l" fontAlgn="base"/>
            <a:r>
              <a:rPr lang="en-US" b="0" i="0" dirty="0">
                <a:effectLst/>
                <a:latin typeface="urw-din"/>
              </a:rPr>
              <a:t>Use the size attribute to specify the number of visible values: </a:t>
            </a:r>
          </a:p>
          <a:p>
            <a:pPr algn="l" fontAlgn="base"/>
            <a:r>
              <a:rPr lang="en-US" b="0" i="0" dirty="0">
                <a:effectLst/>
                <a:latin typeface="urw-din"/>
              </a:rPr>
              <a:t>	</a:t>
            </a:r>
            <a:r>
              <a:rPr lang="en-US" b="0" i="0" dirty="0">
                <a:solidFill>
                  <a:srgbClr val="C00000"/>
                </a:solidFill>
                <a:effectLst/>
                <a:latin typeface="Consolas" panose="020B0609020204030204" pitchFamily="49" charset="0"/>
              </a:rPr>
              <a:t>&lt;select id="cars" name="cars" size="3"&gt;</a:t>
            </a:r>
            <a:endParaRPr lang="en-US" b="0" i="0" dirty="0">
              <a:solidFill>
                <a:srgbClr val="C00000"/>
              </a:solidFill>
              <a:effectLst/>
              <a:latin typeface="urw-din"/>
            </a:endParaRPr>
          </a:p>
        </p:txBody>
      </p:sp>
      <p:sp>
        <p:nvSpPr>
          <p:cNvPr id="6" name="Rectangle 3">
            <a:extLst>
              <a:ext uri="{FF2B5EF4-FFF2-40B4-BE49-F238E27FC236}">
                <a16:creationId xmlns:a16="http://schemas.microsoft.com/office/drawing/2014/main" id="{E6200135-AF6C-BBF9-121D-1DAC8DC718F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5927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48F2BB-55FB-F790-D825-76F7C8AF1265}"/>
              </a:ext>
            </a:extLst>
          </p:cNvPr>
          <p:cNvSpPr txBox="1"/>
          <p:nvPr/>
        </p:nvSpPr>
        <p:spPr>
          <a:xfrm>
            <a:off x="184731" y="181947"/>
            <a:ext cx="11610003" cy="5386090"/>
          </a:xfrm>
          <a:prstGeom prst="rect">
            <a:avLst/>
          </a:prstGeom>
          <a:noFill/>
        </p:spPr>
        <p:txBody>
          <a:bodyPr wrap="square">
            <a:spAutoFit/>
          </a:bodyPr>
          <a:lstStyle/>
          <a:p>
            <a:pPr algn="l" fontAlgn="base"/>
            <a:r>
              <a:rPr lang="en-IN" b="1" dirty="0">
                <a:latin typeface="urw-din"/>
              </a:rPr>
              <a:t>The &lt;input&gt; Element</a:t>
            </a:r>
          </a:p>
          <a:p>
            <a:pPr algn="l" fontAlgn="base"/>
            <a:r>
              <a:rPr lang="en-US" dirty="0">
                <a:latin typeface="urw-din"/>
              </a:rPr>
              <a:t>The HTML &lt;input&gt; element is the most used form element. </a:t>
            </a:r>
            <a:r>
              <a:rPr lang="en-US" b="0" i="0" dirty="0">
                <a:effectLst/>
                <a:latin typeface="urw-din"/>
              </a:rPr>
              <a:t>It is used to get input data from the form in various types such as text, password, email, </a:t>
            </a:r>
            <a:r>
              <a:rPr lang="en-US" b="0" i="0" dirty="0" err="1">
                <a:effectLst/>
                <a:latin typeface="urw-din"/>
              </a:rPr>
              <a:t>etc</a:t>
            </a:r>
            <a:r>
              <a:rPr lang="en-US" b="0" i="0" dirty="0">
                <a:effectLst/>
                <a:latin typeface="urw-din"/>
              </a:rPr>
              <a:t> by changing its type.</a:t>
            </a:r>
          </a:p>
          <a:p>
            <a:pPr algn="l" fontAlgn="base"/>
            <a:endParaRPr lang="en-US" b="0" i="0" dirty="0">
              <a:effectLst/>
              <a:latin typeface="urw-din"/>
            </a:endParaRPr>
          </a:p>
          <a:p>
            <a:pPr algn="l" fontAlgn="base"/>
            <a:r>
              <a:rPr lang="en-US" sz="1600" b="0" i="0" dirty="0">
                <a:solidFill>
                  <a:srgbClr val="C00000"/>
                </a:solidFill>
                <a:effectLst/>
                <a:latin typeface="Consolas" panose="020B0609020204030204" pitchFamily="49" charset="0"/>
              </a:rPr>
              <a:t>&lt;label for="</a:t>
            </a:r>
            <a:r>
              <a:rPr lang="en-US" sz="1600" b="0" i="0" dirty="0" err="1">
                <a:solidFill>
                  <a:srgbClr val="C00000"/>
                </a:solidFill>
                <a:effectLst/>
                <a:latin typeface="Consolas" panose="020B0609020204030204" pitchFamily="49" charset="0"/>
              </a:rPr>
              <a:t>fname</a:t>
            </a:r>
            <a:r>
              <a:rPr lang="en-US" sz="1600" b="0" i="0" dirty="0">
                <a:solidFill>
                  <a:srgbClr val="C00000"/>
                </a:solidFill>
                <a:effectLst/>
                <a:latin typeface="Consolas" panose="020B0609020204030204" pitchFamily="49" charset="0"/>
              </a:rPr>
              <a:t>"&gt;First name:&lt;/label&gt;&lt;</a:t>
            </a:r>
            <a:r>
              <a:rPr lang="en-US" sz="1600" b="0" i="0" dirty="0" err="1">
                <a:solidFill>
                  <a:srgbClr val="C00000"/>
                </a:solidFill>
                <a:effectLst/>
                <a:latin typeface="Consolas" panose="020B0609020204030204" pitchFamily="49" charset="0"/>
              </a:rPr>
              <a:t>br</a:t>
            </a:r>
            <a:r>
              <a:rPr lang="en-US" sz="1600" b="0" i="0" dirty="0">
                <a:solidFill>
                  <a:srgbClr val="C00000"/>
                </a:solidFill>
                <a:effectLst/>
                <a:latin typeface="Consolas" panose="020B0609020204030204" pitchFamily="49" charset="0"/>
              </a:rPr>
              <a:t>&gt;</a:t>
            </a:r>
            <a:br>
              <a:rPr lang="en-US" sz="1600" dirty="0">
                <a:solidFill>
                  <a:srgbClr val="C00000"/>
                </a:solidFill>
              </a:rPr>
            </a:br>
            <a:r>
              <a:rPr lang="en-US" sz="1600" b="0" i="0" dirty="0">
                <a:solidFill>
                  <a:srgbClr val="C00000"/>
                </a:solidFill>
                <a:effectLst/>
                <a:latin typeface="Consolas" panose="020B0609020204030204" pitchFamily="49" charset="0"/>
              </a:rPr>
              <a:t>&lt;input type="text" id="</a:t>
            </a:r>
            <a:r>
              <a:rPr lang="en-US" sz="1600" b="0" i="0" dirty="0" err="1">
                <a:solidFill>
                  <a:srgbClr val="C00000"/>
                </a:solidFill>
                <a:effectLst/>
                <a:latin typeface="Consolas" panose="020B0609020204030204" pitchFamily="49" charset="0"/>
              </a:rPr>
              <a:t>fname</a:t>
            </a:r>
            <a:r>
              <a:rPr lang="en-US" sz="1600" b="0" i="0" dirty="0">
                <a:solidFill>
                  <a:srgbClr val="C00000"/>
                </a:solidFill>
                <a:effectLst/>
                <a:latin typeface="Consolas" panose="020B0609020204030204" pitchFamily="49" charset="0"/>
              </a:rPr>
              <a:t>" name="</a:t>
            </a:r>
            <a:r>
              <a:rPr lang="en-US" sz="1600" b="0" i="0" dirty="0" err="1">
                <a:solidFill>
                  <a:srgbClr val="C00000"/>
                </a:solidFill>
                <a:effectLst/>
                <a:latin typeface="Consolas" panose="020B0609020204030204" pitchFamily="49" charset="0"/>
              </a:rPr>
              <a:t>fname</a:t>
            </a:r>
            <a:r>
              <a:rPr lang="en-US" sz="1600" b="0" i="0" dirty="0">
                <a:solidFill>
                  <a:srgbClr val="C00000"/>
                </a:solidFill>
                <a:effectLst/>
                <a:latin typeface="Consolas" panose="020B0609020204030204" pitchFamily="49" charset="0"/>
              </a:rPr>
              <a:t>"&gt;&lt;</a:t>
            </a:r>
            <a:r>
              <a:rPr lang="en-US" sz="1600" b="0" i="0" dirty="0" err="1">
                <a:solidFill>
                  <a:srgbClr val="C00000"/>
                </a:solidFill>
                <a:effectLst/>
                <a:latin typeface="Consolas" panose="020B0609020204030204" pitchFamily="49" charset="0"/>
              </a:rPr>
              <a:t>br</a:t>
            </a:r>
            <a:r>
              <a:rPr lang="en-US" sz="1600" b="0" i="0" dirty="0">
                <a:solidFill>
                  <a:srgbClr val="C00000"/>
                </a:solidFill>
                <a:effectLst/>
                <a:latin typeface="Consolas" panose="020B0609020204030204" pitchFamily="49" charset="0"/>
              </a:rPr>
              <a:t>&gt;</a:t>
            </a:r>
          </a:p>
          <a:p>
            <a:pPr algn="l" fontAlgn="base"/>
            <a:endParaRPr lang="en-US" sz="1600" dirty="0">
              <a:solidFill>
                <a:srgbClr val="C00000"/>
              </a:solidFill>
              <a:latin typeface="Consolas" panose="020B0609020204030204" pitchFamily="49" charset="0"/>
            </a:endParaRPr>
          </a:p>
          <a:p>
            <a:pPr algn="l" fontAlgn="base"/>
            <a:r>
              <a:rPr lang="en-IN" sz="1600" b="0" i="0" dirty="0">
                <a:solidFill>
                  <a:srgbClr val="C00000"/>
                </a:solidFill>
                <a:effectLst/>
                <a:latin typeface="Consolas" panose="020B0609020204030204" pitchFamily="49" charset="0"/>
              </a:rPr>
              <a:t>&lt;label for="</a:t>
            </a:r>
            <a:r>
              <a:rPr lang="en-IN" sz="1600" b="0" i="0" dirty="0" err="1">
                <a:solidFill>
                  <a:srgbClr val="C00000"/>
                </a:solidFill>
                <a:effectLst/>
                <a:latin typeface="Consolas" panose="020B0609020204030204" pitchFamily="49" charset="0"/>
              </a:rPr>
              <a:t>pwd</a:t>
            </a:r>
            <a:r>
              <a:rPr lang="en-IN" sz="1600" b="0" i="0" dirty="0">
                <a:solidFill>
                  <a:srgbClr val="C00000"/>
                </a:solidFill>
                <a:effectLst/>
                <a:latin typeface="Consolas" panose="020B0609020204030204" pitchFamily="49" charset="0"/>
              </a:rPr>
              <a:t>"&gt;Password:&lt;/label&gt;&lt;</a:t>
            </a:r>
            <a:r>
              <a:rPr lang="en-IN" sz="1600" b="0" i="0" dirty="0" err="1">
                <a:solidFill>
                  <a:srgbClr val="C00000"/>
                </a:solidFill>
                <a:effectLst/>
                <a:latin typeface="Consolas" panose="020B0609020204030204" pitchFamily="49" charset="0"/>
              </a:rPr>
              <a:t>br</a:t>
            </a:r>
            <a:r>
              <a:rPr lang="en-IN" sz="1600" b="0" i="0" dirty="0">
                <a:solidFill>
                  <a:srgbClr val="C00000"/>
                </a:solidFill>
                <a:effectLst/>
                <a:latin typeface="Consolas" panose="020B0609020204030204" pitchFamily="49" charset="0"/>
              </a:rPr>
              <a:t>&gt;</a:t>
            </a:r>
            <a:br>
              <a:rPr lang="en-IN" sz="1600" dirty="0">
                <a:solidFill>
                  <a:srgbClr val="C00000"/>
                </a:solidFill>
              </a:rPr>
            </a:br>
            <a:r>
              <a:rPr lang="en-IN" sz="1600" b="0" i="0" dirty="0">
                <a:solidFill>
                  <a:srgbClr val="C00000"/>
                </a:solidFill>
                <a:effectLst/>
                <a:latin typeface="Consolas" panose="020B0609020204030204" pitchFamily="49" charset="0"/>
              </a:rPr>
              <a:t>&lt;input type="password" id="</a:t>
            </a:r>
            <a:r>
              <a:rPr lang="en-IN" sz="1600" b="0" i="0" dirty="0" err="1">
                <a:solidFill>
                  <a:srgbClr val="C00000"/>
                </a:solidFill>
                <a:effectLst/>
                <a:latin typeface="Consolas" panose="020B0609020204030204" pitchFamily="49" charset="0"/>
              </a:rPr>
              <a:t>pwd</a:t>
            </a:r>
            <a:r>
              <a:rPr lang="en-IN" sz="1600" b="0" i="0" dirty="0">
                <a:solidFill>
                  <a:srgbClr val="C00000"/>
                </a:solidFill>
                <a:effectLst/>
                <a:latin typeface="Consolas" panose="020B0609020204030204" pitchFamily="49" charset="0"/>
              </a:rPr>
              <a:t>" name="</a:t>
            </a:r>
            <a:r>
              <a:rPr lang="en-IN" sz="1600" b="0" i="0" dirty="0" err="1">
                <a:solidFill>
                  <a:srgbClr val="C00000"/>
                </a:solidFill>
                <a:effectLst/>
                <a:latin typeface="Consolas" panose="020B0609020204030204" pitchFamily="49" charset="0"/>
              </a:rPr>
              <a:t>pwd</a:t>
            </a:r>
            <a:r>
              <a:rPr lang="en-IN" sz="1600" b="0" i="0" dirty="0">
                <a:solidFill>
                  <a:srgbClr val="C00000"/>
                </a:solidFill>
                <a:effectLst/>
                <a:latin typeface="Consolas" panose="020B0609020204030204" pitchFamily="49" charset="0"/>
              </a:rPr>
              <a:t>"&gt;</a:t>
            </a:r>
          </a:p>
          <a:p>
            <a:pPr algn="l" fontAlgn="base"/>
            <a:endParaRPr lang="en-IN" sz="1600" dirty="0">
              <a:solidFill>
                <a:srgbClr val="C00000"/>
              </a:solidFill>
              <a:latin typeface="Consolas" panose="020B0609020204030204" pitchFamily="49" charset="0"/>
            </a:endParaRPr>
          </a:p>
          <a:p>
            <a:pPr algn="l" fontAlgn="base"/>
            <a:r>
              <a:rPr lang="en-IN" sz="1600" b="0" i="0" dirty="0">
                <a:solidFill>
                  <a:srgbClr val="C00000"/>
                </a:solidFill>
                <a:effectLst/>
                <a:latin typeface="Consolas" panose="020B0609020204030204" pitchFamily="49" charset="0"/>
              </a:rPr>
              <a:t>&lt;input type="radio" id="html" name="</a:t>
            </a:r>
            <a:r>
              <a:rPr lang="en-IN" sz="1600" b="0" i="0" dirty="0" err="1">
                <a:solidFill>
                  <a:srgbClr val="C00000"/>
                </a:solidFill>
                <a:effectLst/>
                <a:latin typeface="Consolas" panose="020B0609020204030204" pitchFamily="49" charset="0"/>
              </a:rPr>
              <a:t>fav_language</a:t>
            </a:r>
            <a:r>
              <a:rPr lang="en-IN" sz="1600" b="0" i="0" dirty="0">
                <a:solidFill>
                  <a:srgbClr val="C00000"/>
                </a:solidFill>
                <a:effectLst/>
                <a:latin typeface="Consolas" panose="020B0609020204030204" pitchFamily="49" charset="0"/>
              </a:rPr>
              <a:t>" value="HTML"&gt;</a:t>
            </a:r>
            <a:br>
              <a:rPr lang="en-IN" sz="1600" dirty="0">
                <a:solidFill>
                  <a:srgbClr val="C00000"/>
                </a:solidFill>
              </a:rPr>
            </a:br>
            <a:r>
              <a:rPr lang="en-IN" sz="1600" b="0" i="0" dirty="0">
                <a:solidFill>
                  <a:srgbClr val="C00000"/>
                </a:solidFill>
                <a:effectLst/>
                <a:latin typeface="Consolas" panose="020B0609020204030204" pitchFamily="49" charset="0"/>
              </a:rPr>
              <a:t>&lt;label for="html"&gt;HTML&lt;/label&gt;&lt;</a:t>
            </a:r>
            <a:r>
              <a:rPr lang="en-IN" sz="1600" b="0" i="0" dirty="0" err="1">
                <a:solidFill>
                  <a:srgbClr val="C00000"/>
                </a:solidFill>
                <a:effectLst/>
                <a:latin typeface="Consolas" panose="020B0609020204030204" pitchFamily="49" charset="0"/>
              </a:rPr>
              <a:t>br</a:t>
            </a:r>
            <a:r>
              <a:rPr lang="en-IN" sz="1600" b="0" i="0" dirty="0">
                <a:solidFill>
                  <a:srgbClr val="C00000"/>
                </a:solidFill>
                <a:effectLst/>
                <a:latin typeface="Consolas" panose="020B0609020204030204" pitchFamily="49" charset="0"/>
              </a:rPr>
              <a:t>&gt;</a:t>
            </a:r>
          </a:p>
          <a:p>
            <a:pPr algn="l" fontAlgn="base"/>
            <a:endParaRPr lang="en-IN" sz="1600" dirty="0">
              <a:solidFill>
                <a:srgbClr val="C00000"/>
              </a:solidFill>
              <a:latin typeface="Consolas" panose="020B0609020204030204" pitchFamily="49" charset="0"/>
            </a:endParaRPr>
          </a:p>
          <a:p>
            <a:pPr algn="l" fontAlgn="base"/>
            <a:r>
              <a:rPr lang="en-IN" sz="1600" b="0" i="0" dirty="0">
                <a:solidFill>
                  <a:srgbClr val="C00000"/>
                </a:solidFill>
                <a:effectLst/>
                <a:latin typeface="Consolas" panose="020B0609020204030204" pitchFamily="49" charset="0"/>
              </a:rPr>
              <a:t>&lt;input type="checkbox" id="vehicle1" name="vehicle1"&gt;</a:t>
            </a:r>
            <a:br>
              <a:rPr lang="en-IN" sz="1600" dirty="0">
                <a:solidFill>
                  <a:srgbClr val="C00000"/>
                </a:solidFill>
              </a:rPr>
            </a:br>
            <a:r>
              <a:rPr lang="en-IN" sz="1600" b="0" i="0" dirty="0">
                <a:solidFill>
                  <a:srgbClr val="C00000"/>
                </a:solidFill>
                <a:effectLst/>
                <a:latin typeface="Consolas" panose="020B0609020204030204" pitchFamily="49" charset="0"/>
              </a:rPr>
              <a:t>&lt;label for="vehicle1"&gt; I have a bike&lt;/label&gt;&lt;</a:t>
            </a:r>
            <a:r>
              <a:rPr lang="en-IN" sz="1600" b="0" i="0" dirty="0" err="1">
                <a:solidFill>
                  <a:srgbClr val="C00000"/>
                </a:solidFill>
                <a:effectLst/>
                <a:latin typeface="Consolas" panose="020B0609020204030204" pitchFamily="49" charset="0"/>
              </a:rPr>
              <a:t>br</a:t>
            </a:r>
            <a:r>
              <a:rPr lang="en-IN" sz="1600" b="0" i="0" dirty="0">
                <a:solidFill>
                  <a:srgbClr val="C00000"/>
                </a:solidFill>
                <a:effectLst/>
                <a:latin typeface="Consolas" panose="020B0609020204030204" pitchFamily="49" charset="0"/>
              </a:rPr>
              <a:t>&gt;</a:t>
            </a:r>
          </a:p>
          <a:p>
            <a:pPr algn="l" fontAlgn="base"/>
            <a:endParaRPr lang="en-IN" sz="1600" dirty="0">
              <a:solidFill>
                <a:srgbClr val="C00000"/>
              </a:solidFill>
              <a:latin typeface="Consolas" panose="020B0609020204030204" pitchFamily="49" charset="0"/>
            </a:endParaRPr>
          </a:p>
          <a:p>
            <a:pPr algn="l" fontAlgn="base"/>
            <a:r>
              <a:rPr lang="en-US" sz="1600" dirty="0">
                <a:solidFill>
                  <a:srgbClr val="C00000"/>
                </a:solidFill>
                <a:latin typeface="Consolas" panose="020B0609020204030204" pitchFamily="49" charset="0"/>
              </a:rPr>
              <a:t>&lt;input type="submit" value="Submit"&gt;</a:t>
            </a:r>
          </a:p>
          <a:p>
            <a:pPr algn="l" fontAlgn="base"/>
            <a:r>
              <a:rPr lang="en-US" sz="1600" dirty="0">
                <a:solidFill>
                  <a:srgbClr val="C00000"/>
                </a:solidFill>
                <a:latin typeface="Consolas" panose="020B0609020204030204" pitchFamily="49" charset="0"/>
              </a:rPr>
              <a:t>&lt;input type="reset"&gt;</a:t>
            </a:r>
          </a:p>
          <a:p>
            <a:pPr algn="l" fontAlgn="base"/>
            <a:endParaRPr lang="en-US" sz="1600" dirty="0">
              <a:solidFill>
                <a:srgbClr val="C00000"/>
              </a:solidFill>
              <a:latin typeface="Consolas" panose="020B0609020204030204" pitchFamily="49" charset="0"/>
            </a:endParaRPr>
          </a:p>
          <a:p>
            <a:pPr algn="l" fontAlgn="base"/>
            <a:r>
              <a:rPr lang="en-US" sz="1600" dirty="0">
                <a:solidFill>
                  <a:srgbClr val="C00000"/>
                </a:solidFill>
                <a:latin typeface="Consolas" panose="020B0609020204030204" pitchFamily="49" charset="0"/>
              </a:rPr>
              <a:t>&lt;input type="button" onclick="alert('Hello World!’)” value="Click Me!"&gt;</a:t>
            </a:r>
          </a:p>
          <a:p>
            <a:pPr algn="l" fontAlgn="base"/>
            <a:endParaRPr lang="en-US" sz="1600" dirty="0">
              <a:solidFill>
                <a:srgbClr val="C00000"/>
              </a:solidFill>
              <a:latin typeface="Consolas" panose="020B0609020204030204" pitchFamily="49" charset="0"/>
            </a:endParaRPr>
          </a:p>
        </p:txBody>
      </p:sp>
      <p:sp>
        <p:nvSpPr>
          <p:cNvPr id="5" name="Rectangle 2">
            <a:extLst>
              <a:ext uri="{FF2B5EF4-FFF2-40B4-BE49-F238E27FC236}">
                <a16:creationId xmlns:a16="http://schemas.microsoft.com/office/drawing/2014/main" id="{5D11104B-751A-C8B7-A5BB-4BB2B1F9A08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B68E85E3-B31A-550B-6367-B84FE85E174A}"/>
              </a:ext>
            </a:extLst>
          </p:cNvPr>
          <p:cNvGraphicFramePr>
            <a:graphicFrameLocks noGrp="1"/>
          </p:cNvGraphicFramePr>
          <p:nvPr>
            <p:extLst>
              <p:ext uri="{D42A27DB-BD31-4B8C-83A1-F6EECF244321}">
                <p14:modId xmlns:p14="http://schemas.microsoft.com/office/powerpoint/2010/main" val="1619081337"/>
              </p:ext>
            </p:extLst>
          </p:nvPr>
        </p:nvGraphicFramePr>
        <p:xfrm>
          <a:off x="8331007" y="1112520"/>
          <a:ext cx="3676262" cy="4632960"/>
        </p:xfrm>
        <a:graphic>
          <a:graphicData uri="http://schemas.openxmlformats.org/drawingml/2006/table">
            <a:tbl>
              <a:tblPr/>
              <a:tblGrid>
                <a:gridCol w="1838131">
                  <a:extLst>
                    <a:ext uri="{9D8B030D-6E8A-4147-A177-3AD203B41FA5}">
                      <a16:colId xmlns:a16="http://schemas.microsoft.com/office/drawing/2014/main" val="3708327228"/>
                    </a:ext>
                  </a:extLst>
                </a:gridCol>
                <a:gridCol w="1838131">
                  <a:extLst>
                    <a:ext uri="{9D8B030D-6E8A-4147-A177-3AD203B41FA5}">
                      <a16:colId xmlns:a16="http://schemas.microsoft.com/office/drawing/2014/main" val="3219137361"/>
                    </a:ext>
                  </a:extLst>
                </a:gridCol>
              </a:tblGrid>
              <a:tr h="322296">
                <a:tc>
                  <a:txBody>
                    <a:bodyPr/>
                    <a:lstStyle/>
                    <a:p>
                      <a:pPr algn="l" fontAlgn="t"/>
                      <a:r>
                        <a:rPr lang="en-IN" sz="1600" dirty="0">
                          <a:effectLst/>
                        </a:rPr>
                        <a:t>Type</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600">
                          <a:effectLst/>
                        </a:rPr>
                        <a:t>Description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829451559"/>
                  </a:ext>
                </a:extLst>
              </a:tr>
              <a:tr h="545425">
                <a:tc>
                  <a:txBody>
                    <a:bodyPr/>
                    <a:lstStyle/>
                    <a:p>
                      <a:pPr algn="l" fontAlgn="t"/>
                      <a:r>
                        <a:rPr lang="en-IN" sz="1600">
                          <a:effectLst/>
                        </a:rPr>
                        <a:t>&lt;input type="text"&gt;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Displays a single-line text input field</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24817786"/>
                  </a:ext>
                </a:extLst>
              </a:tr>
              <a:tr h="768553">
                <a:tc>
                  <a:txBody>
                    <a:bodyPr/>
                    <a:lstStyle/>
                    <a:p>
                      <a:pPr algn="l" fontAlgn="t"/>
                      <a:r>
                        <a:rPr lang="en-IN" sz="1600" dirty="0">
                          <a:effectLst/>
                        </a:rPr>
                        <a:t>&lt;input type="radio"&gt;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a:effectLst/>
                        </a:rPr>
                        <a:t>Displays a radio button (for selecting one of many choices)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18594787"/>
                  </a:ext>
                </a:extLst>
              </a:tr>
              <a:tr h="768553">
                <a:tc>
                  <a:txBody>
                    <a:bodyPr/>
                    <a:lstStyle/>
                    <a:p>
                      <a:pPr algn="l" fontAlgn="t"/>
                      <a:r>
                        <a:rPr lang="en-IN" sz="1600">
                          <a:effectLst/>
                        </a:rPr>
                        <a:t>&lt;input type="checkbox"&gt;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600">
                          <a:effectLst/>
                        </a:rPr>
                        <a:t>Displays a checkbox (for selecting zero or more of many choices)</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957891569"/>
                  </a:ext>
                </a:extLst>
              </a:tr>
              <a:tr h="545425">
                <a:tc>
                  <a:txBody>
                    <a:bodyPr/>
                    <a:lstStyle/>
                    <a:p>
                      <a:pPr algn="l" fontAlgn="t"/>
                      <a:r>
                        <a:rPr lang="en-IN" sz="1600">
                          <a:effectLst/>
                        </a:rPr>
                        <a:t>&lt;input type="submit"&gt;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600" dirty="0">
                          <a:effectLst/>
                        </a:rPr>
                        <a:t>Displays a submit button (for submitting the form)</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257581119"/>
                  </a:ext>
                </a:extLst>
              </a:tr>
              <a:tr h="545425">
                <a:tc>
                  <a:txBody>
                    <a:bodyPr/>
                    <a:lstStyle/>
                    <a:p>
                      <a:pPr algn="l" fontAlgn="t"/>
                      <a:r>
                        <a:rPr lang="en-IN" sz="1600">
                          <a:effectLst/>
                        </a:rPr>
                        <a:t>&lt;input type="button"&gt;</a:t>
                      </a:r>
                    </a:p>
                  </a:txBody>
                  <a:tcPr marL="12192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600" dirty="0">
                          <a:effectLst/>
                        </a:rPr>
                        <a:t>Displays a clickable button</a:t>
                      </a:r>
                    </a:p>
                  </a:txBody>
                  <a:tcPr marL="60960" marR="60960" marT="60960" marB="60960">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910743556"/>
                  </a:ext>
                </a:extLst>
              </a:tr>
            </a:tbl>
          </a:graphicData>
        </a:graphic>
      </p:graphicFrame>
    </p:spTree>
    <p:extLst>
      <p:ext uri="{BB962C8B-B14F-4D97-AF65-F5344CB8AC3E}">
        <p14:creationId xmlns:p14="http://schemas.microsoft.com/office/powerpoint/2010/main" val="2687587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F8E9D7-6A37-2199-A260-9F070AD3C7A9}"/>
              </a:ext>
            </a:extLst>
          </p:cNvPr>
          <p:cNvSpPr txBox="1"/>
          <p:nvPr/>
        </p:nvSpPr>
        <p:spPr>
          <a:xfrm>
            <a:off x="380223" y="286530"/>
            <a:ext cx="11180406" cy="5632311"/>
          </a:xfrm>
          <a:prstGeom prst="rect">
            <a:avLst/>
          </a:prstGeom>
          <a:noFill/>
        </p:spPr>
        <p:txBody>
          <a:bodyPr wrap="square">
            <a:spAutoFit/>
          </a:bodyPr>
          <a:lstStyle/>
          <a:p>
            <a:pPr algn="l" fontAlgn="base">
              <a:buFont typeface="Arial" panose="020B0604020202020204" pitchFamily="34" charset="0"/>
              <a:buChar char="•"/>
            </a:pPr>
            <a:r>
              <a:rPr lang="en-US" b="1" i="0" dirty="0">
                <a:effectLst/>
                <a:latin typeface="urw-din"/>
              </a:rPr>
              <a:t>&lt;</a:t>
            </a:r>
            <a:r>
              <a:rPr lang="en-US" b="1" i="0" dirty="0" err="1">
                <a:effectLst/>
                <a:latin typeface="urw-din"/>
              </a:rPr>
              <a:t>textarea</a:t>
            </a:r>
            <a:r>
              <a:rPr lang="en-US" b="1" i="0" dirty="0">
                <a:effectLst/>
                <a:latin typeface="urw-din"/>
              </a:rPr>
              <a:t>&gt;: </a:t>
            </a:r>
            <a:r>
              <a:rPr lang="en-US" b="0" i="0" dirty="0">
                <a:effectLst/>
                <a:latin typeface="urw-din"/>
              </a:rPr>
              <a:t>It is used to get input long text content.</a:t>
            </a:r>
          </a:p>
          <a:p>
            <a:pPr algn="l" fontAlgn="base"/>
            <a:r>
              <a:rPr lang="en-US" dirty="0">
                <a:latin typeface="urw-din"/>
              </a:rPr>
              <a:t>	</a:t>
            </a:r>
            <a:r>
              <a:rPr lang="en-US" b="0" i="0" dirty="0">
                <a:solidFill>
                  <a:srgbClr val="C00000"/>
                </a:solidFill>
                <a:effectLst/>
                <a:latin typeface="Consolas" panose="020B0609020204030204" pitchFamily="49" charset="0"/>
              </a:rPr>
              <a:t>&lt;</a:t>
            </a:r>
            <a:r>
              <a:rPr lang="en-US" b="0" i="0" dirty="0" err="1">
                <a:solidFill>
                  <a:srgbClr val="C00000"/>
                </a:solidFill>
                <a:effectLst/>
                <a:latin typeface="Consolas" panose="020B0609020204030204" pitchFamily="49" charset="0"/>
              </a:rPr>
              <a:t>textarea</a:t>
            </a:r>
            <a:r>
              <a:rPr lang="en-US" b="0" i="0" dirty="0">
                <a:solidFill>
                  <a:srgbClr val="C00000"/>
                </a:solidFill>
                <a:effectLst/>
                <a:latin typeface="Consolas" panose="020B0609020204030204" pitchFamily="49" charset="0"/>
              </a:rPr>
              <a:t> name="message" rows="10" cols="30"&gt;</a:t>
            </a:r>
            <a:br>
              <a:rPr lang="en-US" dirty="0">
                <a:solidFill>
                  <a:srgbClr val="C00000"/>
                </a:solidFill>
              </a:rPr>
            </a:br>
            <a:r>
              <a:rPr lang="en-US" dirty="0">
                <a:solidFill>
                  <a:srgbClr val="C00000"/>
                </a:solidFill>
              </a:rPr>
              <a:t>		</a:t>
            </a:r>
            <a:r>
              <a:rPr lang="en-US" b="0" i="0" dirty="0">
                <a:solidFill>
                  <a:srgbClr val="C00000"/>
                </a:solidFill>
                <a:effectLst/>
                <a:latin typeface="Consolas" panose="020B0609020204030204" pitchFamily="49" charset="0"/>
              </a:rPr>
              <a:t>The cat was playing in the garden.</a:t>
            </a:r>
            <a:br>
              <a:rPr lang="en-US" dirty="0">
                <a:solidFill>
                  <a:srgbClr val="C00000"/>
                </a:solidFill>
              </a:rPr>
            </a:br>
            <a:r>
              <a:rPr lang="en-US" dirty="0">
                <a:solidFill>
                  <a:srgbClr val="C00000"/>
                </a:solidFill>
              </a:rPr>
              <a:t>	</a:t>
            </a:r>
            <a:r>
              <a:rPr lang="en-US" b="0" i="0" dirty="0">
                <a:solidFill>
                  <a:srgbClr val="C00000"/>
                </a:solidFill>
                <a:effectLst/>
                <a:latin typeface="Consolas" panose="020B0609020204030204" pitchFamily="49" charset="0"/>
              </a:rPr>
              <a:t>&lt;/</a:t>
            </a:r>
            <a:r>
              <a:rPr lang="en-US" b="0" i="0" dirty="0" err="1">
                <a:solidFill>
                  <a:srgbClr val="C00000"/>
                </a:solidFill>
                <a:effectLst/>
                <a:latin typeface="Consolas" panose="020B0609020204030204" pitchFamily="49" charset="0"/>
              </a:rPr>
              <a:t>textarea</a:t>
            </a:r>
            <a:r>
              <a:rPr lang="en-US" b="0" i="0" dirty="0">
                <a:solidFill>
                  <a:srgbClr val="C00000"/>
                </a:solidFill>
                <a:effectLst/>
                <a:latin typeface="Consolas" panose="020B0609020204030204" pitchFamily="49" charset="0"/>
              </a:rPr>
              <a:t>&gt;</a:t>
            </a:r>
          </a:p>
          <a:p>
            <a:pPr algn="l" fontAlgn="base"/>
            <a:endParaRPr lang="en-US" b="0" i="0" dirty="0">
              <a:effectLst/>
              <a:latin typeface="Consolas" panose="020B0609020204030204" pitchFamily="49" charset="0"/>
            </a:endParaRPr>
          </a:p>
          <a:p>
            <a:pPr marL="285750" indent="-285750" fontAlgn="base">
              <a:buFont typeface="Arial" panose="020B0604020202020204" pitchFamily="34" charset="0"/>
              <a:buChar char="•"/>
            </a:pPr>
            <a:r>
              <a:rPr lang="en-US" b="1" i="0" dirty="0">
                <a:effectLst/>
                <a:latin typeface="urw-din"/>
              </a:rPr>
              <a:t>&lt;</a:t>
            </a:r>
            <a:r>
              <a:rPr lang="en-US" b="1" i="0" dirty="0" err="1">
                <a:effectLst/>
                <a:latin typeface="urw-din"/>
              </a:rPr>
              <a:t>fieldset</a:t>
            </a:r>
            <a:r>
              <a:rPr lang="en-US" b="1" i="0" dirty="0">
                <a:effectLst/>
                <a:latin typeface="urw-din"/>
              </a:rPr>
              <a:t>&gt;: </a:t>
            </a:r>
            <a:r>
              <a:rPr lang="en-US" b="0" i="0" dirty="0">
                <a:effectLst/>
                <a:latin typeface="urw-din"/>
              </a:rPr>
              <a:t>It is used to draw a box around other form elements and group the related data.</a:t>
            </a:r>
          </a:p>
          <a:p>
            <a:pPr fontAlgn="base"/>
            <a:r>
              <a:rPr lang="en-US" dirty="0">
                <a:latin typeface="urw-din"/>
              </a:rPr>
              <a:t>The &lt;legend&gt; element defines a caption for the &lt;</a:t>
            </a:r>
            <a:r>
              <a:rPr lang="en-US" dirty="0" err="1">
                <a:latin typeface="urw-din"/>
              </a:rPr>
              <a:t>fieldset</a:t>
            </a:r>
            <a:r>
              <a:rPr lang="en-US" dirty="0">
                <a:latin typeface="urw-din"/>
              </a:rPr>
              <a:t>&gt; element. </a:t>
            </a:r>
            <a:endParaRPr lang="en-US" b="0" i="0" dirty="0">
              <a:effectLst/>
              <a:latin typeface="urw-din"/>
            </a:endParaRPr>
          </a:p>
          <a:p>
            <a:pPr algn="l" fontAlgn="base"/>
            <a:r>
              <a:rPr lang="en-US" b="0" i="0" dirty="0">
                <a:effectLst/>
                <a:latin typeface="urw-din"/>
              </a:rPr>
              <a:t>	</a:t>
            </a:r>
            <a:r>
              <a:rPr lang="en-IN" b="0" i="0" dirty="0">
                <a:solidFill>
                  <a:srgbClr val="C00000"/>
                </a:solidFill>
                <a:effectLst/>
                <a:latin typeface="Consolas" panose="020B0609020204030204" pitchFamily="49" charset="0"/>
              </a:rPr>
              <a:t>&lt;</a:t>
            </a:r>
            <a:r>
              <a:rPr lang="en-IN" b="0" i="0" dirty="0" err="1">
                <a:solidFill>
                  <a:srgbClr val="C00000"/>
                </a:solidFill>
                <a:effectLst/>
                <a:latin typeface="Consolas" panose="020B0609020204030204" pitchFamily="49" charset="0"/>
              </a:rPr>
              <a:t>fieldset</a:t>
            </a:r>
            <a:r>
              <a:rPr lang="en-IN" b="0" i="0" dirty="0">
                <a:solidFill>
                  <a:srgbClr val="C00000"/>
                </a:solidFill>
                <a:effectLst/>
                <a:latin typeface="Consolas" panose="020B0609020204030204" pitchFamily="49" charset="0"/>
              </a:rPr>
              <a:t>&gt;</a:t>
            </a:r>
            <a:br>
              <a:rPr lang="en-IN" dirty="0">
                <a:solidFill>
                  <a:srgbClr val="C00000"/>
                </a:solidFill>
              </a:rPr>
            </a:br>
            <a:r>
              <a:rPr lang="en-IN" b="0" i="0" dirty="0">
                <a:solidFill>
                  <a:srgbClr val="C00000"/>
                </a:solidFill>
                <a:effectLst/>
                <a:latin typeface="Consolas" panose="020B0609020204030204" pitchFamily="49" charset="0"/>
              </a:rPr>
              <a:t>    		&lt;legend&gt;Personalia:&lt;/legend&gt;</a:t>
            </a:r>
            <a:br>
              <a:rPr lang="en-IN" dirty="0">
                <a:solidFill>
                  <a:srgbClr val="C00000"/>
                </a:solidFill>
              </a:rPr>
            </a:br>
            <a:r>
              <a:rPr lang="en-IN" b="0" i="0" dirty="0">
                <a:solidFill>
                  <a:srgbClr val="C00000"/>
                </a:solidFill>
                <a:effectLst/>
                <a:latin typeface="Consolas" panose="020B0609020204030204" pitchFamily="49" charset="0"/>
              </a:rPr>
              <a:t>    			&lt;label for="</a:t>
            </a:r>
            <a:r>
              <a:rPr lang="en-IN" b="0" i="0" dirty="0" err="1">
                <a:solidFill>
                  <a:srgbClr val="C00000"/>
                </a:solidFill>
                <a:effectLst/>
                <a:latin typeface="Consolas" panose="020B0609020204030204" pitchFamily="49" charset="0"/>
              </a:rPr>
              <a:t>fname</a:t>
            </a:r>
            <a:r>
              <a:rPr lang="en-IN" b="0" i="0" dirty="0">
                <a:solidFill>
                  <a:srgbClr val="C00000"/>
                </a:solidFill>
                <a:effectLst/>
                <a:latin typeface="Consolas" panose="020B0609020204030204" pitchFamily="49" charset="0"/>
              </a:rPr>
              <a:t>"&gt;First name:&lt;/label&gt;&lt;</a:t>
            </a:r>
            <a:r>
              <a:rPr lang="en-IN" b="0" i="0" dirty="0" err="1">
                <a:solidFill>
                  <a:srgbClr val="C00000"/>
                </a:solidFill>
                <a:effectLst/>
                <a:latin typeface="Consolas" panose="020B0609020204030204" pitchFamily="49" charset="0"/>
              </a:rPr>
              <a:t>br</a:t>
            </a:r>
            <a:r>
              <a:rPr lang="en-IN" b="0" i="0" dirty="0">
                <a:solidFill>
                  <a:srgbClr val="C00000"/>
                </a:solidFill>
                <a:effectLst/>
                <a:latin typeface="Consolas" panose="020B0609020204030204" pitchFamily="49" charset="0"/>
              </a:rPr>
              <a:t>&gt;</a:t>
            </a:r>
            <a:br>
              <a:rPr lang="en-IN" dirty="0">
                <a:solidFill>
                  <a:srgbClr val="C00000"/>
                </a:solidFill>
              </a:rPr>
            </a:br>
            <a:r>
              <a:rPr lang="en-IN" b="0" i="0" dirty="0">
                <a:solidFill>
                  <a:srgbClr val="C00000"/>
                </a:solidFill>
                <a:effectLst/>
                <a:latin typeface="Consolas" panose="020B0609020204030204" pitchFamily="49" charset="0"/>
              </a:rPr>
              <a:t>    			&lt;input type="text" id="</a:t>
            </a:r>
            <a:r>
              <a:rPr lang="en-IN" b="0" i="0" dirty="0" err="1">
                <a:solidFill>
                  <a:srgbClr val="C00000"/>
                </a:solidFill>
                <a:effectLst/>
                <a:latin typeface="Consolas" panose="020B0609020204030204" pitchFamily="49" charset="0"/>
              </a:rPr>
              <a:t>fname</a:t>
            </a:r>
            <a:r>
              <a:rPr lang="en-IN" b="0" i="0" dirty="0">
                <a:solidFill>
                  <a:srgbClr val="C00000"/>
                </a:solidFill>
                <a:effectLst/>
                <a:latin typeface="Consolas" panose="020B0609020204030204" pitchFamily="49" charset="0"/>
              </a:rPr>
              <a:t>" name="</a:t>
            </a:r>
            <a:r>
              <a:rPr lang="en-IN" b="0" i="0" dirty="0" err="1">
                <a:solidFill>
                  <a:srgbClr val="C00000"/>
                </a:solidFill>
                <a:effectLst/>
                <a:latin typeface="Consolas" panose="020B0609020204030204" pitchFamily="49" charset="0"/>
              </a:rPr>
              <a:t>fname</a:t>
            </a:r>
            <a:r>
              <a:rPr lang="en-IN" b="0" i="0" dirty="0">
                <a:solidFill>
                  <a:srgbClr val="C00000"/>
                </a:solidFill>
                <a:effectLst/>
                <a:latin typeface="Consolas" panose="020B0609020204030204" pitchFamily="49" charset="0"/>
              </a:rPr>
              <a:t>" value="John"&gt;&lt;</a:t>
            </a:r>
            <a:r>
              <a:rPr lang="en-IN" b="0" i="0" dirty="0" err="1">
                <a:solidFill>
                  <a:srgbClr val="C00000"/>
                </a:solidFill>
                <a:effectLst/>
                <a:latin typeface="Consolas" panose="020B0609020204030204" pitchFamily="49" charset="0"/>
              </a:rPr>
              <a:t>br</a:t>
            </a:r>
            <a:r>
              <a:rPr lang="en-IN" b="0" i="0" dirty="0">
                <a:solidFill>
                  <a:srgbClr val="C00000"/>
                </a:solidFill>
                <a:effectLst/>
                <a:latin typeface="Consolas" panose="020B0609020204030204" pitchFamily="49" charset="0"/>
              </a:rPr>
              <a:t>&gt;</a:t>
            </a:r>
            <a:br>
              <a:rPr lang="en-IN" dirty="0">
                <a:solidFill>
                  <a:srgbClr val="C00000"/>
                </a:solidFill>
              </a:rPr>
            </a:br>
            <a:r>
              <a:rPr lang="en-IN" b="0" i="0" dirty="0">
                <a:solidFill>
                  <a:srgbClr val="C00000"/>
                </a:solidFill>
                <a:effectLst/>
                <a:latin typeface="Consolas" panose="020B0609020204030204" pitchFamily="49" charset="0"/>
              </a:rPr>
              <a:t>    			&lt;label for="</a:t>
            </a:r>
            <a:r>
              <a:rPr lang="en-IN" b="0" i="0" dirty="0" err="1">
                <a:solidFill>
                  <a:srgbClr val="C00000"/>
                </a:solidFill>
                <a:effectLst/>
                <a:latin typeface="Consolas" panose="020B0609020204030204" pitchFamily="49" charset="0"/>
              </a:rPr>
              <a:t>lname</a:t>
            </a:r>
            <a:r>
              <a:rPr lang="en-IN" b="0" i="0" dirty="0">
                <a:solidFill>
                  <a:srgbClr val="C00000"/>
                </a:solidFill>
                <a:effectLst/>
                <a:latin typeface="Consolas" panose="020B0609020204030204" pitchFamily="49" charset="0"/>
              </a:rPr>
              <a:t>"&gt;Last name:&lt;/label&gt;&lt;</a:t>
            </a:r>
            <a:r>
              <a:rPr lang="en-IN" b="0" i="0" dirty="0" err="1">
                <a:solidFill>
                  <a:srgbClr val="C00000"/>
                </a:solidFill>
                <a:effectLst/>
                <a:latin typeface="Consolas" panose="020B0609020204030204" pitchFamily="49" charset="0"/>
              </a:rPr>
              <a:t>br</a:t>
            </a:r>
            <a:r>
              <a:rPr lang="en-IN" b="0" i="0" dirty="0">
                <a:solidFill>
                  <a:srgbClr val="C00000"/>
                </a:solidFill>
                <a:effectLst/>
                <a:latin typeface="Consolas" panose="020B0609020204030204" pitchFamily="49" charset="0"/>
              </a:rPr>
              <a:t>&gt;</a:t>
            </a:r>
            <a:br>
              <a:rPr lang="en-IN" dirty="0">
                <a:solidFill>
                  <a:srgbClr val="C00000"/>
                </a:solidFill>
              </a:rPr>
            </a:br>
            <a:r>
              <a:rPr lang="en-IN" b="0" i="0" dirty="0">
                <a:solidFill>
                  <a:srgbClr val="C00000"/>
                </a:solidFill>
                <a:effectLst/>
                <a:latin typeface="Consolas" panose="020B0609020204030204" pitchFamily="49" charset="0"/>
              </a:rPr>
              <a:t>    			&lt;input type="text" id="</a:t>
            </a:r>
            <a:r>
              <a:rPr lang="en-IN" b="0" i="0" dirty="0" err="1">
                <a:solidFill>
                  <a:srgbClr val="C00000"/>
                </a:solidFill>
                <a:effectLst/>
                <a:latin typeface="Consolas" panose="020B0609020204030204" pitchFamily="49" charset="0"/>
              </a:rPr>
              <a:t>lname</a:t>
            </a:r>
            <a:r>
              <a:rPr lang="en-IN" b="0" i="0" dirty="0">
                <a:solidFill>
                  <a:srgbClr val="C00000"/>
                </a:solidFill>
                <a:effectLst/>
                <a:latin typeface="Consolas" panose="020B0609020204030204" pitchFamily="49" charset="0"/>
              </a:rPr>
              <a:t>" name="</a:t>
            </a:r>
            <a:r>
              <a:rPr lang="en-IN" b="0" i="0" dirty="0" err="1">
                <a:solidFill>
                  <a:srgbClr val="C00000"/>
                </a:solidFill>
                <a:effectLst/>
                <a:latin typeface="Consolas" panose="020B0609020204030204" pitchFamily="49" charset="0"/>
              </a:rPr>
              <a:t>lname</a:t>
            </a:r>
            <a:r>
              <a:rPr lang="en-IN" b="0" i="0" dirty="0">
                <a:solidFill>
                  <a:srgbClr val="C00000"/>
                </a:solidFill>
                <a:effectLst/>
                <a:latin typeface="Consolas" panose="020B0609020204030204" pitchFamily="49" charset="0"/>
              </a:rPr>
              <a:t>" value="Doe"&gt;&lt;</a:t>
            </a:r>
            <a:r>
              <a:rPr lang="en-IN" b="0" i="0" dirty="0" err="1">
                <a:solidFill>
                  <a:srgbClr val="C00000"/>
                </a:solidFill>
                <a:effectLst/>
                <a:latin typeface="Consolas" panose="020B0609020204030204" pitchFamily="49" charset="0"/>
              </a:rPr>
              <a:t>br</a:t>
            </a:r>
            <a:r>
              <a:rPr lang="en-IN" b="0" i="0" dirty="0">
                <a:solidFill>
                  <a:srgbClr val="C00000"/>
                </a:solidFill>
                <a:effectLst/>
                <a:latin typeface="Consolas" panose="020B0609020204030204" pitchFamily="49" charset="0"/>
              </a:rPr>
              <a:t>&gt;&lt;</a:t>
            </a:r>
            <a:r>
              <a:rPr lang="en-IN" b="0" i="0" dirty="0" err="1">
                <a:solidFill>
                  <a:srgbClr val="C00000"/>
                </a:solidFill>
                <a:effectLst/>
                <a:latin typeface="Consolas" panose="020B0609020204030204" pitchFamily="49" charset="0"/>
              </a:rPr>
              <a:t>br</a:t>
            </a:r>
            <a:r>
              <a:rPr lang="en-IN" b="0" i="0" dirty="0">
                <a:solidFill>
                  <a:srgbClr val="C00000"/>
                </a:solidFill>
                <a:effectLst/>
                <a:latin typeface="Consolas" panose="020B0609020204030204" pitchFamily="49" charset="0"/>
              </a:rPr>
              <a:t>&gt;</a:t>
            </a:r>
            <a:br>
              <a:rPr lang="en-IN" dirty="0">
                <a:solidFill>
                  <a:srgbClr val="C00000"/>
                </a:solidFill>
              </a:rPr>
            </a:br>
            <a:r>
              <a:rPr lang="en-IN" b="0" i="0" dirty="0">
                <a:solidFill>
                  <a:srgbClr val="C00000"/>
                </a:solidFill>
                <a:effectLst/>
                <a:latin typeface="Consolas" panose="020B0609020204030204" pitchFamily="49" charset="0"/>
              </a:rPr>
              <a:t>    			&lt;input type="submit" value="Submit"&gt;</a:t>
            </a:r>
            <a:br>
              <a:rPr lang="en-IN" dirty="0">
                <a:solidFill>
                  <a:srgbClr val="C00000"/>
                </a:solidFill>
              </a:rPr>
            </a:br>
            <a:r>
              <a:rPr lang="en-IN" b="0" i="0" dirty="0">
                <a:solidFill>
                  <a:srgbClr val="C00000"/>
                </a:solidFill>
                <a:effectLst/>
                <a:latin typeface="Consolas" panose="020B0609020204030204" pitchFamily="49" charset="0"/>
              </a:rPr>
              <a:t>  	&lt;/</a:t>
            </a:r>
            <a:r>
              <a:rPr lang="en-IN" b="0" i="0" dirty="0" err="1">
                <a:solidFill>
                  <a:srgbClr val="C00000"/>
                </a:solidFill>
                <a:effectLst/>
                <a:latin typeface="Consolas" panose="020B0609020204030204" pitchFamily="49" charset="0"/>
              </a:rPr>
              <a:t>fieldset</a:t>
            </a:r>
            <a:r>
              <a:rPr lang="en-IN" b="0" i="0" dirty="0">
                <a:solidFill>
                  <a:srgbClr val="C00000"/>
                </a:solidFill>
                <a:effectLst/>
                <a:latin typeface="Consolas" panose="020B0609020204030204" pitchFamily="49" charset="0"/>
              </a:rPr>
              <a:t>&gt;</a:t>
            </a:r>
          </a:p>
          <a:p>
            <a:pPr algn="l" fontAlgn="base"/>
            <a:endParaRPr lang="en-IN" dirty="0">
              <a:latin typeface="Consolas" panose="020B0609020204030204" pitchFamily="49" charset="0"/>
            </a:endParaRPr>
          </a:p>
          <a:p>
            <a:pPr algn="l" fontAlgn="base">
              <a:buFont typeface="Arial" panose="020B0604020202020204" pitchFamily="34" charset="0"/>
              <a:buChar char="•"/>
            </a:pPr>
            <a:r>
              <a:rPr lang="en-US" b="1" i="0" dirty="0">
                <a:effectLst/>
                <a:latin typeface="urw-din"/>
              </a:rPr>
              <a:t>&lt;button&gt;: </a:t>
            </a:r>
            <a:r>
              <a:rPr lang="en-US" b="0" i="0" dirty="0">
                <a:effectLst/>
                <a:latin typeface="urw-din"/>
              </a:rPr>
              <a:t>It defines a clickable button to control other elements or execute a functionality.</a:t>
            </a:r>
          </a:p>
          <a:p>
            <a:pPr algn="l" fontAlgn="base"/>
            <a:r>
              <a:rPr lang="en-US" dirty="0">
                <a:latin typeface="urw-din"/>
              </a:rPr>
              <a:t>	</a:t>
            </a:r>
            <a:r>
              <a:rPr lang="en-US" b="0" i="0" dirty="0">
                <a:solidFill>
                  <a:srgbClr val="C00000"/>
                </a:solidFill>
                <a:effectLst/>
                <a:latin typeface="Consolas" panose="020B0609020204030204" pitchFamily="49" charset="0"/>
              </a:rPr>
              <a:t>&lt;button type="button" onclick="alert('Hello World!')"&gt;Click Me!&lt;/button&gt;</a:t>
            </a:r>
            <a:endParaRPr lang="en-US" dirty="0">
              <a:solidFill>
                <a:srgbClr val="C00000"/>
              </a:solidFill>
              <a:latin typeface="urw-din"/>
            </a:endParaRPr>
          </a:p>
          <a:p>
            <a:pPr algn="l" fontAlgn="base"/>
            <a:endParaRPr lang="en-US" b="0" i="0" dirty="0">
              <a:effectLst/>
              <a:latin typeface="urw-din"/>
            </a:endParaRPr>
          </a:p>
          <a:p>
            <a:pPr fontAlgn="base"/>
            <a:endParaRPr lang="en-US" b="0" i="0" dirty="0">
              <a:effectLst/>
              <a:latin typeface="urw-din"/>
            </a:endParaRPr>
          </a:p>
        </p:txBody>
      </p:sp>
      <p:sp>
        <p:nvSpPr>
          <p:cNvPr id="5" name="Rectangle 2">
            <a:extLst>
              <a:ext uri="{FF2B5EF4-FFF2-40B4-BE49-F238E27FC236}">
                <a16:creationId xmlns:a16="http://schemas.microsoft.com/office/drawing/2014/main" id="{46E0433F-890D-B308-9216-1736C53CA75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1007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611E406-0E19-2448-0518-3494C6F01615}"/>
              </a:ext>
            </a:extLst>
          </p:cNvPr>
          <p:cNvSpPr txBox="1"/>
          <p:nvPr/>
        </p:nvSpPr>
        <p:spPr>
          <a:xfrm>
            <a:off x="513184" y="746450"/>
            <a:ext cx="10954138" cy="923330"/>
          </a:xfrm>
          <a:prstGeom prst="rect">
            <a:avLst/>
          </a:prstGeom>
          <a:noFill/>
        </p:spPr>
        <p:txBody>
          <a:bodyPr wrap="square">
            <a:spAutoFit/>
          </a:bodyPr>
          <a:lstStyle/>
          <a:p>
            <a:pPr algn="l" fontAlgn="base"/>
            <a:r>
              <a:rPr lang="en-US" b="1" i="0" dirty="0">
                <a:effectLst/>
                <a:latin typeface="urw-din"/>
              </a:rPr>
              <a:t>Elements and Tags:</a:t>
            </a:r>
            <a:r>
              <a:rPr lang="en-US" b="0" i="0" dirty="0">
                <a:effectLst/>
                <a:latin typeface="urw-din"/>
              </a:rPr>
              <a:t> HTML uses predefined tags and elements which tell the browser how to properly display the content. Remember to include closing tags. If omitted, the browser applies the effect of the opening tag until the end of the page.</a:t>
            </a:r>
            <a:endParaRPr lang="en-US" b="1" i="0" strike="noStrike" dirty="0">
              <a:effectLst/>
              <a:latin typeface="var(--font-din)"/>
            </a:endParaRPr>
          </a:p>
        </p:txBody>
      </p:sp>
      <p:pic>
        <p:nvPicPr>
          <p:cNvPr id="3076" name="Picture 4">
            <a:extLst>
              <a:ext uri="{FF2B5EF4-FFF2-40B4-BE49-F238E27FC236}">
                <a16:creationId xmlns:a16="http://schemas.microsoft.com/office/drawing/2014/main" id="{633792AD-83DC-1D22-D11F-098393AFF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7214" y="1548481"/>
            <a:ext cx="6231654" cy="4563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782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4ED0B9-80FD-77C8-4839-D3F579D243EF}"/>
              </a:ext>
            </a:extLst>
          </p:cNvPr>
          <p:cNvSpPr txBox="1"/>
          <p:nvPr/>
        </p:nvSpPr>
        <p:spPr>
          <a:xfrm>
            <a:off x="281862" y="268755"/>
            <a:ext cx="11628276" cy="3416320"/>
          </a:xfrm>
          <a:prstGeom prst="rect">
            <a:avLst/>
          </a:prstGeom>
          <a:noFill/>
        </p:spPr>
        <p:txBody>
          <a:bodyPr wrap="square">
            <a:spAutoFit/>
          </a:bodyPr>
          <a:lstStyle/>
          <a:p>
            <a:pPr marL="285750" indent="-285750" fontAlgn="base">
              <a:buFont typeface="Arial" panose="020B0604020202020204" pitchFamily="34" charset="0"/>
              <a:buChar char="•"/>
            </a:pPr>
            <a:r>
              <a:rPr lang="en-US" b="1" i="0" dirty="0">
                <a:effectLst/>
                <a:latin typeface="urw-din"/>
              </a:rPr>
              <a:t>&lt;</a:t>
            </a:r>
            <a:r>
              <a:rPr lang="en-US" b="1" i="0" dirty="0" err="1">
                <a:effectLst/>
                <a:latin typeface="urw-din"/>
              </a:rPr>
              <a:t>datalist</a:t>
            </a:r>
            <a:r>
              <a:rPr lang="en-US" b="1" i="0" dirty="0">
                <a:effectLst/>
                <a:latin typeface="urw-din"/>
              </a:rPr>
              <a:t>&gt;: </a:t>
            </a:r>
            <a:r>
              <a:rPr lang="en-US" b="0" i="0" dirty="0">
                <a:effectLst/>
                <a:latin typeface="urw-din"/>
              </a:rPr>
              <a:t>It is used to specify pre-defined list options for input controls. The &lt;</a:t>
            </a:r>
            <a:r>
              <a:rPr lang="en-US" b="0" i="0" dirty="0" err="1">
                <a:effectLst/>
                <a:latin typeface="urw-din"/>
              </a:rPr>
              <a:t>datalist</a:t>
            </a:r>
            <a:r>
              <a:rPr lang="en-US" b="0" i="0" dirty="0">
                <a:effectLst/>
                <a:latin typeface="urw-din"/>
              </a:rPr>
              <a:t>&gt; element specifies a list of pre-defined options for an &lt;input&gt; element. </a:t>
            </a:r>
          </a:p>
          <a:p>
            <a:pPr fontAlgn="base"/>
            <a:r>
              <a:rPr lang="en-US" b="0" i="0" dirty="0">
                <a:effectLst/>
                <a:latin typeface="urw-din"/>
              </a:rPr>
              <a:t>Users will see a drop-down list of the pre-defined options as they input data. The list attribute of the &lt;input&gt; element, must refer to the id attribute of the &lt;</a:t>
            </a:r>
            <a:r>
              <a:rPr lang="en-US" b="0" i="0" dirty="0" err="1">
                <a:effectLst/>
                <a:latin typeface="urw-din"/>
              </a:rPr>
              <a:t>datalist</a:t>
            </a:r>
            <a:r>
              <a:rPr lang="en-US" b="0" i="0" dirty="0">
                <a:effectLst/>
                <a:latin typeface="urw-din"/>
              </a:rPr>
              <a:t>&gt; element.</a:t>
            </a:r>
          </a:p>
          <a:p>
            <a:pPr fontAlgn="base"/>
            <a:r>
              <a:rPr lang="en-IN" b="0" i="0" dirty="0">
                <a:solidFill>
                  <a:srgbClr val="000000"/>
                </a:solidFill>
                <a:effectLst/>
                <a:latin typeface="Consolas" panose="020B0609020204030204" pitchFamily="49" charset="0"/>
              </a:rPr>
              <a:t>	 </a:t>
            </a:r>
            <a:r>
              <a:rPr lang="en-IN" b="0" i="0" dirty="0">
                <a:solidFill>
                  <a:srgbClr val="C00000"/>
                </a:solidFill>
                <a:effectLst/>
                <a:latin typeface="Consolas" panose="020B0609020204030204" pitchFamily="49" charset="0"/>
              </a:rPr>
              <a:t>&lt;input list="browsers"&gt;</a:t>
            </a:r>
            <a:br>
              <a:rPr lang="en-IN" dirty="0">
                <a:solidFill>
                  <a:srgbClr val="C00000"/>
                </a:solidFill>
              </a:rPr>
            </a:br>
            <a:r>
              <a:rPr lang="en-IN" b="0" i="0" dirty="0">
                <a:solidFill>
                  <a:srgbClr val="C00000"/>
                </a:solidFill>
                <a:effectLst/>
                <a:latin typeface="Consolas" panose="020B0609020204030204" pitchFamily="49" charset="0"/>
              </a:rPr>
              <a:t>  	&lt;</a:t>
            </a:r>
            <a:r>
              <a:rPr lang="en-IN" b="0" i="0" dirty="0" err="1">
                <a:solidFill>
                  <a:srgbClr val="C00000"/>
                </a:solidFill>
                <a:effectLst/>
                <a:latin typeface="Consolas" panose="020B0609020204030204" pitchFamily="49" charset="0"/>
              </a:rPr>
              <a:t>datalist</a:t>
            </a:r>
            <a:r>
              <a:rPr lang="en-IN" b="0" i="0" dirty="0">
                <a:solidFill>
                  <a:srgbClr val="C00000"/>
                </a:solidFill>
                <a:effectLst/>
                <a:latin typeface="Consolas" panose="020B0609020204030204" pitchFamily="49" charset="0"/>
              </a:rPr>
              <a:t> id="browsers"&gt;</a:t>
            </a:r>
            <a:br>
              <a:rPr lang="en-IN" dirty="0">
                <a:solidFill>
                  <a:srgbClr val="C00000"/>
                </a:solidFill>
              </a:rPr>
            </a:br>
            <a:r>
              <a:rPr lang="en-IN" b="0" i="0" dirty="0">
                <a:solidFill>
                  <a:srgbClr val="C00000"/>
                </a:solidFill>
                <a:effectLst/>
                <a:latin typeface="Consolas" panose="020B0609020204030204" pitchFamily="49" charset="0"/>
              </a:rPr>
              <a:t>    		&lt;option value="Internet Explorer"&gt;</a:t>
            </a:r>
            <a:br>
              <a:rPr lang="en-IN" dirty="0">
                <a:solidFill>
                  <a:srgbClr val="C00000"/>
                </a:solidFill>
              </a:rPr>
            </a:br>
            <a:r>
              <a:rPr lang="en-IN" b="0" i="0" dirty="0">
                <a:solidFill>
                  <a:srgbClr val="C00000"/>
                </a:solidFill>
                <a:effectLst/>
                <a:latin typeface="Consolas" panose="020B0609020204030204" pitchFamily="49" charset="0"/>
              </a:rPr>
              <a:t>   		&lt;option value="Firefox"&gt;</a:t>
            </a:r>
            <a:br>
              <a:rPr lang="en-IN" dirty="0">
                <a:solidFill>
                  <a:srgbClr val="C00000"/>
                </a:solidFill>
              </a:rPr>
            </a:br>
            <a:r>
              <a:rPr lang="en-IN" b="0" i="0" dirty="0">
                <a:solidFill>
                  <a:srgbClr val="C00000"/>
                </a:solidFill>
                <a:effectLst/>
                <a:latin typeface="Consolas" panose="020B0609020204030204" pitchFamily="49" charset="0"/>
              </a:rPr>
              <a:t>    		&lt;option value="Chrome"&gt;</a:t>
            </a:r>
            <a:br>
              <a:rPr lang="en-IN" dirty="0">
                <a:solidFill>
                  <a:srgbClr val="C00000"/>
                </a:solidFill>
              </a:rPr>
            </a:br>
            <a:r>
              <a:rPr lang="en-IN" b="0" i="0" dirty="0">
                <a:solidFill>
                  <a:srgbClr val="C00000"/>
                </a:solidFill>
                <a:effectLst/>
                <a:latin typeface="Consolas" panose="020B0609020204030204" pitchFamily="49" charset="0"/>
              </a:rPr>
              <a:t>    		&lt;option value="Opera"&gt;</a:t>
            </a:r>
            <a:br>
              <a:rPr lang="en-IN" dirty="0">
                <a:solidFill>
                  <a:srgbClr val="C00000"/>
                </a:solidFill>
              </a:rPr>
            </a:br>
            <a:r>
              <a:rPr lang="en-IN" b="0" i="0" dirty="0">
                <a:solidFill>
                  <a:srgbClr val="C00000"/>
                </a:solidFill>
                <a:effectLst/>
                <a:latin typeface="Consolas" panose="020B0609020204030204" pitchFamily="49" charset="0"/>
              </a:rPr>
              <a:t>    		&lt;option value="Safari"&gt;</a:t>
            </a:r>
            <a:br>
              <a:rPr lang="en-IN" dirty="0">
                <a:solidFill>
                  <a:srgbClr val="C00000"/>
                </a:solidFill>
              </a:rPr>
            </a:br>
            <a:r>
              <a:rPr lang="en-IN" b="0" i="0" dirty="0">
                <a:solidFill>
                  <a:srgbClr val="C00000"/>
                </a:solidFill>
                <a:effectLst/>
                <a:latin typeface="Consolas" panose="020B0609020204030204" pitchFamily="49" charset="0"/>
              </a:rPr>
              <a:t>  	&lt;/</a:t>
            </a:r>
            <a:r>
              <a:rPr lang="en-IN" b="0" i="0" dirty="0" err="1">
                <a:solidFill>
                  <a:srgbClr val="C00000"/>
                </a:solidFill>
                <a:effectLst/>
                <a:latin typeface="Consolas" panose="020B0609020204030204" pitchFamily="49" charset="0"/>
              </a:rPr>
              <a:t>datalist</a:t>
            </a:r>
            <a:r>
              <a:rPr lang="en-IN" b="0" i="0" dirty="0">
                <a:solidFill>
                  <a:srgbClr val="C00000"/>
                </a:solidFill>
                <a:effectLst/>
                <a:latin typeface="Consolas" panose="020B0609020204030204" pitchFamily="49" charset="0"/>
              </a:rPr>
              <a:t>&gt;</a:t>
            </a:r>
            <a:endParaRPr lang="en-IN" dirty="0">
              <a:solidFill>
                <a:srgbClr val="C00000"/>
              </a:solidFill>
            </a:endParaRPr>
          </a:p>
        </p:txBody>
      </p:sp>
    </p:spTree>
    <p:extLst>
      <p:ext uri="{BB962C8B-B14F-4D97-AF65-F5344CB8AC3E}">
        <p14:creationId xmlns:p14="http://schemas.microsoft.com/office/powerpoint/2010/main" val="1533470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BBC9BD-E97A-34BC-38E8-AA41CABC8094}"/>
              </a:ext>
            </a:extLst>
          </p:cNvPr>
          <p:cNvSpPr txBox="1"/>
          <p:nvPr/>
        </p:nvSpPr>
        <p:spPr>
          <a:xfrm>
            <a:off x="370503" y="228600"/>
            <a:ext cx="11450993" cy="6186309"/>
          </a:xfrm>
          <a:prstGeom prst="rect">
            <a:avLst/>
          </a:prstGeom>
          <a:noFill/>
        </p:spPr>
        <p:txBody>
          <a:bodyPr wrap="square">
            <a:spAutoFit/>
          </a:bodyPr>
          <a:lstStyle/>
          <a:p>
            <a:pPr algn="l"/>
            <a:r>
              <a:rPr lang="en-IN" b="1" dirty="0">
                <a:latin typeface="sofia-pro"/>
              </a:rPr>
              <a:t>HTML Input Attributes</a:t>
            </a:r>
          </a:p>
          <a:p>
            <a:endParaRPr lang="en-IN" dirty="0">
              <a:latin typeface="sofia-pro"/>
            </a:endParaRPr>
          </a:p>
          <a:p>
            <a:pPr marL="285750" indent="-285750">
              <a:buFont typeface="Arial" panose="020B0604020202020204" pitchFamily="34" charset="0"/>
              <a:buChar char="•"/>
            </a:pPr>
            <a:r>
              <a:rPr lang="en-IN" u="sng" dirty="0">
                <a:latin typeface="sofia-pro"/>
              </a:rPr>
              <a:t>The value Attribute</a:t>
            </a:r>
            <a:r>
              <a:rPr lang="en-IN" dirty="0">
                <a:latin typeface="sofia-pro"/>
              </a:rPr>
              <a:t>: </a:t>
            </a:r>
            <a:r>
              <a:rPr lang="en-US" dirty="0">
                <a:latin typeface="sofia-pro"/>
              </a:rPr>
              <a:t>The input value attribute specifies an initial value for an input field: </a:t>
            </a:r>
          </a:p>
          <a:p>
            <a:r>
              <a:rPr lang="en-IN" dirty="0">
                <a:latin typeface="sofia-pro"/>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="text"</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fname</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fname</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value</a:t>
            </a:r>
            <a:r>
              <a:rPr lang="en-US" b="0" i="0" dirty="0">
                <a:solidFill>
                  <a:srgbClr val="0000CD"/>
                </a:solidFill>
                <a:effectLst/>
                <a:latin typeface="Consolas" panose="020B0609020204030204" pitchFamily="49" charset="0"/>
              </a:rPr>
              <a:t>="John"&gt;</a:t>
            </a:r>
            <a:endParaRPr lang="en-IN" dirty="0">
              <a:latin typeface="sofia-pro"/>
            </a:endParaRPr>
          </a:p>
          <a:p>
            <a:pPr marL="285750" indent="-285750" algn="l">
              <a:buFont typeface="Arial" panose="020B0604020202020204" pitchFamily="34" charset="0"/>
              <a:buChar char="•"/>
            </a:pPr>
            <a:r>
              <a:rPr lang="en-IN" u="sng" dirty="0">
                <a:latin typeface="sofia-pro"/>
              </a:rPr>
              <a:t>The </a:t>
            </a:r>
            <a:r>
              <a:rPr lang="en-IN" u="sng" dirty="0" err="1">
                <a:latin typeface="sofia-pro"/>
              </a:rPr>
              <a:t>readonly</a:t>
            </a:r>
            <a:r>
              <a:rPr lang="en-IN" u="sng" dirty="0">
                <a:latin typeface="sofia-pro"/>
              </a:rPr>
              <a:t> Attribute</a:t>
            </a:r>
            <a:r>
              <a:rPr lang="en-IN" dirty="0">
                <a:latin typeface="sofia-pro"/>
              </a:rPr>
              <a:t>: </a:t>
            </a:r>
            <a:r>
              <a:rPr lang="en-US" dirty="0">
                <a:latin typeface="sofia-pro"/>
              </a:rPr>
              <a:t>A read-only input field cannot be modified (however, a user can tab to it, highlight it, and copy the text from it). </a:t>
            </a:r>
          </a:p>
          <a:p>
            <a:pPr algn="l"/>
            <a:r>
              <a:rPr lang="en-US" b="0" i="0" dirty="0">
                <a:solidFill>
                  <a:srgbClr val="0000CD"/>
                </a:solidFill>
                <a:effectLst/>
                <a:latin typeface="Consolas" panose="020B0609020204030204" pitchFamily="49" charset="0"/>
              </a:rPr>
              <a:t>	&lt;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="text"</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fname</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fname</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value</a:t>
            </a:r>
            <a:r>
              <a:rPr lang="en-US" b="0" i="0" dirty="0">
                <a:solidFill>
                  <a:srgbClr val="0000CD"/>
                </a:solidFill>
                <a:effectLst/>
                <a:latin typeface="Consolas" panose="020B0609020204030204" pitchFamily="49" charset="0"/>
              </a:rPr>
              <a:t>="John"</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readonly</a:t>
            </a:r>
            <a:r>
              <a:rPr lang="en-US" b="0" i="0" dirty="0">
                <a:solidFill>
                  <a:srgbClr val="0000CD"/>
                </a:solidFill>
                <a:effectLst/>
                <a:latin typeface="Consolas" panose="020B0609020204030204" pitchFamily="49" charset="0"/>
              </a:rPr>
              <a:t>&gt;</a:t>
            </a:r>
          </a:p>
          <a:p>
            <a:pPr marL="285750" indent="-285750" algn="l">
              <a:buFont typeface="Arial" panose="020B0604020202020204" pitchFamily="34" charset="0"/>
              <a:buChar char="•"/>
            </a:pPr>
            <a:r>
              <a:rPr lang="en-IN" u="sng" dirty="0">
                <a:latin typeface="sofia-pro"/>
              </a:rPr>
              <a:t>The disabled Attribute</a:t>
            </a:r>
            <a:r>
              <a:rPr lang="en-IN" dirty="0">
                <a:latin typeface="sofia-pro"/>
              </a:rPr>
              <a:t> : </a:t>
            </a:r>
            <a:r>
              <a:rPr lang="en-US" dirty="0">
                <a:latin typeface="sofia-pro"/>
              </a:rPr>
              <a:t>The input disabled attribute specifies that an input field should be disabled. A disabled input field is unusable and un-clickable.</a:t>
            </a:r>
          </a:p>
          <a:p>
            <a:pPr algn="l"/>
            <a:r>
              <a:rPr lang="en-US" b="0" i="0" dirty="0">
                <a:solidFill>
                  <a:srgbClr val="0000CD"/>
                </a:solidFill>
                <a:effectLst/>
                <a:latin typeface="Consolas" panose="020B0609020204030204" pitchFamily="49" charset="0"/>
              </a:rPr>
              <a:t>	&lt;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="text"</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fname</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fname</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value</a:t>
            </a:r>
            <a:r>
              <a:rPr lang="en-US" b="0" i="0" dirty="0">
                <a:solidFill>
                  <a:srgbClr val="0000CD"/>
                </a:solidFill>
                <a:effectLst/>
                <a:latin typeface="Consolas" panose="020B0609020204030204" pitchFamily="49" charset="0"/>
              </a:rPr>
              <a:t>="John"</a:t>
            </a:r>
            <a:r>
              <a:rPr lang="en-US" b="0" i="0" dirty="0">
                <a:solidFill>
                  <a:srgbClr val="FF0000"/>
                </a:solidFill>
                <a:effectLst/>
                <a:latin typeface="Consolas" panose="020B0609020204030204" pitchFamily="49" charset="0"/>
              </a:rPr>
              <a:t> disabled</a:t>
            </a:r>
            <a:r>
              <a:rPr lang="en-US" b="0" i="0" dirty="0">
                <a:solidFill>
                  <a:srgbClr val="0000CD"/>
                </a:solidFill>
                <a:effectLst/>
                <a:latin typeface="Consolas" panose="020B0609020204030204" pitchFamily="49" charset="0"/>
              </a:rPr>
              <a:t>&gt;</a:t>
            </a:r>
          </a:p>
          <a:p>
            <a:pPr marL="285750" indent="-285750">
              <a:buFont typeface="Arial" panose="020B0604020202020204" pitchFamily="34" charset="0"/>
              <a:buChar char="•"/>
            </a:pPr>
            <a:r>
              <a:rPr lang="en-IN" u="sng" dirty="0">
                <a:latin typeface="sofia-pro"/>
              </a:rPr>
              <a:t>The size Attribute</a:t>
            </a:r>
            <a:r>
              <a:rPr lang="en-IN" dirty="0">
                <a:latin typeface="sofia-pro"/>
              </a:rPr>
              <a:t> : </a:t>
            </a:r>
            <a:r>
              <a:rPr lang="en-US" dirty="0">
                <a:latin typeface="sofia-pro"/>
              </a:rPr>
              <a:t>The input size attribute specifies the visible width, in characters, of an input field. The default value for size is 20.</a:t>
            </a:r>
          </a:p>
          <a:p>
            <a:r>
              <a:rPr lang="en-US" b="0" i="0" dirty="0">
                <a:solidFill>
                  <a:srgbClr val="0000CD"/>
                </a:solidFill>
                <a:effectLst/>
                <a:latin typeface="Consolas" panose="020B0609020204030204" pitchFamily="49" charset="0"/>
              </a:rPr>
              <a:t>	&lt;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="text"</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fname</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fname</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size</a:t>
            </a:r>
            <a:r>
              <a:rPr lang="en-US" b="0" i="0" dirty="0">
                <a:solidFill>
                  <a:srgbClr val="0000CD"/>
                </a:solidFill>
                <a:effectLst/>
                <a:latin typeface="Consolas" panose="020B0609020204030204" pitchFamily="49" charset="0"/>
              </a:rPr>
              <a:t>="50"&gt;</a:t>
            </a:r>
          </a:p>
          <a:p>
            <a:pPr marL="285750" indent="-285750">
              <a:buFont typeface="Arial" panose="020B0604020202020204" pitchFamily="34" charset="0"/>
              <a:buChar char="•"/>
            </a:pPr>
            <a:r>
              <a:rPr lang="en-IN" u="sng" dirty="0">
                <a:latin typeface="sofia-pro"/>
              </a:rPr>
              <a:t>The </a:t>
            </a:r>
            <a:r>
              <a:rPr lang="en-IN" u="sng" dirty="0" err="1">
                <a:latin typeface="sofia-pro"/>
              </a:rPr>
              <a:t>maxlength</a:t>
            </a:r>
            <a:r>
              <a:rPr lang="en-IN" u="sng" dirty="0">
                <a:latin typeface="sofia-pro"/>
              </a:rPr>
              <a:t> Attribute</a:t>
            </a:r>
            <a:r>
              <a:rPr lang="en-IN" dirty="0">
                <a:latin typeface="sofia-pro"/>
              </a:rPr>
              <a:t> : </a:t>
            </a:r>
            <a:r>
              <a:rPr lang="en-US" dirty="0">
                <a:latin typeface="sofia-pro"/>
              </a:rPr>
              <a:t>The input </a:t>
            </a:r>
            <a:r>
              <a:rPr lang="en-US" dirty="0" err="1">
                <a:latin typeface="sofia-pro"/>
              </a:rPr>
              <a:t>maxlength</a:t>
            </a:r>
            <a:r>
              <a:rPr lang="en-US" dirty="0">
                <a:latin typeface="sofia-pro"/>
              </a:rPr>
              <a:t> attribute specifies the maximum number of characters allowed in an input field. </a:t>
            </a:r>
          </a:p>
          <a:p>
            <a:r>
              <a:rPr lang="en-US" b="0" i="0" dirty="0">
                <a:solidFill>
                  <a:srgbClr val="0000CD"/>
                </a:solidFill>
                <a:effectLst/>
                <a:latin typeface="Consolas" panose="020B0609020204030204" pitchFamily="49" charset="0"/>
              </a:rPr>
              <a:t>	&lt;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="text"</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="pin"</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="pin"</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maxlength</a:t>
            </a:r>
            <a:r>
              <a:rPr lang="en-US" b="0" i="0" dirty="0">
                <a:solidFill>
                  <a:srgbClr val="0000CD"/>
                </a:solidFill>
                <a:effectLst/>
                <a:latin typeface="Consolas" panose="020B0609020204030204" pitchFamily="49" charset="0"/>
              </a:rPr>
              <a:t>="4"</a:t>
            </a:r>
            <a:r>
              <a:rPr lang="en-US" b="0" i="0" dirty="0">
                <a:solidFill>
                  <a:srgbClr val="FF0000"/>
                </a:solidFill>
                <a:effectLst/>
                <a:latin typeface="Consolas" panose="020B0609020204030204" pitchFamily="49" charset="0"/>
              </a:rPr>
              <a:t> size</a:t>
            </a:r>
            <a:r>
              <a:rPr lang="en-US" b="0" i="0" dirty="0">
                <a:solidFill>
                  <a:srgbClr val="0000CD"/>
                </a:solidFill>
                <a:effectLst/>
                <a:latin typeface="Consolas" panose="020B0609020204030204" pitchFamily="49" charset="0"/>
              </a:rPr>
              <a:t>="4"&gt;</a:t>
            </a:r>
            <a:endParaRPr lang="en-IN" u="sng" dirty="0">
              <a:latin typeface="sofia-pro"/>
            </a:endParaRPr>
          </a:p>
          <a:p>
            <a:pPr marL="285750" indent="-285750">
              <a:buFont typeface="Arial" panose="020B0604020202020204" pitchFamily="34" charset="0"/>
              <a:buChar char="•"/>
            </a:pPr>
            <a:r>
              <a:rPr lang="en-US" u="sng" dirty="0">
                <a:latin typeface="sofia-pro"/>
              </a:rPr>
              <a:t>The min and max Attributes</a:t>
            </a:r>
            <a:r>
              <a:rPr lang="en-US" dirty="0">
                <a:latin typeface="sofia-pro"/>
              </a:rPr>
              <a:t> : The input min and max attributes specify the minimum and maximum values for an input field. The min and max attributes work with the following input types: number, range, date, datetime-local, month, time and week.</a:t>
            </a:r>
          </a:p>
          <a:p>
            <a:r>
              <a:rPr lang="en-US" b="0" i="0" dirty="0">
                <a:solidFill>
                  <a:srgbClr val="0000CD"/>
                </a:solidFill>
                <a:effectLst/>
                <a:latin typeface="Consolas" panose="020B0609020204030204" pitchFamily="49" charset="0"/>
              </a:rPr>
              <a:t>	&lt;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="date"</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datemax</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a:t>
            </a:r>
            <a:r>
              <a:rPr lang="en-US" b="0" i="0" dirty="0" err="1">
                <a:solidFill>
                  <a:srgbClr val="0000CD"/>
                </a:solidFill>
                <a:effectLst/>
                <a:latin typeface="Consolas" panose="020B0609020204030204" pitchFamily="49" charset="0"/>
              </a:rPr>
              <a:t>datemax</a:t>
            </a:r>
            <a:r>
              <a:rPr lang="en-US" b="0" i="0" dirty="0">
                <a:solidFill>
                  <a:srgbClr val="0000CD"/>
                </a:solidFill>
                <a:effectLst/>
                <a:latin typeface="Consolas" panose="020B0609020204030204" pitchFamily="49" charset="0"/>
              </a:rPr>
              <a:t>"</a:t>
            </a:r>
            <a:r>
              <a:rPr lang="en-US" b="0" i="0" dirty="0">
                <a:solidFill>
                  <a:srgbClr val="FF0000"/>
                </a:solidFill>
                <a:effectLst/>
                <a:latin typeface="Consolas" panose="020B0609020204030204" pitchFamily="49" charset="0"/>
              </a:rPr>
              <a:t> max</a:t>
            </a:r>
            <a:r>
              <a:rPr lang="en-US" b="0" i="0" dirty="0">
                <a:solidFill>
                  <a:srgbClr val="0000CD"/>
                </a:solidFill>
                <a:effectLst/>
                <a:latin typeface="Consolas" panose="020B0609020204030204" pitchFamily="49" charset="0"/>
              </a:rPr>
              <a:t>="1979-12-31"&gt;</a:t>
            </a:r>
            <a:endParaRPr lang="en-US" b="0" i="0" u="sng" dirty="0">
              <a:effectLst/>
              <a:latin typeface="sofia-pro"/>
            </a:endParaRPr>
          </a:p>
          <a:p>
            <a:r>
              <a:rPr lang="en-US" dirty="0">
                <a:solidFill>
                  <a:srgbClr val="0000CD"/>
                </a:solidFill>
                <a:latin typeface="sofia-pro"/>
              </a:rPr>
              <a:t>	</a:t>
            </a:r>
            <a:r>
              <a:rPr lang="en-IN" dirty="0">
                <a:solidFill>
                  <a:srgbClr val="0000CD"/>
                </a:solidFill>
                <a:latin typeface="Consolas" panose="020B0609020204030204" pitchFamily="49" charset="0"/>
              </a:rPr>
              <a:t>&lt;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="date"</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datemin</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datemin</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min</a:t>
            </a:r>
            <a:r>
              <a:rPr lang="en-IN" b="0" i="0" dirty="0">
                <a:solidFill>
                  <a:srgbClr val="0000CD"/>
                </a:solidFill>
                <a:effectLst/>
                <a:latin typeface="Consolas" panose="020B0609020204030204" pitchFamily="49" charset="0"/>
              </a:rPr>
              <a:t>="2000-01-02"&gt;</a:t>
            </a:r>
          </a:p>
          <a:p>
            <a:r>
              <a:rPr lang="en-US" b="0" i="0" dirty="0">
                <a:solidFill>
                  <a:srgbClr val="0000CD"/>
                </a:solidFill>
                <a:effectLst/>
                <a:latin typeface="Consolas" panose="020B0609020204030204" pitchFamily="49" charset="0"/>
              </a:rPr>
              <a:t>	&lt;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="number"</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="quantity"</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="quantity"</a:t>
            </a:r>
            <a:r>
              <a:rPr lang="en-US" b="0" i="0" dirty="0">
                <a:solidFill>
                  <a:srgbClr val="FF0000"/>
                </a:solidFill>
                <a:effectLst/>
                <a:latin typeface="Consolas" panose="020B0609020204030204" pitchFamily="49" charset="0"/>
              </a:rPr>
              <a:t> min</a:t>
            </a:r>
            <a:r>
              <a:rPr lang="en-US" b="0" i="0" dirty="0">
                <a:solidFill>
                  <a:srgbClr val="0000CD"/>
                </a:solidFill>
                <a:effectLst/>
                <a:latin typeface="Consolas" panose="020B0609020204030204" pitchFamily="49" charset="0"/>
              </a:rPr>
              <a:t>="1"</a:t>
            </a:r>
            <a:r>
              <a:rPr lang="en-US" b="0" i="0" dirty="0">
                <a:solidFill>
                  <a:srgbClr val="FF0000"/>
                </a:solidFill>
                <a:effectLst/>
                <a:latin typeface="Consolas" panose="020B0609020204030204" pitchFamily="49" charset="0"/>
              </a:rPr>
              <a:t> max</a:t>
            </a:r>
            <a:r>
              <a:rPr lang="en-US" b="0" i="0" dirty="0">
                <a:solidFill>
                  <a:srgbClr val="0000CD"/>
                </a:solidFill>
                <a:effectLst/>
                <a:latin typeface="Consolas" panose="020B0609020204030204" pitchFamily="49" charset="0"/>
              </a:rPr>
              <a:t>="5"&gt;</a:t>
            </a:r>
            <a:endParaRPr lang="en-IN" dirty="0">
              <a:latin typeface="sofia-pro"/>
            </a:endParaRPr>
          </a:p>
        </p:txBody>
      </p:sp>
      <p:sp>
        <p:nvSpPr>
          <p:cNvPr id="5" name="Rectangle 2">
            <a:extLst>
              <a:ext uri="{FF2B5EF4-FFF2-40B4-BE49-F238E27FC236}">
                <a16:creationId xmlns:a16="http://schemas.microsoft.com/office/drawing/2014/main" id="{7593AC52-1284-FB96-6D60-B6974D69964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DA185312-A883-8647-37D4-CB3C48519710}"/>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156FE96-6EB1-90BF-979E-1ACE9C2B46F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13689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8F8B80-8A28-D08C-D5C2-0187EADF7F85}"/>
              </a:ext>
            </a:extLst>
          </p:cNvPr>
          <p:cNvSpPr txBox="1"/>
          <p:nvPr/>
        </p:nvSpPr>
        <p:spPr>
          <a:xfrm>
            <a:off x="212272" y="249207"/>
            <a:ext cx="11478985" cy="2862322"/>
          </a:xfrm>
          <a:prstGeom prst="rect">
            <a:avLst/>
          </a:prstGeom>
          <a:noFill/>
        </p:spPr>
        <p:txBody>
          <a:bodyPr wrap="square">
            <a:spAutoFit/>
          </a:bodyPr>
          <a:lstStyle/>
          <a:p>
            <a:pPr marL="285750" indent="-285750" algn="l">
              <a:buFont typeface="Arial" panose="020B0604020202020204" pitchFamily="34" charset="0"/>
              <a:buChar char="•"/>
            </a:pPr>
            <a:r>
              <a:rPr lang="en-IN" u="sng" dirty="0">
                <a:latin typeface="sofia-pro"/>
              </a:rPr>
              <a:t>The multiple Attribute</a:t>
            </a:r>
            <a:r>
              <a:rPr lang="en-IN" dirty="0">
                <a:latin typeface="sofia-pro"/>
              </a:rPr>
              <a:t> : </a:t>
            </a:r>
            <a:r>
              <a:rPr lang="en-US" dirty="0">
                <a:latin typeface="sofia-pro"/>
              </a:rPr>
              <a:t>The input multiple attribute specifies that the user is allowed to enter more than one value in an input field. The multiple attribute works with the following input types: email, and file.</a:t>
            </a:r>
            <a:endParaRPr lang="en-IN" u="sng" dirty="0">
              <a:latin typeface="sofia-pro"/>
            </a:endParaRPr>
          </a:p>
          <a:p>
            <a:pPr algn="l"/>
            <a:r>
              <a:rPr lang="en-IN" b="0" i="0" dirty="0">
                <a:solidFill>
                  <a:srgbClr val="0000CD"/>
                </a:solidFill>
                <a:effectLst/>
                <a:latin typeface="Consolas" panose="020B0609020204030204" pitchFamily="49" charset="0"/>
              </a:rPr>
              <a:t>	&lt;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="file"</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="files"</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="files"</a:t>
            </a:r>
            <a:r>
              <a:rPr lang="en-IN" b="0" i="0" dirty="0">
                <a:solidFill>
                  <a:srgbClr val="FF0000"/>
                </a:solidFill>
                <a:effectLst/>
                <a:latin typeface="Consolas" panose="020B0609020204030204" pitchFamily="49" charset="0"/>
              </a:rPr>
              <a:t> multiple</a:t>
            </a:r>
            <a:r>
              <a:rPr lang="en-IN" b="0" i="0" dirty="0">
                <a:solidFill>
                  <a:srgbClr val="0000CD"/>
                </a:solidFill>
                <a:effectLst/>
                <a:latin typeface="Consolas" panose="020B0609020204030204" pitchFamily="49" charset="0"/>
              </a:rPr>
              <a:t>&gt;</a:t>
            </a:r>
          </a:p>
          <a:p>
            <a:pPr marL="285750" indent="-285750">
              <a:buFont typeface="Arial" panose="020B0604020202020204" pitchFamily="34" charset="0"/>
              <a:buChar char="•"/>
            </a:pPr>
            <a:r>
              <a:rPr lang="en-IN" u="sng" dirty="0">
                <a:latin typeface="sofia-pro"/>
              </a:rPr>
              <a:t>The placeholder Attribute</a:t>
            </a:r>
            <a:r>
              <a:rPr lang="en-IN" dirty="0">
                <a:latin typeface="sofia-pro"/>
              </a:rPr>
              <a:t>: </a:t>
            </a:r>
            <a:r>
              <a:rPr lang="en-US" dirty="0">
                <a:latin typeface="sofia-pro"/>
              </a:rPr>
              <a:t>The short hint is displayed in the input field before the user enters a value. </a:t>
            </a:r>
            <a:endParaRPr lang="en-IN" u="sng" dirty="0">
              <a:latin typeface="sofia-pro"/>
            </a:endParaRPr>
          </a:p>
          <a:p>
            <a:pPr algn="l"/>
            <a:r>
              <a:rPr lang="en-IN" b="0" i="0" dirty="0">
                <a:solidFill>
                  <a:srgbClr val="0000CD"/>
                </a:solidFill>
                <a:effectLst/>
                <a:latin typeface="Consolas" panose="020B0609020204030204" pitchFamily="49" charset="0"/>
              </a:rPr>
              <a:t>	&lt;</a:t>
            </a:r>
            <a:r>
              <a:rPr lang="en-IN" b="0" i="0" dirty="0">
                <a:solidFill>
                  <a:srgbClr val="A52A2A"/>
                </a:solidFill>
                <a:effectLst/>
                <a:latin typeface="Consolas" panose="020B0609020204030204" pitchFamily="49" charset="0"/>
              </a:rPr>
              <a:t>input</a:t>
            </a:r>
            <a:r>
              <a:rPr lang="en-IN" b="0" i="0" dirty="0">
                <a:solidFill>
                  <a:srgbClr val="FF0000"/>
                </a:solidFill>
                <a:effectLst/>
                <a:latin typeface="Consolas" panose="020B0609020204030204" pitchFamily="49" charset="0"/>
              </a:rPr>
              <a:t> type</a:t>
            </a:r>
            <a:r>
              <a:rPr lang="en-IN" b="0" i="0" dirty="0">
                <a:solidFill>
                  <a:srgbClr val="0000CD"/>
                </a:solidFill>
                <a:effectLst/>
                <a:latin typeface="Consolas" panose="020B0609020204030204" pitchFamily="49" charset="0"/>
              </a:rPr>
              <a:t>="</a:t>
            </a:r>
            <a:r>
              <a:rPr lang="en-IN" b="0" i="0" dirty="0" err="1">
                <a:solidFill>
                  <a:srgbClr val="0000CD"/>
                </a:solidFill>
                <a:effectLst/>
                <a:latin typeface="Consolas" panose="020B0609020204030204" pitchFamily="49" charset="0"/>
              </a:rPr>
              <a:t>tel</a:t>
            </a:r>
            <a:r>
              <a:rPr lang="en-IN" b="0" i="0" dirty="0">
                <a:solidFill>
                  <a:srgbClr val="0000CD"/>
                </a:solidFill>
                <a:effectLst/>
                <a:latin typeface="Consolas" panose="020B0609020204030204" pitchFamily="49" charset="0"/>
              </a:rPr>
              <a:t>"</a:t>
            </a:r>
            <a:r>
              <a:rPr lang="en-IN" b="0" i="0" dirty="0">
                <a:solidFill>
                  <a:srgbClr val="FF0000"/>
                </a:solidFill>
                <a:effectLst/>
                <a:latin typeface="Consolas" panose="020B0609020204030204" pitchFamily="49" charset="0"/>
              </a:rPr>
              <a:t> id</a:t>
            </a:r>
            <a:r>
              <a:rPr lang="en-IN" b="0" i="0" dirty="0">
                <a:solidFill>
                  <a:srgbClr val="0000CD"/>
                </a:solidFill>
                <a:effectLst/>
                <a:latin typeface="Consolas" panose="020B0609020204030204" pitchFamily="49" charset="0"/>
              </a:rPr>
              <a:t>="phone"</a:t>
            </a:r>
            <a:r>
              <a:rPr lang="en-IN" b="0" i="0" dirty="0">
                <a:solidFill>
                  <a:srgbClr val="FF0000"/>
                </a:solidFill>
                <a:effectLst/>
                <a:latin typeface="Consolas" panose="020B0609020204030204" pitchFamily="49" charset="0"/>
              </a:rPr>
              <a:t> name</a:t>
            </a:r>
            <a:r>
              <a:rPr lang="en-IN" b="0" i="0" dirty="0">
                <a:solidFill>
                  <a:srgbClr val="0000CD"/>
                </a:solidFill>
                <a:effectLst/>
                <a:latin typeface="Consolas" panose="020B0609020204030204" pitchFamily="49" charset="0"/>
              </a:rPr>
              <a:t>="phone“</a:t>
            </a:r>
            <a:r>
              <a:rPr lang="en-IN" dirty="0">
                <a:solidFill>
                  <a:srgbClr val="FF0000"/>
                </a:solidFill>
                <a:latin typeface="Consolas" panose="020B0609020204030204" pitchFamily="49" charset="0"/>
              </a:rPr>
              <a:t> </a:t>
            </a:r>
            <a:r>
              <a:rPr lang="en-IN" b="0" i="0" dirty="0">
                <a:solidFill>
                  <a:srgbClr val="FF0000"/>
                </a:solidFill>
                <a:effectLst/>
                <a:latin typeface="Consolas" panose="020B0609020204030204" pitchFamily="49" charset="0"/>
              </a:rPr>
              <a:t>placeholder</a:t>
            </a:r>
            <a:r>
              <a:rPr lang="en-IN" b="0" i="0" dirty="0">
                <a:solidFill>
                  <a:srgbClr val="0000CD"/>
                </a:solidFill>
                <a:effectLst/>
                <a:latin typeface="Consolas" panose="020B0609020204030204" pitchFamily="49" charset="0"/>
              </a:rPr>
              <a:t>="123-45-678“&gt;</a:t>
            </a:r>
          </a:p>
          <a:p>
            <a:pPr marL="285750" indent="-285750">
              <a:buFont typeface="Arial" panose="020B0604020202020204" pitchFamily="34" charset="0"/>
              <a:buChar char="•"/>
            </a:pPr>
            <a:r>
              <a:rPr lang="en-IN" u="sng" dirty="0">
                <a:latin typeface="sofia-pro"/>
              </a:rPr>
              <a:t>The required Attribute</a:t>
            </a:r>
            <a:r>
              <a:rPr lang="en-IN" dirty="0">
                <a:latin typeface="sofia-pro"/>
              </a:rPr>
              <a:t> : </a:t>
            </a:r>
            <a:r>
              <a:rPr lang="en-US" dirty="0">
                <a:latin typeface="sofia-pro"/>
              </a:rPr>
              <a:t>The input required attribute specifies that an input field must be filled out before submitting the form. </a:t>
            </a:r>
          </a:p>
          <a:p>
            <a:r>
              <a:rPr lang="en-US" b="0" i="0" dirty="0">
                <a:solidFill>
                  <a:srgbClr val="0000CD"/>
                </a:solidFill>
                <a:effectLst/>
                <a:latin typeface="Consolas" panose="020B0609020204030204" pitchFamily="49" charset="0"/>
              </a:rPr>
              <a:t>	&lt;</a:t>
            </a:r>
            <a:r>
              <a:rPr lang="en-US" b="0" i="0" dirty="0">
                <a:solidFill>
                  <a:srgbClr val="A52A2A"/>
                </a:solidFill>
                <a:effectLst/>
                <a:latin typeface="Consolas" panose="020B0609020204030204" pitchFamily="49" charset="0"/>
              </a:rPr>
              <a:t>input</a:t>
            </a:r>
            <a:r>
              <a:rPr lang="en-US" b="0" i="0" dirty="0">
                <a:solidFill>
                  <a:srgbClr val="FF0000"/>
                </a:solidFill>
                <a:effectLst/>
                <a:latin typeface="Consolas" panose="020B0609020204030204" pitchFamily="49" charset="0"/>
              </a:rPr>
              <a:t> type</a:t>
            </a:r>
            <a:r>
              <a:rPr lang="en-US" b="0" i="0" dirty="0">
                <a:solidFill>
                  <a:srgbClr val="0000CD"/>
                </a:solidFill>
                <a:effectLst/>
                <a:latin typeface="Consolas" panose="020B0609020204030204" pitchFamily="49" charset="0"/>
              </a:rPr>
              <a:t>="text"</a:t>
            </a:r>
            <a:r>
              <a:rPr lang="en-US" b="0" i="0" dirty="0">
                <a:solidFill>
                  <a:srgbClr val="FF0000"/>
                </a:solidFill>
                <a:effectLst/>
                <a:latin typeface="Consolas" panose="020B0609020204030204" pitchFamily="49" charset="0"/>
              </a:rPr>
              <a:t> id</a:t>
            </a:r>
            <a:r>
              <a:rPr lang="en-US" b="0" i="0" dirty="0">
                <a:solidFill>
                  <a:srgbClr val="0000CD"/>
                </a:solidFill>
                <a:effectLst/>
                <a:latin typeface="Consolas" panose="020B0609020204030204" pitchFamily="49" charset="0"/>
              </a:rPr>
              <a:t>="username"</a:t>
            </a:r>
            <a:r>
              <a:rPr lang="en-US" b="0" i="0" dirty="0">
                <a:solidFill>
                  <a:srgbClr val="FF0000"/>
                </a:solidFill>
                <a:effectLst/>
                <a:latin typeface="Consolas" panose="020B0609020204030204" pitchFamily="49" charset="0"/>
              </a:rPr>
              <a:t> name</a:t>
            </a:r>
            <a:r>
              <a:rPr lang="en-US" b="0" i="0" dirty="0">
                <a:solidFill>
                  <a:srgbClr val="0000CD"/>
                </a:solidFill>
                <a:effectLst/>
                <a:latin typeface="Consolas" panose="020B0609020204030204" pitchFamily="49" charset="0"/>
              </a:rPr>
              <a:t>="username"</a:t>
            </a:r>
            <a:r>
              <a:rPr lang="en-US" b="0" i="0" dirty="0">
                <a:solidFill>
                  <a:srgbClr val="FF0000"/>
                </a:solidFill>
                <a:effectLst/>
                <a:latin typeface="Consolas" panose="020B0609020204030204" pitchFamily="49" charset="0"/>
              </a:rPr>
              <a:t> required</a:t>
            </a:r>
            <a:r>
              <a:rPr lang="en-US" b="0" i="0" dirty="0">
                <a:solidFill>
                  <a:srgbClr val="0000CD"/>
                </a:solidFill>
                <a:effectLst/>
                <a:latin typeface="Consolas" panose="020B0609020204030204" pitchFamily="49" charset="0"/>
              </a:rPr>
              <a:t>&gt;</a:t>
            </a:r>
          </a:p>
          <a:p>
            <a:endParaRPr lang="en-IN" u="sng" dirty="0">
              <a:latin typeface="sofia-pro"/>
            </a:endParaRPr>
          </a:p>
          <a:p>
            <a:pPr algn="l"/>
            <a:endParaRPr lang="en-US" dirty="0">
              <a:latin typeface="sofia-pro"/>
            </a:endParaRPr>
          </a:p>
        </p:txBody>
      </p:sp>
      <p:sp>
        <p:nvSpPr>
          <p:cNvPr id="4" name="Rectangle 1">
            <a:extLst>
              <a:ext uri="{FF2B5EF4-FFF2-40B4-BE49-F238E27FC236}">
                <a16:creationId xmlns:a16="http://schemas.microsoft.com/office/drawing/2014/main" id="{0AF944BA-84BA-97ED-69EE-F0B9DB8DCA3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4640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C1E0EC-4E34-E9AB-8016-DE06D69ECE0E}"/>
              </a:ext>
            </a:extLst>
          </p:cNvPr>
          <p:cNvSpPr txBox="1"/>
          <p:nvPr/>
        </p:nvSpPr>
        <p:spPr>
          <a:xfrm>
            <a:off x="426876" y="280119"/>
            <a:ext cx="11339026" cy="3139321"/>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HTML Frames and Frameset</a:t>
            </a:r>
            <a:r>
              <a:rPr lang="en-IN" b="1" dirty="0">
                <a:latin typeface="Times New Roman" panose="02020603050405020304" pitchFamily="18" charset="0"/>
                <a:cs typeface="Times New Roman" panose="02020603050405020304" pitchFamily="18" charset="0"/>
              </a:rPr>
              <a:t>:</a:t>
            </a:r>
          </a:p>
          <a:p>
            <a:endParaRPr lang="en-IN" dirty="0"/>
          </a:p>
          <a:p>
            <a:pPr marL="285750" indent="-285750">
              <a:buFont typeface="Arial" panose="020B0604020202020204" pitchFamily="34" charset="0"/>
              <a:buChar char="•"/>
            </a:pPr>
            <a:r>
              <a:rPr lang="en-IN" dirty="0"/>
              <a:t>It is used to divide your browser window into multiple sections where each section can load a separate HTML document.</a:t>
            </a:r>
          </a:p>
          <a:p>
            <a:pPr marL="285750" indent="-285750">
              <a:buFont typeface="Arial" panose="020B0604020202020204" pitchFamily="34" charset="0"/>
              <a:buChar char="•"/>
            </a:pPr>
            <a:r>
              <a:rPr lang="en-IN" dirty="0"/>
              <a:t>A collection of frames in the browser window is known as frameset.</a:t>
            </a:r>
          </a:p>
          <a:p>
            <a:pPr marL="285750" indent="-285750">
              <a:buFont typeface="Arial" panose="020B0604020202020204" pitchFamily="34" charset="0"/>
              <a:buChar char="•"/>
            </a:pPr>
            <a:endParaRPr lang="en-IN" dirty="0"/>
          </a:p>
          <a:p>
            <a:r>
              <a:rPr lang="en-IN" dirty="0"/>
              <a:t>Syntax- </a:t>
            </a:r>
          </a:p>
          <a:p>
            <a:r>
              <a:rPr lang="en-IN" dirty="0"/>
              <a:t>&lt;frameset&gt;</a:t>
            </a:r>
          </a:p>
          <a:p>
            <a:r>
              <a:rPr lang="en-IN" dirty="0"/>
              <a:t>	&lt;frame&gt;</a:t>
            </a:r>
          </a:p>
          <a:p>
            <a:r>
              <a:rPr lang="en-IN" dirty="0"/>
              <a:t>	&lt;frame&gt;</a:t>
            </a:r>
          </a:p>
          <a:p>
            <a:r>
              <a:rPr lang="en-IN" dirty="0"/>
              <a:t>&lt;/frameset&gt;</a:t>
            </a:r>
          </a:p>
        </p:txBody>
      </p:sp>
    </p:spTree>
    <p:extLst>
      <p:ext uri="{BB962C8B-B14F-4D97-AF65-F5344CB8AC3E}">
        <p14:creationId xmlns:p14="http://schemas.microsoft.com/office/powerpoint/2010/main" val="259847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891C92A-00EE-45E6-F557-78EDDCEAE237}"/>
              </a:ext>
            </a:extLst>
          </p:cNvPr>
          <p:cNvGraphicFramePr>
            <a:graphicFrameLocks noGrp="1"/>
          </p:cNvGraphicFramePr>
          <p:nvPr>
            <p:extLst>
              <p:ext uri="{D42A27DB-BD31-4B8C-83A1-F6EECF244321}">
                <p14:modId xmlns:p14="http://schemas.microsoft.com/office/powerpoint/2010/main" val="2551197162"/>
              </p:ext>
            </p:extLst>
          </p:nvPr>
        </p:nvGraphicFramePr>
        <p:xfrm>
          <a:off x="1199122" y="1360380"/>
          <a:ext cx="9073881" cy="4919121"/>
        </p:xfrm>
        <a:graphic>
          <a:graphicData uri="http://schemas.openxmlformats.org/drawingml/2006/table">
            <a:tbl>
              <a:tblPr>
                <a:tableStyleId>{5940675A-B579-460E-94D1-54222C63F5DA}</a:tableStyleId>
              </a:tblPr>
              <a:tblGrid>
                <a:gridCol w="2309188">
                  <a:extLst>
                    <a:ext uri="{9D8B030D-6E8A-4147-A177-3AD203B41FA5}">
                      <a16:colId xmlns:a16="http://schemas.microsoft.com/office/drawing/2014/main" val="4046522990"/>
                    </a:ext>
                  </a:extLst>
                </a:gridCol>
                <a:gridCol w="3740066">
                  <a:extLst>
                    <a:ext uri="{9D8B030D-6E8A-4147-A177-3AD203B41FA5}">
                      <a16:colId xmlns:a16="http://schemas.microsoft.com/office/drawing/2014/main" val="4063052929"/>
                    </a:ext>
                  </a:extLst>
                </a:gridCol>
                <a:gridCol w="3024627">
                  <a:extLst>
                    <a:ext uri="{9D8B030D-6E8A-4147-A177-3AD203B41FA5}">
                      <a16:colId xmlns:a16="http://schemas.microsoft.com/office/drawing/2014/main" val="1514487250"/>
                    </a:ext>
                  </a:extLst>
                </a:gridCol>
              </a:tblGrid>
              <a:tr h="542042">
                <a:tc>
                  <a:txBody>
                    <a:bodyPr/>
                    <a:lstStyle/>
                    <a:p>
                      <a:pPr latinLnBrk="0"/>
                      <a:r>
                        <a:rPr lang="en-IN" sz="2000" b="1" dirty="0">
                          <a:effectLst/>
                          <a:latin typeface="Times New Roman" panose="02020603050405020304" pitchFamily="18" charset="0"/>
                          <a:cs typeface="Times New Roman" panose="02020603050405020304" pitchFamily="18" charset="0"/>
                        </a:rPr>
                        <a:t>Attribute</a:t>
                      </a:r>
                      <a:endParaRPr lang="en-IN" sz="2000" dirty="0">
                        <a:effectLst/>
                        <a:latin typeface="Times New Roman" panose="02020603050405020304" pitchFamily="18" charset="0"/>
                        <a:cs typeface="Times New Roman" panose="02020603050405020304" pitchFamily="18" charset="0"/>
                      </a:endParaRPr>
                    </a:p>
                  </a:txBody>
                  <a:tcPr marL="70183" marR="70183" marT="35091" marB="35091" anchor="ctr"/>
                </a:tc>
                <a:tc>
                  <a:txBody>
                    <a:bodyPr/>
                    <a:lstStyle/>
                    <a:p>
                      <a:pPr latinLnBrk="0"/>
                      <a:r>
                        <a:rPr lang="en-IN" sz="2000" b="1">
                          <a:effectLst/>
                          <a:latin typeface="Times New Roman" panose="02020603050405020304" pitchFamily="18" charset="0"/>
                          <a:cs typeface="Times New Roman" panose="02020603050405020304" pitchFamily="18" charset="0"/>
                        </a:rPr>
                        <a:t>Description</a:t>
                      </a:r>
                      <a:endParaRPr lang="en-IN" sz="2000">
                        <a:effectLst/>
                        <a:latin typeface="Times New Roman" panose="02020603050405020304" pitchFamily="18" charset="0"/>
                        <a:cs typeface="Times New Roman" panose="02020603050405020304" pitchFamily="18" charset="0"/>
                      </a:endParaRPr>
                    </a:p>
                  </a:txBody>
                  <a:tcPr marL="70183" marR="70183" marT="35091" marB="35091" anchor="ctr"/>
                </a:tc>
                <a:tc>
                  <a:txBody>
                    <a:bodyPr/>
                    <a:lstStyle/>
                    <a:p>
                      <a:pPr latinLnBrk="0"/>
                      <a:r>
                        <a:rPr lang="en-IN" sz="2000" b="1">
                          <a:effectLst/>
                          <a:latin typeface="Times New Roman" panose="02020603050405020304" pitchFamily="18" charset="0"/>
                          <a:cs typeface="Times New Roman" panose="02020603050405020304" pitchFamily="18" charset="0"/>
                        </a:rPr>
                        <a:t>Syntax &amp; Example</a:t>
                      </a:r>
                      <a:endParaRPr lang="en-IN" sz="2000">
                        <a:effectLst/>
                        <a:latin typeface="Times New Roman" panose="02020603050405020304" pitchFamily="18" charset="0"/>
                        <a:cs typeface="Times New Roman" panose="02020603050405020304" pitchFamily="18" charset="0"/>
                      </a:endParaRPr>
                    </a:p>
                  </a:txBody>
                  <a:tcPr marL="70183" marR="70183" marT="35091" marB="35091" anchor="ctr"/>
                </a:tc>
                <a:extLst>
                  <a:ext uri="{0D108BD9-81ED-4DB2-BD59-A6C34878D82A}">
                    <a16:rowId xmlns:a16="http://schemas.microsoft.com/office/drawing/2014/main" val="4096000569"/>
                  </a:ext>
                </a:extLst>
              </a:tr>
              <a:tr h="1354501">
                <a:tc>
                  <a:txBody>
                    <a:bodyPr/>
                    <a:lstStyle/>
                    <a:p>
                      <a:pPr latinLnBrk="0"/>
                      <a:r>
                        <a:rPr lang="en-IN" sz="2000">
                          <a:effectLst/>
                          <a:latin typeface="Times New Roman" panose="02020603050405020304" pitchFamily="18" charset="0"/>
                          <a:cs typeface="Times New Roman" panose="02020603050405020304" pitchFamily="18" charset="0"/>
                        </a:rPr>
                        <a:t>rows</a:t>
                      </a:r>
                    </a:p>
                  </a:txBody>
                  <a:tcPr marL="70183" marR="70183" marT="35091" marB="35091" anchor="ctr"/>
                </a:tc>
                <a:tc>
                  <a:txBody>
                    <a:bodyPr/>
                    <a:lstStyle/>
                    <a:p>
                      <a:pPr latinLnBrk="0"/>
                      <a:r>
                        <a:rPr lang="en-US" sz="2000">
                          <a:effectLst/>
                          <a:latin typeface="Times New Roman" panose="02020603050405020304" pitchFamily="18" charset="0"/>
                          <a:cs typeface="Times New Roman" panose="02020603050405020304" pitchFamily="18" charset="0"/>
                        </a:rPr>
                        <a:t>used to defines number of rows in the frameset and the size of each rows.</a:t>
                      </a:r>
                    </a:p>
                  </a:txBody>
                  <a:tcPr marL="70183" marR="70183" marT="35091" marB="35091" anchor="ctr"/>
                </a:tc>
                <a:tc>
                  <a:txBody>
                    <a:bodyPr/>
                    <a:lstStyle/>
                    <a:p>
                      <a:pPr latinLnBrk="0"/>
                      <a:r>
                        <a:rPr lang="en-IN" sz="2000" dirty="0">
                          <a:effectLst/>
                          <a:latin typeface="Times New Roman" panose="02020603050405020304" pitchFamily="18" charset="0"/>
                          <a:cs typeface="Times New Roman" panose="02020603050405020304" pitchFamily="18" charset="0"/>
                        </a:rPr>
                        <a:t>rows="20%,60%,20%"</a:t>
                      </a:r>
                    </a:p>
                  </a:txBody>
                  <a:tcPr marL="70183" marR="70183" marT="35091" marB="35091" anchor="ctr"/>
                </a:tc>
                <a:extLst>
                  <a:ext uri="{0D108BD9-81ED-4DB2-BD59-A6C34878D82A}">
                    <a16:rowId xmlns:a16="http://schemas.microsoft.com/office/drawing/2014/main" val="2075664328"/>
                  </a:ext>
                </a:extLst>
              </a:tr>
              <a:tr h="1473010">
                <a:tc>
                  <a:txBody>
                    <a:bodyPr/>
                    <a:lstStyle/>
                    <a:p>
                      <a:pPr latinLnBrk="0"/>
                      <a:r>
                        <a:rPr lang="en-IN" sz="2000">
                          <a:effectLst/>
                          <a:latin typeface="Times New Roman" panose="02020603050405020304" pitchFamily="18" charset="0"/>
                          <a:cs typeface="Times New Roman" panose="02020603050405020304" pitchFamily="18" charset="0"/>
                        </a:rPr>
                        <a:t>cols</a:t>
                      </a:r>
                    </a:p>
                  </a:txBody>
                  <a:tcPr marL="70183" marR="70183" marT="35091" marB="35091" anchor="ctr"/>
                </a:tc>
                <a:tc>
                  <a:txBody>
                    <a:bodyPr/>
                    <a:lstStyle/>
                    <a:p>
                      <a:pPr latinLnBrk="0"/>
                      <a:r>
                        <a:rPr lang="en-US" sz="2000">
                          <a:effectLst/>
                          <a:latin typeface="Times New Roman" panose="02020603050405020304" pitchFamily="18" charset="0"/>
                          <a:cs typeface="Times New Roman" panose="02020603050405020304" pitchFamily="18" charset="0"/>
                        </a:rPr>
                        <a:t>used to defines number of column in the frameset and the size of each columns.</a:t>
                      </a:r>
                    </a:p>
                  </a:txBody>
                  <a:tcPr marL="70183" marR="70183" marT="35091" marB="35091" anchor="ctr"/>
                </a:tc>
                <a:tc>
                  <a:txBody>
                    <a:bodyPr/>
                    <a:lstStyle/>
                    <a:p>
                      <a:pPr latinLnBrk="0"/>
                      <a:r>
                        <a:rPr lang="en-IN" sz="2000">
                          <a:effectLst/>
                          <a:latin typeface="Times New Roman" panose="02020603050405020304" pitchFamily="18" charset="0"/>
                          <a:cs typeface="Times New Roman" panose="02020603050405020304" pitchFamily="18" charset="0"/>
                        </a:rPr>
                        <a:t>cols="25%,50%,25%"</a:t>
                      </a:r>
                    </a:p>
                  </a:txBody>
                  <a:tcPr marL="70183" marR="70183" marT="35091" marB="35091" anchor="ctr"/>
                </a:tc>
                <a:extLst>
                  <a:ext uri="{0D108BD9-81ED-4DB2-BD59-A6C34878D82A}">
                    <a16:rowId xmlns:a16="http://schemas.microsoft.com/office/drawing/2014/main" val="798866585"/>
                  </a:ext>
                </a:extLst>
              </a:tr>
              <a:tr h="774784">
                <a:tc>
                  <a:txBody>
                    <a:bodyPr/>
                    <a:lstStyle/>
                    <a:p>
                      <a:pPr latinLnBrk="0"/>
                      <a:r>
                        <a:rPr lang="en-IN" sz="2000">
                          <a:effectLst/>
                          <a:latin typeface="Times New Roman" panose="02020603050405020304" pitchFamily="18" charset="0"/>
                          <a:cs typeface="Times New Roman" panose="02020603050405020304" pitchFamily="18" charset="0"/>
                        </a:rPr>
                        <a:t>border</a:t>
                      </a:r>
                    </a:p>
                  </a:txBody>
                  <a:tcPr marL="70183" marR="70183" marT="35091" marB="35091" anchor="ctr"/>
                </a:tc>
                <a:tc>
                  <a:txBody>
                    <a:bodyPr/>
                    <a:lstStyle/>
                    <a:p>
                      <a:pPr latinLnBrk="0"/>
                      <a:r>
                        <a:rPr lang="en-US" sz="2000">
                          <a:effectLst/>
                          <a:latin typeface="Times New Roman" panose="02020603050405020304" pitchFamily="18" charset="0"/>
                          <a:cs typeface="Times New Roman" panose="02020603050405020304" pitchFamily="18" charset="0"/>
                        </a:rPr>
                        <a:t>used to defines border width of frameset.</a:t>
                      </a:r>
                    </a:p>
                  </a:txBody>
                  <a:tcPr marL="70183" marR="70183" marT="35091" marB="35091" anchor="ctr"/>
                </a:tc>
                <a:tc>
                  <a:txBody>
                    <a:bodyPr/>
                    <a:lstStyle/>
                    <a:p>
                      <a:pPr latinLnBrk="0"/>
                      <a:r>
                        <a:rPr lang="en-IN" sz="2000" dirty="0">
                          <a:effectLst/>
                          <a:latin typeface="Times New Roman" panose="02020603050405020304" pitchFamily="18" charset="0"/>
                          <a:cs typeface="Times New Roman" panose="02020603050405020304" pitchFamily="18" charset="0"/>
                        </a:rPr>
                        <a:t>border="5"</a:t>
                      </a:r>
                    </a:p>
                  </a:txBody>
                  <a:tcPr marL="70183" marR="70183" marT="35091" marB="35091" anchor="ctr"/>
                </a:tc>
                <a:extLst>
                  <a:ext uri="{0D108BD9-81ED-4DB2-BD59-A6C34878D82A}">
                    <a16:rowId xmlns:a16="http://schemas.microsoft.com/office/drawing/2014/main" val="1083377968"/>
                  </a:ext>
                </a:extLst>
              </a:tr>
              <a:tr h="774784">
                <a:tc>
                  <a:txBody>
                    <a:bodyPr/>
                    <a:lstStyle/>
                    <a:p>
                      <a:pPr latinLnBrk="0"/>
                      <a:r>
                        <a:rPr lang="en-IN" sz="2000">
                          <a:effectLst/>
                          <a:latin typeface="Times New Roman" panose="02020603050405020304" pitchFamily="18" charset="0"/>
                          <a:cs typeface="Times New Roman" panose="02020603050405020304" pitchFamily="18" charset="0"/>
                        </a:rPr>
                        <a:t>bordercolor</a:t>
                      </a:r>
                    </a:p>
                  </a:txBody>
                  <a:tcPr marL="70183" marR="70183" marT="35091" marB="35091" anchor="ctr"/>
                </a:tc>
                <a:tc>
                  <a:txBody>
                    <a:bodyPr/>
                    <a:lstStyle/>
                    <a:p>
                      <a:pPr latinLnBrk="0"/>
                      <a:r>
                        <a:rPr lang="en-US" sz="2000">
                          <a:effectLst/>
                          <a:latin typeface="Times New Roman" panose="02020603050405020304" pitchFamily="18" charset="0"/>
                          <a:cs typeface="Times New Roman" panose="02020603050405020304" pitchFamily="18" charset="0"/>
                        </a:rPr>
                        <a:t>used to set color of border between frames</a:t>
                      </a:r>
                    </a:p>
                  </a:txBody>
                  <a:tcPr marL="70183" marR="70183" marT="35091" marB="35091" anchor="ctr"/>
                </a:tc>
                <a:tc>
                  <a:txBody>
                    <a:bodyPr/>
                    <a:lstStyle/>
                    <a:p>
                      <a:pPr latinLnBrk="0"/>
                      <a:r>
                        <a:rPr lang="en-IN" sz="2000" dirty="0" err="1">
                          <a:effectLst/>
                          <a:latin typeface="Times New Roman" panose="02020603050405020304" pitchFamily="18" charset="0"/>
                          <a:cs typeface="Times New Roman" panose="02020603050405020304" pitchFamily="18" charset="0"/>
                        </a:rPr>
                        <a:t>bordercolor</a:t>
                      </a:r>
                      <a:r>
                        <a:rPr lang="en-IN" sz="2000" dirty="0">
                          <a:effectLst/>
                          <a:latin typeface="Times New Roman" panose="02020603050405020304" pitchFamily="18" charset="0"/>
                          <a:cs typeface="Times New Roman" panose="02020603050405020304" pitchFamily="18" charset="0"/>
                        </a:rPr>
                        <a:t>="blue"</a:t>
                      </a:r>
                    </a:p>
                  </a:txBody>
                  <a:tcPr marL="70183" marR="70183" marT="35091" marB="35091" anchor="ctr"/>
                </a:tc>
                <a:extLst>
                  <a:ext uri="{0D108BD9-81ED-4DB2-BD59-A6C34878D82A}">
                    <a16:rowId xmlns:a16="http://schemas.microsoft.com/office/drawing/2014/main" val="2552045104"/>
                  </a:ext>
                </a:extLst>
              </a:tr>
            </a:tbl>
          </a:graphicData>
        </a:graphic>
      </p:graphicFrame>
      <p:sp>
        <p:nvSpPr>
          <p:cNvPr id="6" name="TextBox 5">
            <a:extLst>
              <a:ext uri="{FF2B5EF4-FFF2-40B4-BE49-F238E27FC236}">
                <a16:creationId xmlns:a16="http://schemas.microsoft.com/office/drawing/2014/main" id="{134CF311-6057-7CB2-B6EB-9251B52996C0}"/>
              </a:ext>
            </a:extLst>
          </p:cNvPr>
          <p:cNvSpPr txBox="1"/>
          <p:nvPr/>
        </p:nvSpPr>
        <p:spPr>
          <a:xfrm>
            <a:off x="828092" y="412493"/>
            <a:ext cx="6097554" cy="369332"/>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Frameset Attribute List</a:t>
            </a:r>
            <a:r>
              <a:rPr lang="en-IN" b="1"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2642171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8B57626-B450-A6CF-0725-7BEB1F8B91BC}"/>
              </a:ext>
            </a:extLst>
          </p:cNvPr>
          <p:cNvGraphicFramePr>
            <a:graphicFrameLocks noGrp="1"/>
          </p:cNvGraphicFramePr>
          <p:nvPr>
            <p:extLst>
              <p:ext uri="{D42A27DB-BD31-4B8C-83A1-F6EECF244321}">
                <p14:modId xmlns:p14="http://schemas.microsoft.com/office/powerpoint/2010/main" val="95292458"/>
              </p:ext>
            </p:extLst>
          </p:nvPr>
        </p:nvGraphicFramePr>
        <p:xfrm>
          <a:off x="1119673" y="746449"/>
          <a:ext cx="9144000" cy="5975675"/>
        </p:xfrm>
        <a:graphic>
          <a:graphicData uri="http://schemas.openxmlformats.org/drawingml/2006/table">
            <a:tbl>
              <a:tblPr>
                <a:tableStyleId>{5940675A-B579-460E-94D1-54222C63F5DA}</a:tableStyleId>
              </a:tblPr>
              <a:tblGrid>
                <a:gridCol w="2183364">
                  <a:extLst>
                    <a:ext uri="{9D8B030D-6E8A-4147-A177-3AD203B41FA5}">
                      <a16:colId xmlns:a16="http://schemas.microsoft.com/office/drawing/2014/main" val="3423414949"/>
                    </a:ext>
                  </a:extLst>
                </a:gridCol>
                <a:gridCol w="3912636">
                  <a:extLst>
                    <a:ext uri="{9D8B030D-6E8A-4147-A177-3AD203B41FA5}">
                      <a16:colId xmlns:a16="http://schemas.microsoft.com/office/drawing/2014/main" val="3937015418"/>
                    </a:ext>
                  </a:extLst>
                </a:gridCol>
                <a:gridCol w="3048000">
                  <a:extLst>
                    <a:ext uri="{9D8B030D-6E8A-4147-A177-3AD203B41FA5}">
                      <a16:colId xmlns:a16="http://schemas.microsoft.com/office/drawing/2014/main" val="3340881852"/>
                    </a:ext>
                  </a:extLst>
                </a:gridCol>
              </a:tblGrid>
              <a:tr h="475861">
                <a:tc>
                  <a:txBody>
                    <a:bodyPr/>
                    <a:lstStyle/>
                    <a:p>
                      <a:pPr latinLnBrk="0"/>
                      <a:r>
                        <a:rPr lang="en-IN" sz="2000" b="1">
                          <a:effectLst/>
                          <a:latin typeface="Times New Roman" panose="02020603050405020304" pitchFamily="18" charset="0"/>
                          <a:cs typeface="Times New Roman" panose="02020603050405020304" pitchFamily="18" charset="0"/>
                        </a:rPr>
                        <a:t>Attribute</a:t>
                      </a:r>
                      <a:endParaRPr lang="en-IN" sz="2000">
                        <a:effectLst/>
                        <a:latin typeface="Times New Roman" panose="02020603050405020304" pitchFamily="18" charset="0"/>
                        <a:cs typeface="Times New Roman" panose="02020603050405020304" pitchFamily="18" charset="0"/>
                      </a:endParaRPr>
                    </a:p>
                  </a:txBody>
                  <a:tcPr marL="79115" marR="79115" marT="39558" marB="39558" anchor="ctr"/>
                </a:tc>
                <a:tc>
                  <a:txBody>
                    <a:bodyPr/>
                    <a:lstStyle/>
                    <a:p>
                      <a:pPr latinLnBrk="0"/>
                      <a:r>
                        <a:rPr lang="en-IN" sz="2000" b="1">
                          <a:effectLst/>
                          <a:latin typeface="Times New Roman" panose="02020603050405020304" pitchFamily="18" charset="0"/>
                          <a:cs typeface="Times New Roman" panose="02020603050405020304" pitchFamily="18" charset="0"/>
                        </a:rPr>
                        <a:t>Description</a:t>
                      </a:r>
                      <a:endParaRPr lang="en-IN" sz="2000">
                        <a:effectLst/>
                        <a:latin typeface="Times New Roman" panose="02020603050405020304" pitchFamily="18" charset="0"/>
                        <a:cs typeface="Times New Roman" panose="02020603050405020304" pitchFamily="18" charset="0"/>
                      </a:endParaRPr>
                    </a:p>
                  </a:txBody>
                  <a:tcPr marL="79115" marR="79115" marT="39558" marB="39558" anchor="ctr"/>
                </a:tc>
                <a:tc>
                  <a:txBody>
                    <a:bodyPr/>
                    <a:lstStyle/>
                    <a:p>
                      <a:pPr latinLnBrk="0"/>
                      <a:r>
                        <a:rPr lang="en-IN" sz="2000" b="1">
                          <a:effectLst/>
                          <a:latin typeface="Times New Roman" panose="02020603050405020304" pitchFamily="18" charset="0"/>
                          <a:cs typeface="Times New Roman" panose="02020603050405020304" pitchFamily="18" charset="0"/>
                        </a:rPr>
                        <a:t>Syntax &amp; Example</a:t>
                      </a:r>
                      <a:endParaRPr lang="en-IN" sz="2000">
                        <a:effectLst/>
                        <a:latin typeface="Times New Roman" panose="02020603050405020304" pitchFamily="18" charset="0"/>
                        <a:cs typeface="Times New Roman" panose="02020603050405020304" pitchFamily="18" charset="0"/>
                      </a:endParaRPr>
                    </a:p>
                  </a:txBody>
                  <a:tcPr marL="79115" marR="79115" marT="39558" marB="39558" anchor="ctr"/>
                </a:tc>
                <a:extLst>
                  <a:ext uri="{0D108BD9-81ED-4DB2-BD59-A6C34878D82A}">
                    <a16:rowId xmlns:a16="http://schemas.microsoft.com/office/drawing/2014/main" val="1220912129"/>
                  </a:ext>
                </a:extLst>
              </a:tr>
              <a:tr h="849086">
                <a:tc>
                  <a:txBody>
                    <a:bodyPr/>
                    <a:lstStyle/>
                    <a:p>
                      <a:pPr latinLnBrk="0"/>
                      <a:r>
                        <a:rPr lang="en-IN" sz="2000">
                          <a:effectLst/>
                          <a:latin typeface="Times New Roman" panose="02020603050405020304" pitchFamily="18" charset="0"/>
                          <a:cs typeface="Times New Roman" panose="02020603050405020304" pitchFamily="18" charset="0"/>
                        </a:rPr>
                        <a:t>src</a:t>
                      </a:r>
                    </a:p>
                  </a:txBody>
                  <a:tcPr marL="79115" marR="79115" marT="39558" marB="39558" anchor="ctr"/>
                </a:tc>
                <a:tc>
                  <a:txBody>
                    <a:bodyPr/>
                    <a:lstStyle/>
                    <a:p>
                      <a:pPr latinLnBrk="0"/>
                      <a:r>
                        <a:rPr lang="en-US" sz="2000">
                          <a:effectLst/>
                          <a:latin typeface="Times New Roman" panose="02020603050405020304" pitchFamily="18" charset="0"/>
                          <a:cs typeface="Times New Roman" panose="02020603050405020304" pitchFamily="18" charset="0"/>
                        </a:rPr>
                        <a:t>used to give the file or page URL that should be loaded in the frame.</a:t>
                      </a:r>
                    </a:p>
                  </a:txBody>
                  <a:tcPr marL="79115" marR="79115" marT="39558" marB="39558" anchor="ctr"/>
                </a:tc>
                <a:tc>
                  <a:txBody>
                    <a:bodyPr/>
                    <a:lstStyle/>
                    <a:p>
                      <a:pPr latinLnBrk="0"/>
                      <a:r>
                        <a:rPr lang="en-IN" sz="2000">
                          <a:effectLst/>
                          <a:latin typeface="Times New Roman" panose="02020603050405020304" pitchFamily="18" charset="0"/>
                          <a:cs typeface="Times New Roman" panose="02020603050405020304" pitchFamily="18" charset="0"/>
                        </a:rPr>
                        <a:t>src="page1.html"</a:t>
                      </a:r>
                    </a:p>
                  </a:txBody>
                  <a:tcPr marL="79115" marR="79115" marT="39558" marB="39558" anchor="ctr"/>
                </a:tc>
                <a:extLst>
                  <a:ext uri="{0D108BD9-81ED-4DB2-BD59-A6C34878D82A}">
                    <a16:rowId xmlns:a16="http://schemas.microsoft.com/office/drawing/2014/main" val="1004168612"/>
                  </a:ext>
                </a:extLst>
              </a:tr>
              <a:tr h="1138335">
                <a:tc>
                  <a:txBody>
                    <a:bodyPr/>
                    <a:lstStyle/>
                    <a:p>
                      <a:pPr latinLnBrk="0"/>
                      <a:r>
                        <a:rPr lang="en-IN" sz="2000">
                          <a:effectLst/>
                          <a:latin typeface="Times New Roman" panose="02020603050405020304" pitchFamily="18" charset="0"/>
                          <a:cs typeface="Times New Roman" panose="02020603050405020304" pitchFamily="18" charset="0"/>
                        </a:rPr>
                        <a:t>name</a:t>
                      </a:r>
                    </a:p>
                  </a:txBody>
                  <a:tcPr marL="79115" marR="79115" marT="39558" marB="39558" anchor="ctr"/>
                </a:tc>
                <a:tc>
                  <a:txBody>
                    <a:bodyPr/>
                    <a:lstStyle/>
                    <a:p>
                      <a:pPr latinLnBrk="0"/>
                      <a:r>
                        <a:rPr lang="en-US" sz="2000" dirty="0">
                          <a:effectLst/>
                          <a:latin typeface="Times New Roman" panose="02020603050405020304" pitchFamily="18" charset="0"/>
                          <a:cs typeface="Times New Roman" panose="02020603050405020304" pitchFamily="18" charset="0"/>
                        </a:rPr>
                        <a:t>used to give a name to a frame. It is useful to identify a frame to load a document using link’s target.</a:t>
                      </a:r>
                    </a:p>
                  </a:txBody>
                  <a:tcPr marL="79115" marR="79115" marT="39558" marB="39558" anchor="ctr"/>
                </a:tc>
                <a:tc>
                  <a:txBody>
                    <a:bodyPr/>
                    <a:lstStyle/>
                    <a:p>
                      <a:pPr latinLnBrk="0"/>
                      <a:r>
                        <a:rPr lang="en-IN" sz="2000">
                          <a:effectLst/>
                          <a:latin typeface="Times New Roman" panose="02020603050405020304" pitchFamily="18" charset="0"/>
                          <a:cs typeface="Times New Roman" panose="02020603050405020304" pitchFamily="18" charset="0"/>
                        </a:rPr>
                        <a:t>name="left-frame"</a:t>
                      </a:r>
                    </a:p>
                  </a:txBody>
                  <a:tcPr marL="79115" marR="79115" marT="39558" marB="39558" anchor="ctr"/>
                </a:tc>
                <a:extLst>
                  <a:ext uri="{0D108BD9-81ED-4DB2-BD59-A6C34878D82A}">
                    <a16:rowId xmlns:a16="http://schemas.microsoft.com/office/drawing/2014/main" val="175644678"/>
                  </a:ext>
                </a:extLst>
              </a:tr>
              <a:tr h="531845">
                <a:tc>
                  <a:txBody>
                    <a:bodyPr/>
                    <a:lstStyle/>
                    <a:p>
                      <a:pPr latinLnBrk="0"/>
                      <a:r>
                        <a:rPr lang="en-IN" sz="2000">
                          <a:effectLst/>
                          <a:latin typeface="Times New Roman" panose="02020603050405020304" pitchFamily="18" charset="0"/>
                          <a:cs typeface="Times New Roman" panose="02020603050405020304" pitchFamily="18" charset="0"/>
                        </a:rPr>
                        <a:t>noresize</a:t>
                      </a:r>
                    </a:p>
                  </a:txBody>
                  <a:tcPr marL="79115" marR="79115" marT="39558" marB="39558" anchor="ctr"/>
                </a:tc>
                <a:tc>
                  <a:txBody>
                    <a:bodyPr/>
                    <a:lstStyle/>
                    <a:p>
                      <a:pPr latinLnBrk="0"/>
                      <a:r>
                        <a:rPr lang="en-US" sz="2000">
                          <a:effectLst/>
                          <a:latin typeface="Times New Roman" panose="02020603050405020304" pitchFamily="18" charset="0"/>
                          <a:cs typeface="Times New Roman" panose="02020603050405020304" pitchFamily="18" charset="0"/>
                        </a:rPr>
                        <a:t>used to disable frame window resize</a:t>
                      </a:r>
                    </a:p>
                  </a:txBody>
                  <a:tcPr marL="79115" marR="79115" marT="39558" marB="39558" anchor="ctr"/>
                </a:tc>
                <a:tc>
                  <a:txBody>
                    <a:bodyPr/>
                    <a:lstStyle/>
                    <a:p>
                      <a:pPr latinLnBrk="0"/>
                      <a:r>
                        <a:rPr lang="en-IN" sz="2000" dirty="0" err="1">
                          <a:effectLst/>
                          <a:latin typeface="Times New Roman" panose="02020603050405020304" pitchFamily="18" charset="0"/>
                          <a:cs typeface="Times New Roman" panose="02020603050405020304" pitchFamily="18" charset="0"/>
                        </a:rPr>
                        <a:t>noresize</a:t>
                      </a:r>
                      <a:r>
                        <a:rPr lang="en-IN" sz="2000" dirty="0">
                          <a:effectLst/>
                          <a:latin typeface="Times New Roman" panose="02020603050405020304" pitchFamily="18" charset="0"/>
                          <a:cs typeface="Times New Roman" panose="02020603050405020304" pitchFamily="18" charset="0"/>
                        </a:rPr>
                        <a:t>="</a:t>
                      </a:r>
                      <a:r>
                        <a:rPr lang="en-IN" sz="2000" dirty="0" err="1">
                          <a:effectLst/>
                          <a:latin typeface="Times New Roman" panose="02020603050405020304" pitchFamily="18" charset="0"/>
                          <a:cs typeface="Times New Roman" panose="02020603050405020304" pitchFamily="18" charset="0"/>
                        </a:rPr>
                        <a:t>noresize</a:t>
                      </a:r>
                      <a:r>
                        <a:rPr lang="en-IN" sz="2000" dirty="0">
                          <a:effectLst/>
                          <a:latin typeface="Times New Roman" panose="02020603050405020304" pitchFamily="18" charset="0"/>
                          <a:cs typeface="Times New Roman" panose="02020603050405020304" pitchFamily="18" charset="0"/>
                        </a:rPr>
                        <a:t>"</a:t>
                      </a:r>
                    </a:p>
                  </a:txBody>
                  <a:tcPr marL="79115" marR="79115" marT="39558" marB="39558" anchor="ctr"/>
                </a:tc>
                <a:extLst>
                  <a:ext uri="{0D108BD9-81ED-4DB2-BD59-A6C34878D82A}">
                    <a16:rowId xmlns:a16="http://schemas.microsoft.com/office/drawing/2014/main" val="512683321"/>
                  </a:ext>
                </a:extLst>
              </a:tr>
              <a:tr h="834758">
                <a:tc>
                  <a:txBody>
                    <a:bodyPr/>
                    <a:lstStyle/>
                    <a:p>
                      <a:pPr latinLnBrk="0"/>
                      <a:r>
                        <a:rPr lang="en-IN" sz="2000" dirty="0" err="1">
                          <a:effectLst/>
                          <a:latin typeface="Times New Roman" panose="02020603050405020304" pitchFamily="18" charset="0"/>
                          <a:cs typeface="Times New Roman" panose="02020603050405020304" pitchFamily="18" charset="0"/>
                        </a:rPr>
                        <a:t>marginwidth</a:t>
                      </a:r>
                      <a:endParaRPr lang="en-IN" sz="2000" dirty="0">
                        <a:effectLst/>
                        <a:latin typeface="Times New Roman" panose="02020603050405020304" pitchFamily="18" charset="0"/>
                        <a:cs typeface="Times New Roman" panose="02020603050405020304" pitchFamily="18" charset="0"/>
                      </a:endParaRPr>
                    </a:p>
                  </a:txBody>
                  <a:tcPr marL="79115" marR="79115" marT="39558" marB="39558" anchor="ctr"/>
                </a:tc>
                <a:tc>
                  <a:txBody>
                    <a:bodyPr/>
                    <a:lstStyle/>
                    <a:p>
                      <a:pPr latinLnBrk="0"/>
                      <a:r>
                        <a:rPr lang="en-US" sz="2000" dirty="0">
                          <a:effectLst/>
                          <a:latin typeface="Times New Roman" panose="02020603050405020304" pitchFamily="18" charset="0"/>
                          <a:cs typeface="Times New Roman" panose="02020603050405020304" pitchFamily="18" charset="0"/>
                        </a:rPr>
                        <a:t>Specify the width of space between left &amp; right of frame’s border &amp; its content.</a:t>
                      </a:r>
                    </a:p>
                  </a:txBody>
                  <a:tcPr marL="79115" marR="79115" marT="39558" marB="39558" anchor="ctr"/>
                </a:tc>
                <a:tc>
                  <a:txBody>
                    <a:bodyPr/>
                    <a:lstStyle/>
                    <a:p>
                      <a:pPr latinLnBrk="0"/>
                      <a:r>
                        <a:rPr lang="en-IN" sz="2000" dirty="0" err="1">
                          <a:effectLst/>
                          <a:latin typeface="Times New Roman" panose="02020603050405020304" pitchFamily="18" charset="0"/>
                          <a:cs typeface="Times New Roman" panose="02020603050405020304" pitchFamily="18" charset="0"/>
                        </a:rPr>
                        <a:t>marginwidth</a:t>
                      </a:r>
                      <a:r>
                        <a:rPr lang="en-IN" sz="2000" dirty="0">
                          <a:effectLst/>
                          <a:latin typeface="Times New Roman" panose="02020603050405020304" pitchFamily="18" charset="0"/>
                          <a:cs typeface="Times New Roman" panose="02020603050405020304" pitchFamily="18" charset="0"/>
                        </a:rPr>
                        <a:t>=“10”</a:t>
                      </a:r>
                    </a:p>
                  </a:txBody>
                  <a:tcPr marL="79115" marR="79115" marT="39558" marB="39558" anchor="ctr"/>
                </a:tc>
                <a:extLst>
                  <a:ext uri="{0D108BD9-81ED-4DB2-BD59-A6C34878D82A}">
                    <a16:rowId xmlns:a16="http://schemas.microsoft.com/office/drawing/2014/main" val="2936554499"/>
                  </a:ext>
                </a:extLst>
              </a:tr>
              <a:tr h="834758">
                <a:tc>
                  <a:txBody>
                    <a:bodyPr/>
                    <a:lstStyle/>
                    <a:p>
                      <a:pPr latinLnBrk="0"/>
                      <a:r>
                        <a:rPr lang="en-IN" sz="2000" dirty="0" err="1">
                          <a:effectLst/>
                          <a:latin typeface="Times New Roman" panose="02020603050405020304" pitchFamily="18" charset="0"/>
                          <a:cs typeface="Times New Roman" panose="02020603050405020304" pitchFamily="18" charset="0"/>
                        </a:rPr>
                        <a:t>marginheight</a:t>
                      </a:r>
                      <a:endParaRPr lang="en-IN" sz="2000" dirty="0">
                        <a:effectLst/>
                        <a:latin typeface="Times New Roman" panose="02020603050405020304" pitchFamily="18" charset="0"/>
                        <a:cs typeface="Times New Roman" panose="02020603050405020304" pitchFamily="18" charset="0"/>
                      </a:endParaRPr>
                    </a:p>
                  </a:txBody>
                  <a:tcPr marL="79115" marR="79115" marT="39558" marB="3955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Times New Roman" panose="02020603050405020304" pitchFamily="18" charset="0"/>
                          <a:cs typeface="Times New Roman" panose="02020603050405020304" pitchFamily="18" charset="0"/>
                        </a:rPr>
                        <a:t>Specify the width of space between top &amp; bottom of frame’s border &amp; its content.</a:t>
                      </a:r>
                    </a:p>
                  </a:txBody>
                  <a:tcPr marL="79115" marR="79115" marT="39558" marB="3955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err="1">
                          <a:effectLst/>
                          <a:latin typeface="Times New Roman" panose="02020603050405020304" pitchFamily="18" charset="0"/>
                          <a:cs typeface="Times New Roman" panose="02020603050405020304" pitchFamily="18" charset="0"/>
                        </a:rPr>
                        <a:t>marginheight</a:t>
                      </a:r>
                      <a:r>
                        <a:rPr lang="en-IN" sz="2000" dirty="0">
                          <a:effectLst/>
                          <a:latin typeface="Times New Roman" panose="02020603050405020304" pitchFamily="18" charset="0"/>
                          <a:cs typeface="Times New Roman" panose="02020603050405020304" pitchFamily="18" charset="0"/>
                        </a:rPr>
                        <a:t>=“10”</a:t>
                      </a:r>
                    </a:p>
                    <a:p>
                      <a:pPr latinLnBrk="0"/>
                      <a:endParaRPr lang="en-IN" sz="2000" dirty="0">
                        <a:effectLst/>
                        <a:latin typeface="Times New Roman" panose="02020603050405020304" pitchFamily="18" charset="0"/>
                        <a:cs typeface="Times New Roman" panose="02020603050405020304" pitchFamily="18" charset="0"/>
                      </a:endParaRPr>
                    </a:p>
                  </a:txBody>
                  <a:tcPr marL="79115" marR="79115" marT="39558" marB="39558" anchor="ctr"/>
                </a:tc>
                <a:extLst>
                  <a:ext uri="{0D108BD9-81ED-4DB2-BD59-A6C34878D82A}">
                    <a16:rowId xmlns:a16="http://schemas.microsoft.com/office/drawing/2014/main" val="2972208274"/>
                  </a:ext>
                </a:extLst>
              </a:tr>
              <a:tr h="834758">
                <a:tc>
                  <a:txBody>
                    <a:bodyPr/>
                    <a:lstStyle/>
                    <a:p>
                      <a:pPr latinLnBrk="0"/>
                      <a:r>
                        <a:rPr lang="en-IN" sz="2000" dirty="0">
                          <a:effectLst/>
                          <a:latin typeface="Times New Roman" panose="02020603050405020304" pitchFamily="18" charset="0"/>
                          <a:cs typeface="Times New Roman" panose="02020603050405020304" pitchFamily="18" charset="0"/>
                        </a:rPr>
                        <a:t>scrolling</a:t>
                      </a:r>
                    </a:p>
                  </a:txBody>
                  <a:tcPr marL="79115" marR="79115" marT="39558" marB="3955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Times New Roman" panose="02020603050405020304" pitchFamily="18" charset="0"/>
                          <a:cs typeface="Times New Roman" panose="02020603050405020304" pitchFamily="18" charset="0"/>
                        </a:rPr>
                        <a:t>Controls the appearance of scrollbars that appears on the frame. Values: yes, no, auto</a:t>
                      </a:r>
                    </a:p>
                  </a:txBody>
                  <a:tcPr marL="79115" marR="79115" marT="39558" marB="3955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effectLst/>
                          <a:latin typeface="Times New Roman" panose="02020603050405020304" pitchFamily="18" charset="0"/>
                          <a:cs typeface="Times New Roman" panose="02020603050405020304" pitchFamily="18" charset="0"/>
                        </a:rPr>
                        <a:t>Scrolling = “no”</a:t>
                      </a:r>
                    </a:p>
                  </a:txBody>
                  <a:tcPr marL="79115" marR="79115" marT="39558" marB="39558" anchor="ctr"/>
                </a:tc>
                <a:extLst>
                  <a:ext uri="{0D108BD9-81ED-4DB2-BD59-A6C34878D82A}">
                    <a16:rowId xmlns:a16="http://schemas.microsoft.com/office/drawing/2014/main" val="2629967304"/>
                  </a:ext>
                </a:extLst>
              </a:tr>
            </a:tbl>
          </a:graphicData>
        </a:graphic>
      </p:graphicFrame>
      <p:sp>
        <p:nvSpPr>
          <p:cNvPr id="3" name="TextBox 2">
            <a:extLst>
              <a:ext uri="{FF2B5EF4-FFF2-40B4-BE49-F238E27FC236}">
                <a16:creationId xmlns:a16="http://schemas.microsoft.com/office/drawing/2014/main" id="{7C24603A-0949-3752-4B65-AE317FBFD1B8}"/>
              </a:ext>
            </a:extLst>
          </p:cNvPr>
          <p:cNvSpPr txBox="1"/>
          <p:nvPr/>
        </p:nvSpPr>
        <p:spPr>
          <a:xfrm>
            <a:off x="846754" y="197889"/>
            <a:ext cx="6097554" cy="369332"/>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Frames Attribute List</a:t>
            </a:r>
            <a:r>
              <a:rPr lang="en-IN" b="1"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498553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F026DB-58DC-6DDF-5071-E43A829D1065}"/>
              </a:ext>
            </a:extLst>
          </p:cNvPr>
          <p:cNvSpPr txBox="1"/>
          <p:nvPr/>
        </p:nvSpPr>
        <p:spPr>
          <a:xfrm>
            <a:off x="447868" y="335901"/>
            <a:ext cx="11457993" cy="5632311"/>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HTML &lt;meta&gt; Tag</a:t>
            </a:r>
            <a:r>
              <a:rPr lang="en-IN" b="1" dirty="0">
                <a:latin typeface="Times New Roman" panose="02020603050405020304" pitchFamily="18" charset="0"/>
                <a:cs typeface="Times New Roman" panose="02020603050405020304" pitchFamily="18" charset="0"/>
              </a:rPr>
              <a:t>:</a:t>
            </a:r>
          </a:p>
          <a:p>
            <a:endParaRPr lang="en-IN" dirty="0"/>
          </a:p>
          <a:p>
            <a:pPr marL="285750" indent="-285750">
              <a:buFont typeface="Arial" panose="020B0604020202020204" pitchFamily="34" charset="0"/>
              <a:buChar char="•"/>
            </a:pPr>
            <a:r>
              <a:rPr lang="en-IN" dirty="0"/>
              <a:t>The metadata means information about data. It specifies page description, keyword, copyright, language, author of document, etc.</a:t>
            </a:r>
          </a:p>
          <a:p>
            <a:endParaRPr lang="en-IN" dirty="0"/>
          </a:p>
          <a:p>
            <a:pPr marL="285750" indent="-285750">
              <a:buFont typeface="Arial" panose="020B0604020202020204" pitchFamily="34" charset="0"/>
              <a:buChar char="•"/>
            </a:pPr>
            <a:r>
              <a:rPr lang="en-IN" dirty="0"/>
              <a:t>The metadata doesn’t display on the webpage, but it is used by search engines browser and other web services which scan the site or webpage to know about it.</a:t>
            </a:r>
          </a:p>
          <a:p>
            <a:endParaRPr lang="en-IN" dirty="0"/>
          </a:p>
          <a:p>
            <a:pPr marL="285750" indent="-285750">
              <a:buFont typeface="Arial" panose="020B0604020202020204" pitchFamily="34" charset="0"/>
              <a:buChar char="•"/>
            </a:pPr>
            <a:r>
              <a:rPr lang="en-IN" dirty="0"/>
              <a:t>This tag is an empty element because it only has an opening tag and no closing tag, but it carries information within its attribute. </a:t>
            </a:r>
          </a:p>
          <a:p>
            <a:endParaRPr lang="en-IN" dirty="0"/>
          </a:p>
          <a:p>
            <a:pPr marL="285750" indent="-285750">
              <a:buFont typeface="Arial" panose="020B0604020202020204" pitchFamily="34" charset="0"/>
              <a:buChar char="•"/>
            </a:pPr>
            <a:r>
              <a:rPr lang="en-IN" dirty="0"/>
              <a:t>The &lt;meta&gt; tag is placed within the &lt;head&gt; tag, and it can be used more than one times in a document.</a:t>
            </a:r>
          </a:p>
          <a:p>
            <a:pPr marL="285750" indent="-285750">
              <a:buFont typeface="Arial" panose="020B0604020202020204" pitchFamily="34" charset="0"/>
              <a:buChar char="•"/>
            </a:pPr>
            <a:endParaRPr lang="en-IN" dirty="0"/>
          </a:p>
          <a:p>
            <a:r>
              <a:rPr lang="en-IN" b="1" dirty="0"/>
              <a:t>Syntax-  	&lt;meta attribute-name =“value”&gt;</a:t>
            </a:r>
          </a:p>
          <a:p>
            <a:endParaRPr lang="en-IN" dirty="0"/>
          </a:p>
          <a:p>
            <a:r>
              <a:rPr lang="en-IN" dirty="0"/>
              <a:t>Following are some specific syntax of meta tags which shows the different use of meta tags:</a:t>
            </a:r>
          </a:p>
          <a:p>
            <a:endParaRPr lang="en-IN" dirty="0"/>
          </a:p>
          <a:p>
            <a:pPr marL="285750" indent="-285750">
              <a:buFont typeface="Arial" panose="020B0604020202020204" pitchFamily="34" charset="0"/>
              <a:buChar char="•"/>
            </a:pPr>
            <a:r>
              <a:rPr lang="en-IN" b="1" dirty="0"/>
              <a:t>&lt;meta charset = “utf-8”&gt; </a:t>
            </a:r>
            <a:r>
              <a:rPr lang="en-IN" dirty="0"/>
              <a:t>: It defines the character encoding. This value means it will support to display ay language.</a:t>
            </a:r>
          </a:p>
          <a:p>
            <a:endParaRPr lang="en-IN" dirty="0"/>
          </a:p>
          <a:p>
            <a:pPr marL="285750" indent="-285750">
              <a:buFont typeface="Arial" panose="020B0604020202020204" pitchFamily="34" charset="0"/>
              <a:buChar char="•"/>
            </a:pPr>
            <a:r>
              <a:rPr lang="en-IN" b="1" dirty="0"/>
              <a:t>&lt;meta name = “keyword”  content = “HTML, CSS, JavaScript”&gt; </a:t>
            </a:r>
            <a:r>
              <a:rPr lang="en-IN" dirty="0"/>
              <a:t>: It specifies list of keyword used by search engines.</a:t>
            </a:r>
          </a:p>
        </p:txBody>
      </p:sp>
    </p:spTree>
    <p:extLst>
      <p:ext uri="{BB962C8B-B14F-4D97-AF65-F5344CB8AC3E}">
        <p14:creationId xmlns:p14="http://schemas.microsoft.com/office/powerpoint/2010/main" val="217163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67B89B-F1E9-AA6C-7904-36B62BE323C6}"/>
              </a:ext>
            </a:extLst>
          </p:cNvPr>
          <p:cNvSpPr txBox="1"/>
          <p:nvPr/>
        </p:nvSpPr>
        <p:spPr>
          <a:xfrm>
            <a:off x="520182" y="273707"/>
            <a:ext cx="11423002" cy="5909310"/>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Character Entities</a:t>
            </a:r>
            <a:r>
              <a:rPr lang="en-IN" b="1" dirty="0">
                <a:latin typeface="Times New Roman" panose="02020603050405020304" pitchFamily="18" charset="0"/>
                <a:cs typeface="Times New Roman" panose="02020603050405020304" pitchFamily="18" charset="0"/>
              </a:rPr>
              <a:t>:</a:t>
            </a:r>
          </a:p>
          <a:p>
            <a:endParaRPr lang="en-IN" dirty="0"/>
          </a:p>
          <a:p>
            <a:pPr marL="285750" indent="-285750">
              <a:buFont typeface="Arial" panose="020B0604020202020204" pitchFamily="34" charset="0"/>
              <a:buChar char="•"/>
            </a:pPr>
            <a:r>
              <a:rPr lang="en-IN" dirty="0"/>
              <a:t>A set of characters used to represent few characters reserved by HTML, especially invisible characters or characters difficult to type out using a regular keyboard.</a:t>
            </a:r>
          </a:p>
          <a:p>
            <a:pPr marL="285750" indent="-285750">
              <a:buFont typeface="Arial" panose="020B0604020202020204" pitchFamily="34" charset="0"/>
              <a:buChar char="•"/>
            </a:pPr>
            <a:r>
              <a:rPr lang="en-IN" dirty="0"/>
              <a:t>HTML provides some entity names &amp; entity numbers to use these symbols.</a:t>
            </a:r>
          </a:p>
          <a:p>
            <a:pPr marL="285750" indent="-285750">
              <a:buFont typeface="Arial" panose="020B0604020202020204" pitchFamily="34" charset="0"/>
              <a:buChar char="•"/>
            </a:pPr>
            <a:endParaRPr lang="en-IN" dirty="0"/>
          </a:p>
          <a:p>
            <a:r>
              <a:rPr lang="en-IN" b="1" dirty="0"/>
              <a:t>Syntax-</a:t>
            </a:r>
          </a:p>
          <a:p>
            <a:r>
              <a:rPr lang="en-IN" dirty="0"/>
              <a:t>	&amp;</a:t>
            </a:r>
            <a:r>
              <a:rPr lang="en-IN" dirty="0" err="1"/>
              <a:t>entity_name</a:t>
            </a:r>
            <a:r>
              <a:rPr lang="en-IN" dirty="0"/>
              <a:t>;  </a:t>
            </a:r>
          </a:p>
          <a:p>
            <a:r>
              <a:rPr lang="en-IN" dirty="0"/>
              <a:t>		OR</a:t>
            </a:r>
          </a:p>
          <a:p>
            <a:r>
              <a:rPr lang="en-IN" dirty="0"/>
              <a:t>	&amp;#</a:t>
            </a:r>
            <a:r>
              <a:rPr lang="en-IN" dirty="0" err="1"/>
              <a:t>entity_number</a:t>
            </a:r>
            <a:r>
              <a:rPr lang="en-IN" dirty="0"/>
              <a:t>;</a:t>
            </a:r>
          </a:p>
          <a:p>
            <a:endParaRPr lang="en-IN" dirty="0"/>
          </a:p>
          <a:p>
            <a:r>
              <a:rPr lang="en-IN" dirty="0"/>
              <a:t>If you use less than(&lt;) or greater than(&gt;) signs in your text, browser might mix them with tags.</a:t>
            </a:r>
          </a:p>
          <a:p>
            <a:endParaRPr lang="en-IN" dirty="0"/>
          </a:p>
          <a:p>
            <a:r>
              <a:rPr lang="en-IN" dirty="0"/>
              <a:t>Some useful symbols with their entity name &amp; numbers are:</a:t>
            </a:r>
          </a:p>
          <a:p>
            <a:endParaRPr lang="en-IN" dirty="0"/>
          </a:p>
          <a:p>
            <a:r>
              <a:rPr lang="en-IN" b="1" dirty="0"/>
              <a:t>Less than (&lt;): </a:t>
            </a:r>
            <a:r>
              <a:rPr lang="en-IN" dirty="0"/>
              <a:t>&amp;</a:t>
            </a:r>
            <a:r>
              <a:rPr lang="en-IN" dirty="0" err="1"/>
              <a:t>lt</a:t>
            </a:r>
            <a:r>
              <a:rPr lang="en-IN" dirty="0"/>
              <a:t> | &amp;#60</a:t>
            </a:r>
          </a:p>
          <a:p>
            <a:r>
              <a:rPr lang="en-IN" b="1" dirty="0"/>
              <a:t>Non-breaking space: </a:t>
            </a:r>
            <a:r>
              <a:rPr lang="en-IN" dirty="0"/>
              <a:t>&amp;</a:t>
            </a:r>
            <a:r>
              <a:rPr lang="en-IN" dirty="0" err="1"/>
              <a:t>nbsp</a:t>
            </a:r>
            <a:r>
              <a:rPr lang="en-IN" dirty="0"/>
              <a:t> | &amp;#160</a:t>
            </a:r>
          </a:p>
          <a:p>
            <a:r>
              <a:rPr lang="en-IN" b="1" dirty="0"/>
              <a:t>Greater than(&gt;): </a:t>
            </a:r>
            <a:r>
              <a:rPr lang="en-IN" dirty="0"/>
              <a:t>&amp;</a:t>
            </a:r>
            <a:r>
              <a:rPr lang="en-IN" dirty="0" err="1"/>
              <a:t>gt</a:t>
            </a:r>
            <a:r>
              <a:rPr lang="en-IN" dirty="0"/>
              <a:t> | &amp;#62</a:t>
            </a:r>
          </a:p>
          <a:p>
            <a:r>
              <a:rPr lang="en-IN" b="1" dirty="0"/>
              <a:t>Ampersand(&amp;): </a:t>
            </a:r>
            <a:r>
              <a:rPr lang="en-IN" dirty="0"/>
              <a:t>&amp;amp| &amp;#38</a:t>
            </a:r>
          </a:p>
          <a:p>
            <a:r>
              <a:rPr lang="en-IN" b="1" dirty="0"/>
              <a:t>Double Quotation mark(“): </a:t>
            </a:r>
            <a:r>
              <a:rPr lang="en-IN" dirty="0"/>
              <a:t>&amp;</a:t>
            </a:r>
            <a:r>
              <a:rPr lang="en-IN" dirty="0" err="1"/>
              <a:t>quot</a:t>
            </a:r>
            <a:r>
              <a:rPr lang="en-IN" dirty="0"/>
              <a:t> | &amp;#34</a:t>
            </a:r>
          </a:p>
          <a:p>
            <a:r>
              <a:rPr lang="en-IN" b="1" dirty="0"/>
              <a:t>Single Quotation mark(‘) : </a:t>
            </a:r>
            <a:r>
              <a:rPr lang="en-IN" dirty="0"/>
              <a:t>&amp;apos | &amp;#39</a:t>
            </a:r>
          </a:p>
        </p:txBody>
      </p:sp>
    </p:spTree>
    <p:extLst>
      <p:ext uri="{BB962C8B-B14F-4D97-AF65-F5344CB8AC3E}">
        <p14:creationId xmlns:p14="http://schemas.microsoft.com/office/powerpoint/2010/main" val="2839506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B38F4A-AAA7-D7B0-66BC-F326CEDBACE0}"/>
              </a:ext>
            </a:extLst>
          </p:cNvPr>
          <p:cNvSpPr txBox="1"/>
          <p:nvPr/>
        </p:nvSpPr>
        <p:spPr>
          <a:xfrm>
            <a:off x="328515" y="407828"/>
            <a:ext cx="11534970" cy="4924425"/>
          </a:xfrm>
          <a:prstGeom prst="rect">
            <a:avLst/>
          </a:prstGeom>
          <a:noFill/>
        </p:spPr>
        <p:txBody>
          <a:bodyPr wrap="square">
            <a:spAutoFit/>
          </a:bodyPr>
          <a:lstStyle/>
          <a:p>
            <a:pPr algn="l"/>
            <a:r>
              <a:rPr lang="en-IN" sz="2400" b="1" i="0" u="sng" dirty="0">
                <a:effectLst/>
                <a:latin typeface="Times New Roman" panose="02020603050405020304" pitchFamily="18" charset="0"/>
                <a:cs typeface="Times New Roman" panose="02020603050405020304" pitchFamily="18" charset="0"/>
              </a:rPr>
              <a:t>XHTML</a:t>
            </a:r>
          </a:p>
          <a:p>
            <a:pPr algn="l"/>
            <a:endParaRPr lang="en-IN" dirty="0">
              <a:latin typeface="Times New Roman" panose="02020603050405020304" pitchFamily="18" charset="0"/>
              <a:cs typeface="Times New Roman" panose="02020603050405020304" pitchFamily="18" charset="0"/>
            </a:endParaRPr>
          </a:p>
          <a:p>
            <a:pPr algn="l"/>
            <a:r>
              <a:rPr lang="en-US"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XHTML = HTML + XML</a:t>
            </a:r>
          </a:p>
          <a:p>
            <a:pPr algn="l"/>
            <a:endParaRPr lang="en-US" i="0" dirty="0">
              <a:effectLst/>
              <a:latin typeface="Times New Roman" panose="02020603050405020304" pitchFamily="18" charset="0"/>
              <a:cs typeface="Times New Roman" panose="02020603050405020304" pitchFamily="18" charset="0"/>
            </a:endParaRPr>
          </a:p>
          <a:p>
            <a:pPr algn="l"/>
            <a:r>
              <a:rPr lang="en-US" i="0" dirty="0">
                <a:effectLst/>
                <a:latin typeface="Times New Roman" panose="02020603050405020304" pitchFamily="18" charset="0"/>
                <a:cs typeface="Times New Roman" panose="02020603050405020304" pitchFamily="18" charset="0"/>
              </a:rPr>
              <a:t>XHTML ( EXtensible HyperText Markup Language), </a:t>
            </a:r>
            <a:r>
              <a:rPr lang="en-US" i="0" dirty="0">
                <a:solidFill>
                  <a:srgbClr val="FF0000"/>
                </a:solidFill>
                <a:effectLst/>
                <a:latin typeface="Times New Roman" panose="02020603050405020304" pitchFamily="18" charset="0"/>
                <a:cs typeface="Times New Roman" panose="02020603050405020304" pitchFamily="18" charset="0"/>
              </a:rPr>
              <a:t>developed by World Wide Consortium (W3C) in 2000</a:t>
            </a:r>
            <a:r>
              <a:rPr lang="en-US" i="0" dirty="0">
                <a:effectLst/>
                <a:latin typeface="Times New Roman" panose="02020603050405020304" pitchFamily="18" charset="0"/>
                <a:cs typeface="Times New Roman" panose="02020603050405020304" pitchFamily="18" charset="0"/>
              </a:rPr>
              <a:t>, is the more extended version of the popular HTML. It is the same HTML but defined as an XML application, which combines the advantages of both HTML and XML.</a:t>
            </a:r>
          </a:p>
          <a:p>
            <a:pPr algn="l"/>
            <a:r>
              <a:rPr lang="en-US" i="0" dirty="0">
                <a:effectLst/>
                <a:latin typeface="Times New Roman" panose="02020603050405020304" pitchFamily="18" charset="0"/>
                <a:cs typeface="Times New Roman" panose="02020603050405020304" pitchFamily="18" charset="0"/>
              </a:rPr>
              <a:t>XHTML retains all the features of HTML but introduced more strict rules for creating pages, which allows you to make sites independent of the display device and browser. It means that the site will be correctly displayed in all modern browsers and platforms like computers, smartphones, PDAs, etc. </a:t>
            </a:r>
          </a:p>
          <a:p>
            <a:pPr algn="l"/>
            <a:endParaRPr lang="en-US" dirty="0">
              <a:latin typeface="Times New Roman" panose="02020603050405020304" pitchFamily="18" charset="0"/>
              <a:cs typeface="Times New Roman" panose="02020603050405020304" pitchFamily="18" charset="0"/>
            </a:endParaRPr>
          </a:p>
          <a:p>
            <a:pPr algn="l"/>
            <a:r>
              <a:rPr lang="en-US" b="1" i="0" dirty="0">
                <a:effectLst/>
                <a:latin typeface="Times New Roman" panose="02020603050405020304" pitchFamily="18" charset="0"/>
                <a:cs typeface="Times New Roman" panose="02020603050405020304" pitchFamily="18" charset="0"/>
              </a:rPr>
              <a:t>Benefits of XHTML</a:t>
            </a:r>
          </a:p>
          <a:p>
            <a:pPr marL="285750" indent="-28575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The fact that in XHTML all tags must be closed and nested correctly makes the code look much cleaner.</a:t>
            </a:r>
          </a:p>
          <a:p>
            <a:pPr marL="285750" indent="-28575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XHTML uses less bandwidth, which reduces cost especially if your site has thousands of pages.</a:t>
            </a:r>
          </a:p>
          <a:p>
            <a:pPr marL="285750" indent="-28575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Thanks to being well-formed, XHTML documents are easily transported to wireless devices, Braille readers and other specialized web environments.</a:t>
            </a:r>
          </a:p>
          <a:p>
            <a:pPr marL="285750" indent="-28575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XHTML works with CSS to create web pages easily.</a:t>
            </a:r>
            <a:endParaRPr lang="en-IN"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5029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DED50F-676A-C096-EC77-749BEC8849C6}"/>
              </a:ext>
            </a:extLst>
          </p:cNvPr>
          <p:cNvSpPr txBox="1"/>
          <p:nvPr/>
        </p:nvSpPr>
        <p:spPr>
          <a:xfrm>
            <a:off x="370891" y="343973"/>
            <a:ext cx="11311035" cy="5447645"/>
          </a:xfrm>
          <a:prstGeom prst="rect">
            <a:avLst/>
          </a:prstGeom>
          <a:noFill/>
        </p:spPr>
        <p:txBody>
          <a:bodyPr wrap="square">
            <a:spAutoFit/>
          </a:bodyPr>
          <a:lstStyle/>
          <a:p>
            <a:pPr algn="l"/>
            <a:r>
              <a:rPr lang="en-US" sz="2400" b="1" i="0" u="sng" dirty="0">
                <a:effectLst/>
                <a:latin typeface="Times New Roman" panose="02020603050405020304" pitchFamily="18" charset="0"/>
                <a:cs typeface="Times New Roman" panose="02020603050405020304" pitchFamily="18" charset="0"/>
              </a:rPr>
              <a:t>XHTML SYNTAX</a:t>
            </a:r>
          </a:p>
          <a:p>
            <a:pPr algn="l"/>
            <a:endParaRPr lang="en-US" b="1"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documents must have a DOCTYPE.</a:t>
            </a:r>
          </a:p>
          <a:p>
            <a:pPr algn="l"/>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All tags must be in lower case.</a:t>
            </a:r>
          </a:p>
          <a:p>
            <a:pPr algn="l"/>
            <a:endParaRPr lang="en-US"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tags must be closed.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&lt;</a:t>
            </a:r>
            <a:r>
              <a:rPr lang="en-US" dirty="0" err="1">
                <a:latin typeface="Times New Roman" panose="02020603050405020304" pitchFamily="18" charset="0"/>
                <a:cs typeface="Times New Roman" panose="02020603050405020304" pitchFamily="18" charset="0"/>
              </a:rPr>
              <a:t>img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 =“ “ alt =“ “/&gt;</a:t>
            </a:r>
          </a:p>
          <a:p>
            <a:pPr marL="285750" indent="-285750" algn="l">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All documents must be properly form</a:t>
            </a:r>
            <a:r>
              <a:rPr lang="en-US" dirty="0">
                <a:latin typeface="Times New Roman" panose="02020603050405020304" pitchFamily="18" charset="0"/>
                <a:cs typeface="Times New Roman" panose="02020603050405020304" pitchFamily="18" charset="0"/>
              </a:rPr>
              <a:t>ed.</a:t>
            </a:r>
          </a:p>
          <a:p>
            <a:pPr marL="285750" indent="-285750" algn="l">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All attributes must be added properly.</a:t>
            </a: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Attributes cannot be shortened. 	</a:t>
            </a:r>
            <a:r>
              <a:rPr lang="en-US" dirty="0" err="1">
                <a:latin typeface="Times New Roman" panose="02020603050405020304" pitchFamily="18" charset="0"/>
                <a:cs typeface="Times New Roman" panose="02020603050405020304" pitchFamily="18" charset="0"/>
              </a:rPr>
              <a:t>Eg.</a:t>
            </a:r>
            <a:r>
              <a:rPr lang="en-US" dirty="0">
                <a:latin typeface="Times New Roman" panose="02020603050405020304" pitchFamily="18" charset="0"/>
                <a:cs typeface="Times New Roman" panose="02020603050405020304" pitchFamily="18" charset="0"/>
              </a:rPr>
              <a:t> &lt;option selected = “ selected”&gt;</a:t>
            </a:r>
          </a:p>
          <a:p>
            <a:pPr marL="285750" indent="-285750" algn="l">
              <a:buFont typeface="Arial" panose="020B0604020202020204" pitchFamily="34" charset="0"/>
              <a:buChar char="•"/>
            </a:pPr>
            <a:endParaRPr lang="en-US" i="0" dirty="0">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All tags must be properly nested.</a:t>
            </a: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Attributes values must be quoted.</a:t>
            </a:r>
          </a:p>
          <a:p>
            <a:pPr algn="l"/>
            <a:endParaRPr lang="en-US" i="0" dirty="0">
              <a:effectLst/>
              <a:latin typeface="Times New Roman" panose="02020603050405020304" pitchFamily="18" charset="0"/>
              <a:cs typeface="Times New Roman" panose="02020603050405020304" pitchFamily="18" charset="0"/>
            </a:endParaRPr>
          </a:p>
          <a:p>
            <a:pPr algn="l"/>
            <a:r>
              <a:rPr lang="en-US" i="0" dirty="0">
                <a:effectLst/>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351715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ightbox">
            <a:extLst>
              <a:ext uri="{FF2B5EF4-FFF2-40B4-BE49-F238E27FC236}">
                <a16:creationId xmlns:a16="http://schemas.microsoft.com/office/drawing/2014/main" id="{50D531EC-F6B8-285E-1E92-5891DAB72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478" y="1735293"/>
            <a:ext cx="7056311" cy="49041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C2419D1-CB33-8B04-7811-98DB2A9035DD}"/>
              </a:ext>
            </a:extLst>
          </p:cNvPr>
          <p:cNvSpPr txBox="1"/>
          <p:nvPr/>
        </p:nvSpPr>
        <p:spPr>
          <a:xfrm>
            <a:off x="604157" y="534964"/>
            <a:ext cx="10296365" cy="1200329"/>
          </a:xfrm>
          <a:prstGeom prst="rect">
            <a:avLst/>
          </a:prstGeom>
          <a:noFill/>
        </p:spPr>
        <p:txBody>
          <a:bodyPr wrap="square">
            <a:spAutoFit/>
          </a:bodyPr>
          <a:lstStyle/>
          <a:p>
            <a:pPr fontAlgn="base"/>
            <a:r>
              <a:rPr lang="en-US" b="1" i="0" dirty="0">
                <a:effectLst/>
                <a:latin typeface="Roboto" panose="02000000000000000000" pitchFamily="2" charset="0"/>
              </a:rPr>
              <a:t>HTML Basic Format Page Structure</a:t>
            </a:r>
          </a:p>
          <a:p>
            <a:pPr fontAlgn="base"/>
            <a:endParaRPr lang="en-US" b="1" i="0" dirty="0">
              <a:effectLst/>
              <a:latin typeface="Roboto" panose="02000000000000000000" pitchFamily="2" charset="0"/>
            </a:endParaRPr>
          </a:p>
          <a:p>
            <a:pPr algn="just" fontAlgn="base"/>
            <a:r>
              <a:rPr lang="en-US" b="0" i="0" dirty="0">
                <a:effectLst/>
                <a:latin typeface="var(--font-din)"/>
              </a:rPr>
              <a:t>The basic structure of an HTML page is laid out below. It contains the essential building-block elements (i.e. doctype declaration, HTML, head, title, and body elements) upon which all web pages are created.</a:t>
            </a:r>
          </a:p>
        </p:txBody>
      </p:sp>
    </p:spTree>
    <p:extLst>
      <p:ext uri="{BB962C8B-B14F-4D97-AF65-F5344CB8AC3E}">
        <p14:creationId xmlns:p14="http://schemas.microsoft.com/office/powerpoint/2010/main" val="3465420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86406AD-8D9E-4A71-18C4-4146E29636E0}"/>
              </a:ext>
            </a:extLst>
          </p:cNvPr>
          <p:cNvGraphicFramePr>
            <a:graphicFrameLocks noGrp="1"/>
          </p:cNvGraphicFramePr>
          <p:nvPr>
            <p:extLst>
              <p:ext uri="{D42A27DB-BD31-4B8C-83A1-F6EECF244321}">
                <p14:modId xmlns:p14="http://schemas.microsoft.com/office/powerpoint/2010/main" val="2567849642"/>
              </p:ext>
            </p:extLst>
          </p:nvPr>
        </p:nvGraphicFramePr>
        <p:xfrm>
          <a:off x="869235" y="867748"/>
          <a:ext cx="10154950" cy="5761998"/>
        </p:xfrm>
        <a:graphic>
          <a:graphicData uri="http://schemas.openxmlformats.org/drawingml/2006/table">
            <a:tbl>
              <a:tblPr>
                <a:tableStyleId>{616DA210-FB5B-4158-B5E0-FEB733F419BA}</a:tableStyleId>
              </a:tblPr>
              <a:tblGrid>
                <a:gridCol w="5077475">
                  <a:extLst>
                    <a:ext uri="{9D8B030D-6E8A-4147-A177-3AD203B41FA5}">
                      <a16:colId xmlns:a16="http://schemas.microsoft.com/office/drawing/2014/main" val="2837716134"/>
                    </a:ext>
                  </a:extLst>
                </a:gridCol>
                <a:gridCol w="5077475">
                  <a:extLst>
                    <a:ext uri="{9D8B030D-6E8A-4147-A177-3AD203B41FA5}">
                      <a16:colId xmlns:a16="http://schemas.microsoft.com/office/drawing/2014/main" val="3975863477"/>
                    </a:ext>
                  </a:extLst>
                </a:gridCol>
              </a:tblGrid>
              <a:tr h="239948">
                <a:tc>
                  <a:txBody>
                    <a:bodyPr/>
                    <a:lstStyle/>
                    <a:p>
                      <a:pPr algn="ctr" fontAlgn="base"/>
                      <a:r>
                        <a:rPr lang="en-IN" sz="1600" b="1" dirty="0">
                          <a:solidFill>
                            <a:schemeClr val="tx1"/>
                          </a:solidFill>
                          <a:effectLst/>
                          <a:latin typeface="Times New Roman" panose="02020603050405020304" pitchFamily="18" charset="0"/>
                          <a:cs typeface="Times New Roman" panose="02020603050405020304" pitchFamily="18" charset="0"/>
                        </a:rPr>
                        <a:t>HTML</a:t>
                      </a:r>
                    </a:p>
                  </a:txBody>
                  <a:tcPr marL="25417" marR="25417" marT="50833" marB="50833" anchor="ctr"/>
                </a:tc>
                <a:tc>
                  <a:txBody>
                    <a:bodyPr/>
                    <a:lstStyle/>
                    <a:p>
                      <a:pPr algn="ctr" fontAlgn="base"/>
                      <a:r>
                        <a:rPr lang="en-IN" sz="1600" b="1" dirty="0">
                          <a:solidFill>
                            <a:schemeClr val="tx1"/>
                          </a:solidFill>
                          <a:effectLst/>
                          <a:latin typeface="Times New Roman" panose="02020603050405020304" pitchFamily="18" charset="0"/>
                          <a:cs typeface="Times New Roman" panose="02020603050405020304" pitchFamily="18" charset="0"/>
                        </a:rPr>
                        <a:t>XHTML</a:t>
                      </a:r>
                    </a:p>
                  </a:txBody>
                  <a:tcPr marL="50833" marR="50833" marT="50833" marB="50833" anchor="ctr"/>
                </a:tc>
                <a:extLst>
                  <a:ext uri="{0D108BD9-81ED-4DB2-BD59-A6C34878D82A}">
                    <a16:rowId xmlns:a16="http://schemas.microsoft.com/office/drawing/2014/main" val="3027263121"/>
                  </a:ext>
                </a:extLst>
              </a:tr>
              <a:tr h="582675">
                <a:tc>
                  <a:txBody>
                    <a:bodyPr/>
                    <a:lstStyle/>
                    <a:p>
                      <a:pPr algn="ctr" fontAlgn="ctr"/>
                      <a:r>
                        <a:rPr lang="en-IN" sz="1600" b="0">
                          <a:solidFill>
                            <a:schemeClr val="tx1"/>
                          </a:solidFill>
                          <a:effectLst/>
                          <a:latin typeface="Times New Roman" panose="02020603050405020304" pitchFamily="18" charset="0"/>
                          <a:cs typeface="Times New Roman" panose="02020603050405020304" pitchFamily="18" charset="0"/>
                        </a:rPr>
                        <a:t>HTML stands for Hypertext Markup Language.</a:t>
                      </a:r>
                    </a:p>
                  </a:txBody>
                  <a:tcPr marL="50833" marR="50833" marT="71167" marB="71167" anchor="ctr"/>
                </a:tc>
                <a:tc>
                  <a:txBody>
                    <a:bodyPr/>
                    <a:lstStyle/>
                    <a:p>
                      <a:pPr algn="ctr" fontAlgn="ctr"/>
                      <a:r>
                        <a:rPr lang="en-US" sz="1600" b="0">
                          <a:solidFill>
                            <a:schemeClr val="tx1"/>
                          </a:solidFill>
                          <a:effectLst/>
                          <a:latin typeface="Times New Roman" panose="02020603050405020304" pitchFamily="18" charset="0"/>
                          <a:cs typeface="Times New Roman" panose="02020603050405020304" pitchFamily="18" charset="0"/>
                        </a:rPr>
                        <a:t>XHTML stands for Extensible Hypertext Markup Language.</a:t>
                      </a:r>
                    </a:p>
                  </a:txBody>
                  <a:tcPr marL="50833" marR="50833" marT="71167" marB="71167" anchor="ctr"/>
                </a:tc>
                <a:extLst>
                  <a:ext uri="{0D108BD9-81ED-4DB2-BD59-A6C34878D82A}">
                    <a16:rowId xmlns:a16="http://schemas.microsoft.com/office/drawing/2014/main" val="88203594"/>
                  </a:ext>
                </a:extLst>
              </a:tr>
              <a:tr h="582675">
                <a:tc>
                  <a:txBody>
                    <a:bodyPr/>
                    <a:lstStyle/>
                    <a:p>
                      <a:pPr algn="ctr" fontAlgn="ctr"/>
                      <a:r>
                        <a:rPr lang="en-US" sz="1600" b="0">
                          <a:solidFill>
                            <a:schemeClr val="tx1"/>
                          </a:solidFill>
                          <a:effectLst/>
                          <a:latin typeface="Times New Roman" panose="02020603050405020304" pitchFamily="18" charset="0"/>
                          <a:cs typeface="Times New Roman" panose="02020603050405020304" pitchFamily="18" charset="0"/>
                        </a:rPr>
                        <a:t>It was developed by Tim Berners-Lee.</a:t>
                      </a:r>
                    </a:p>
                  </a:txBody>
                  <a:tcPr marL="50833" marR="50833" marT="71167" marB="71167" anchor="ctr"/>
                </a:tc>
                <a:tc>
                  <a:txBody>
                    <a:bodyPr/>
                    <a:lstStyle/>
                    <a:p>
                      <a:pPr algn="ctr" fontAlgn="ctr"/>
                      <a:r>
                        <a:rPr lang="en-US" sz="1600" b="0">
                          <a:solidFill>
                            <a:schemeClr val="tx1"/>
                          </a:solidFill>
                          <a:effectLst/>
                          <a:latin typeface="Times New Roman" panose="02020603050405020304" pitchFamily="18" charset="0"/>
                          <a:cs typeface="Times New Roman" panose="02020603050405020304" pitchFamily="18" charset="0"/>
                        </a:rPr>
                        <a:t>It was developed by W3C i.e World Wide Web Consortium.</a:t>
                      </a:r>
                    </a:p>
                  </a:txBody>
                  <a:tcPr marL="50833" marR="50833" marT="71167" marB="71167" anchor="ctr"/>
                </a:tc>
                <a:extLst>
                  <a:ext uri="{0D108BD9-81ED-4DB2-BD59-A6C34878D82A}">
                    <a16:rowId xmlns:a16="http://schemas.microsoft.com/office/drawing/2014/main" val="3658382305"/>
                  </a:ext>
                </a:extLst>
              </a:tr>
              <a:tr h="274242">
                <a:tc>
                  <a:txBody>
                    <a:bodyPr/>
                    <a:lstStyle/>
                    <a:p>
                      <a:pPr algn="ctr" fontAlgn="ctr"/>
                      <a:r>
                        <a:rPr lang="en-US" sz="1600" b="0">
                          <a:solidFill>
                            <a:schemeClr val="tx1"/>
                          </a:solidFill>
                          <a:effectLst/>
                          <a:latin typeface="Times New Roman" panose="02020603050405020304" pitchFamily="18" charset="0"/>
                          <a:cs typeface="Times New Roman" panose="02020603050405020304" pitchFamily="18" charset="0"/>
                        </a:rPr>
                        <a:t>It was developed in 1991.</a:t>
                      </a:r>
                    </a:p>
                  </a:txBody>
                  <a:tcPr marL="50833" marR="50833" marT="71167" marB="71167" anchor="ctr"/>
                </a:tc>
                <a:tc>
                  <a:txBody>
                    <a:bodyPr/>
                    <a:lstStyle/>
                    <a:p>
                      <a:pPr algn="ctr" fontAlgn="ctr"/>
                      <a:r>
                        <a:rPr lang="en-US" sz="1600" b="0">
                          <a:solidFill>
                            <a:schemeClr val="tx1"/>
                          </a:solidFill>
                          <a:effectLst/>
                          <a:latin typeface="Times New Roman" panose="02020603050405020304" pitchFamily="18" charset="0"/>
                          <a:cs typeface="Times New Roman" panose="02020603050405020304" pitchFamily="18" charset="0"/>
                        </a:rPr>
                        <a:t>It was released in 2000.</a:t>
                      </a:r>
                    </a:p>
                  </a:txBody>
                  <a:tcPr marL="50833" marR="50833" marT="71167" marB="71167" anchor="ctr"/>
                </a:tc>
                <a:extLst>
                  <a:ext uri="{0D108BD9-81ED-4DB2-BD59-A6C34878D82A}">
                    <a16:rowId xmlns:a16="http://schemas.microsoft.com/office/drawing/2014/main" val="3853807954"/>
                  </a:ext>
                </a:extLst>
              </a:tr>
              <a:tr h="428458">
                <a:tc>
                  <a:txBody>
                    <a:bodyPr/>
                    <a:lstStyle/>
                    <a:p>
                      <a:pPr algn="ctr" fontAlgn="ctr"/>
                      <a:r>
                        <a:rPr lang="en-US" sz="1600" b="0">
                          <a:solidFill>
                            <a:schemeClr val="tx1"/>
                          </a:solidFill>
                          <a:effectLst/>
                          <a:latin typeface="Times New Roman" panose="02020603050405020304" pitchFamily="18" charset="0"/>
                          <a:cs typeface="Times New Roman" panose="02020603050405020304" pitchFamily="18" charset="0"/>
                        </a:rPr>
                        <a:t>It is extended from SGML.</a:t>
                      </a:r>
                    </a:p>
                  </a:txBody>
                  <a:tcPr marL="50833" marR="50833" marT="71167" marB="71167" anchor="ctr"/>
                </a:tc>
                <a:tc>
                  <a:txBody>
                    <a:bodyPr/>
                    <a:lstStyle/>
                    <a:p>
                      <a:pPr algn="ctr" fontAlgn="ctr"/>
                      <a:r>
                        <a:rPr lang="en-US" sz="1600" b="0">
                          <a:solidFill>
                            <a:schemeClr val="tx1"/>
                          </a:solidFill>
                          <a:effectLst/>
                          <a:latin typeface="Times New Roman" panose="02020603050405020304" pitchFamily="18" charset="0"/>
                          <a:cs typeface="Times New Roman" panose="02020603050405020304" pitchFamily="18" charset="0"/>
                        </a:rPr>
                        <a:t>It is extended from XML and HTML.</a:t>
                      </a:r>
                    </a:p>
                  </a:txBody>
                  <a:tcPr marL="50833" marR="50833" marT="71167" marB="71167" anchor="ctr"/>
                </a:tc>
                <a:extLst>
                  <a:ext uri="{0D108BD9-81ED-4DB2-BD59-A6C34878D82A}">
                    <a16:rowId xmlns:a16="http://schemas.microsoft.com/office/drawing/2014/main" val="2703041095"/>
                  </a:ext>
                </a:extLst>
              </a:tr>
              <a:tr h="582675">
                <a:tc>
                  <a:txBody>
                    <a:bodyPr/>
                    <a:lstStyle/>
                    <a:p>
                      <a:pPr algn="ctr" fontAlgn="ctr"/>
                      <a:r>
                        <a:rPr lang="en-US" sz="1600" b="0">
                          <a:solidFill>
                            <a:schemeClr val="tx1"/>
                          </a:solidFill>
                          <a:effectLst/>
                          <a:latin typeface="Times New Roman" panose="02020603050405020304" pitchFamily="18" charset="0"/>
                          <a:cs typeface="Times New Roman" panose="02020603050405020304" pitchFamily="18" charset="0"/>
                        </a:rPr>
                        <a:t>All tags and attributes are not necessarily to be in lower or upper case.</a:t>
                      </a:r>
                    </a:p>
                  </a:txBody>
                  <a:tcPr marL="50833" marR="50833" marT="71167" marB="71167" anchor="ctr"/>
                </a:tc>
                <a:tc>
                  <a:txBody>
                    <a:bodyPr/>
                    <a:lstStyle/>
                    <a:p>
                      <a:pPr algn="ctr" fontAlgn="ctr"/>
                      <a:r>
                        <a:rPr lang="en-US" sz="1600" b="0" dirty="0">
                          <a:solidFill>
                            <a:schemeClr val="tx1"/>
                          </a:solidFill>
                          <a:effectLst/>
                          <a:latin typeface="Times New Roman" panose="02020603050405020304" pitchFamily="18" charset="0"/>
                          <a:cs typeface="Times New Roman" panose="02020603050405020304" pitchFamily="18" charset="0"/>
                        </a:rPr>
                        <a:t>In this, every tag and attribute should be in lower case.</a:t>
                      </a:r>
                    </a:p>
                  </a:txBody>
                  <a:tcPr marL="50833" marR="50833" marT="71167" marB="71167" anchor="ctr"/>
                </a:tc>
                <a:extLst>
                  <a:ext uri="{0D108BD9-81ED-4DB2-BD59-A6C34878D82A}">
                    <a16:rowId xmlns:a16="http://schemas.microsoft.com/office/drawing/2014/main" val="3544059896"/>
                  </a:ext>
                </a:extLst>
              </a:tr>
              <a:tr h="582675">
                <a:tc>
                  <a:txBody>
                    <a:bodyPr/>
                    <a:lstStyle/>
                    <a:p>
                      <a:pPr algn="ctr" fontAlgn="ctr"/>
                      <a:r>
                        <a:rPr lang="en-US" sz="1600" b="0">
                          <a:solidFill>
                            <a:schemeClr val="tx1"/>
                          </a:solidFill>
                          <a:effectLst/>
                          <a:latin typeface="Times New Roman" panose="02020603050405020304" pitchFamily="18" charset="0"/>
                          <a:cs typeface="Times New Roman" panose="02020603050405020304" pitchFamily="18" charset="0"/>
                        </a:rPr>
                        <a:t>Doctype is not necessary to write at the top.</a:t>
                      </a:r>
                    </a:p>
                  </a:txBody>
                  <a:tcPr marL="50833" marR="50833" marT="71167" marB="71167" anchor="ctr"/>
                </a:tc>
                <a:tc>
                  <a:txBody>
                    <a:bodyPr/>
                    <a:lstStyle/>
                    <a:p>
                      <a:pPr algn="ctr" fontAlgn="ctr"/>
                      <a:r>
                        <a:rPr lang="en-US" sz="1600" b="0">
                          <a:solidFill>
                            <a:schemeClr val="tx1"/>
                          </a:solidFill>
                          <a:effectLst/>
                          <a:latin typeface="Times New Roman" panose="02020603050405020304" pitchFamily="18" charset="0"/>
                          <a:cs typeface="Times New Roman" panose="02020603050405020304" pitchFamily="18" charset="0"/>
                        </a:rPr>
                        <a:t>Doctype is very necessary to write at the top of the file.</a:t>
                      </a:r>
                    </a:p>
                  </a:txBody>
                  <a:tcPr marL="50833" marR="50833" marT="71167" marB="71167" anchor="ctr"/>
                </a:tc>
                <a:extLst>
                  <a:ext uri="{0D108BD9-81ED-4DB2-BD59-A6C34878D82A}">
                    <a16:rowId xmlns:a16="http://schemas.microsoft.com/office/drawing/2014/main" val="848554943"/>
                  </a:ext>
                </a:extLst>
              </a:tr>
              <a:tr h="582675">
                <a:tc>
                  <a:txBody>
                    <a:bodyPr/>
                    <a:lstStyle/>
                    <a:p>
                      <a:pPr algn="ctr" fontAlgn="ctr"/>
                      <a:r>
                        <a:rPr lang="en-US" sz="1600" b="0">
                          <a:solidFill>
                            <a:schemeClr val="tx1"/>
                          </a:solidFill>
                          <a:effectLst/>
                          <a:latin typeface="Times New Roman" panose="02020603050405020304" pitchFamily="18" charset="0"/>
                          <a:cs typeface="Times New Roman" panose="02020603050405020304" pitchFamily="18" charset="0"/>
                        </a:rPr>
                        <a:t>It is not necessary to close the tags in the order they are opened.</a:t>
                      </a:r>
                    </a:p>
                  </a:txBody>
                  <a:tcPr marL="50833" marR="50833" marT="71167" marB="71167" anchor="ctr"/>
                </a:tc>
                <a:tc>
                  <a:txBody>
                    <a:bodyPr/>
                    <a:lstStyle/>
                    <a:p>
                      <a:pPr algn="ctr" fontAlgn="ctr"/>
                      <a:r>
                        <a:rPr lang="en-US" sz="1600" b="0">
                          <a:solidFill>
                            <a:schemeClr val="tx1"/>
                          </a:solidFill>
                          <a:effectLst/>
                          <a:latin typeface="Times New Roman" panose="02020603050405020304" pitchFamily="18" charset="0"/>
                          <a:cs typeface="Times New Roman" panose="02020603050405020304" pitchFamily="18" charset="0"/>
                        </a:rPr>
                        <a:t>It is necessary to close the tags in the order they are opened.</a:t>
                      </a:r>
                    </a:p>
                  </a:txBody>
                  <a:tcPr marL="50833" marR="50833" marT="71167" marB="71167" anchor="ctr"/>
                </a:tc>
                <a:extLst>
                  <a:ext uri="{0D108BD9-81ED-4DB2-BD59-A6C34878D82A}">
                    <a16:rowId xmlns:a16="http://schemas.microsoft.com/office/drawing/2014/main" val="746554642"/>
                  </a:ext>
                </a:extLst>
              </a:tr>
              <a:tr h="736891">
                <a:tc>
                  <a:txBody>
                    <a:bodyPr/>
                    <a:lstStyle/>
                    <a:p>
                      <a:pPr algn="ctr" fontAlgn="ctr"/>
                      <a:r>
                        <a:rPr lang="en-US" sz="1600" b="0">
                          <a:solidFill>
                            <a:schemeClr val="tx1"/>
                          </a:solidFill>
                          <a:effectLst/>
                          <a:latin typeface="Times New Roman" panose="02020603050405020304" pitchFamily="18" charset="0"/>
                          <a:cs typeface="Times New Roman" panose="02020603050405020304" pitchFamily="18" charset="0"/>
                        </a:rPr>
                        <a:t>While using the attributes it is not necessary to mention quotes.  For e.g. &lt;Geeks&gt;. </a:t>
                      </a:r>
                    </a:p>
                  </a:txBody>
                  <a:tcPr marL="50833" marR="50833" marT="71167" marB="71167" anchor="ctr"/>
                </a:tc>
                <a:tc>
                  <a:txBody>
                    <a:bodyPr/>
                    <a:lstStyle/>
                    <a:p>
                      <a:pPr algn="ctr" fontAlgn="ctr"/>
                      <a:r>
                        <a:rPr lang="en-US" sz="1600" b="0">
                          <a:solidFill>
                            <a:schemeClr val="tx1"/>
                          </a:solidFill>
                          <a:effectLst/>
                          <a:latin typeface="Times New Roman" panose="02020603050405020304" pitchFamily="18" charset="0"/>
                          <a:cs typeface="Times New Roman" panose="02020603050405020304" pitchFamily="18" charset="0"/>
                        </a:rPr>
                        <a:t>While using the attributes it is mandatory to mention quotes.  For e.g. &lt;Geeks=”GFG”&gt;.</a:t>
                      </a:r>
                    </a:p>
                  </a:txBody>
                  <a:tcPr marL="50833" marR="50833" marT="71167" marB="71167" anchor="ctr"/>
                </a:tc>
                <a:extLst>
                  <a:ext uri="{0D108BD9-81ED-4DB2-BD59-A6C34878D82A}">
                    <a16:rowId xmlns:a16="http://schemas.microsoft.com/office/drawing/2014/main" val="2522122869"/>
                  </a:ext>
                </a:extLst>
              </a:tr>
              <a:tr h="428458">
                <a:tc>
                  <a:txBody>
                    <a:bodyPr/>
                    <a:lstStyle/>
                    <a:p>
                      <a:pPr algn="ctr" fontAlgn="ctr"/>
                      <a:r>
                        <a:rPr lang="en-US" sz="1600" b="0">
                          <a:solidFill>
                            <a:schemeClr val="tx1"/>
                          </a:solidFill>
                          <a:effectLst/>
                          <a:latin typeface="Times New Roman" panose="02020603050405020304" pitchFamily="18" charset="0"/>
                          <a:cs typeface="Times New Roman" panose="02020603050405020304" pitchFamily="18" charset="0"/>
                        </a:rPr>
                        <a:t>Filename extension used are .html, .htm.</a:t>
                      </a:r>
                    </a:p>
                  </a:txBody>
                  <a:tcPr marL="50833" marR="50833" marT="71167" marB="71167" anchor="ctr"/>
                </a:tc>
                <a:tc>
                  <a:txBody>
                    <a:bodyPr/>
                    <a:lstStyle/>
                    <a:p>
                      <a:pPr algn="ctr" fontAlgn="ctr"/>
                      <a:r>
                        <a:rPr lang="en-US" sz="1600" b="0">
                          <a:solidFill>
                            <a:schemeClr val="tx1"/>
                          </a:solidFill>
                          <a:effectLst/>
                          <a:latin typeface="Times New Roman" panose="02020603050405020304" pitchFamily="18" charset="0"/>
                          <a:cs typeface="Times New Roman" panose="02020603050405020304" pitchFamily="18" charset="0"/>
                        </a:rPr>
                        <a:t>Filename extension are .xhtml, .xht, .xml.</a:t>
                      </a:r>
                    </a:p>
                  </a:txBody>
                  <a:tcPr marL="50833" marR="50833" marT="71167" marB="71167" anchor="ctr"/>
                </a:tc>
                <a:extLst>
                  <a:ext uri="{0D108BD9-81ED-4DB2-BD59-A6C34878D82A}">
                    <a16:rowId xmlns:a16="http://schemas.microsoft.com/office/drawing/2014/main" val="3775568655"/>
                  </a:ext>
                </a:extLst>
              </a:tr>
              <a:tr h="428458">
                <a:tc>
                  <a:txBody>
                    <a:bodyPr/>
                    <a:lstStyle/>
                    <a:p>
                      <a:pPr algn="ctr" rtl="0" fontAlgn="base"/>
                      <a:r>
                        <a:rPr lang="en-US" sz="1600" b="0">
                          <a:solidFill>
                            <a:schemeClr val="tx1"/>
                          </a:solidFill>
                          <a:effectLst/>
                          <a:latin typeface="Times New Roman" panose="02020603050405020304" pitchFamily="18" charset="0"/>
                          <a:cs typeface="Times New Roman" panose="02020603050405020304" pitchFamily="18" charset="0"/>
                        </a:rPr>
                        <a:t>Lewd structure is used in HTML</a:t>
                      </a:r>
                    </a:p>
                  </a:txBody>
                  <a:tcPr marL="50833" marR="50833" marT="71167" marB="71167" anchor="ctr"/>
                </a:tc>
                <a:tc>
                  <a:txBody>
                    <a:bodyPr/>
                    <a:lstStyle/>
                    <a:p>
                      <a:pPr algn="ctr" rtl="0" fontAlgn="base"/>
                      <a:r>
                        <a:rPr lang="en-US" sz="1600" b="0" dirty="0">
                          <a:solidFill>
                            <a:schemeClr val="tx1"/>
                          </a:solidFill>
                          <a:effectLst/>
                          <a:latin typeface="Times New Roman" panose="02020603050405020304" pitchFamily="18" charset="0"/>
                          <a:cs typeface="Times New Roman" panose="02020603050405020304" pitchFamily="18" charset="0"/>
                        </a:rPr>
                        <a:t>It contains a very strict structure.</a:t>
                      </a:r>
                    </a:p>
                  </a:txBody>
                  <a:tcPr marL="50833" marR="50833" marT="71167" marB="71167" anchor="ctr"/>
                </a:tc>
                <a:extLst>
                  <a:ext uri="{0D108BD9-81ED-4DB2-BD59-A6C34878D82A}">
                    <a16:rowId xmlns:a16="http://schemas.microsoft.com/office/drawing/2014/main" val="3053381474"/>
                  </a:ext>
                </a:extLst>
              </a:tr>
            </a:tbl>
          </a:graphicData>
        </a:graphic>
      </p:graphicFrame>
      <p:sp>
        <p:nvSpPr>
          <p:cNvPr id="5" name="TextBox 4">
            <a:extLst>
              <a:ext uri="{FF2B5EF4-FFF2-40B4-BE49-F238E27FC236}">
                <a16:creationId xmlns:a16="http://schemas.microsoft.com/office/drawing/2014/main" id="{79890227-E95E-2B85-CF7B-A4F73BEF6CFF}"/>
              </a:ext>
            </a:extLst>
          </p:cNvPr>
          <p:cNvSpPr txBox="1"/>
          <p:nvPr/>
        </p:nvSpPr>
        <p:spPr>
          <a:xfrm>
            <a:off x="762778" y="228254"/>
            <a:ext cx="6097554" cy="369332"/>
          </a:xfrm>
          <a:prstGeom prst="rect">
            <a:avLst/>
          </a:prstGeom>
          <a:noFill/>
        </p:spPr>
        <p:txBody>
          <a:bodyPr wrap="square">
            <a:spAutoFit/>
          </a:bodyPr>
          <a:lstStyle/>
          <a:p>
            <a:pPr algn="l"/>
            <a:r>
              <a:rPr lang="en-IN" sz="1800" b="1" i="0" dirty="0">
                <a:effectLst/>
                <a:latin typeface="Times New Roman" panose="02020603050405020304" pitchFamily="18" charset="0"/>
                <a:cs typeface="Times New Roman" panose="02020603050405020304" pitchFamily="18" charset="0"/>
              </a:rPr>
              <a:t>DIFFERENCE BETWEEN HTML &amp; XHTML</a:t>
            </a:r>
          </a:p>
        </p:txBody>
      </p:sp>
    </p:spTree>
    <p:extLst>
      <p:ext uri="{BB962C8B-B14F-4D97-AF65-F5344CB8AC3E}">
        <p14:creationId xmlns:p14="http://schemas.microsoft.com/office/powerpoint/2010/main" val="3611469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0994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094CE-5D46-E96A-5D36-7CD3C3D90D9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468A025-2728-F020-1554-5298385EFC06}"/>
              </a:ext>
            </a:extLst>
          </p:cNvPr>
          <p:cNvSpPr txBox="1"/>
          <p:nvPr/>
        </p:nvSpPr>
        <p:spPr>
          <a:xfrm>
            <a:off x="233265" y="326571"/>
            <a:ext cx="11597951" cy="5632311"/>
          </a:xfrm>
          <a:prstGeom prst="rect">
            <a:avLst/>
          </a:prstGeom>
          <a:noFill/>
        </p:spPr>
        <p:txBody>
          <a:bodyPr wrap="square">
            <a:spAutoFit/>
          </a:bodyPr>
          <a:lstStyle/>
          <a:p>
            <a:pPr algn="just" fontAlgn="base"/>
            <a:r>
              <a:rPr lang="en-US" b="1" i="0" dirty="0">
                <a:effectLst/>
                <a:latin typeface="Times New Roman" panose="02020603050405020304" pitchFamily="18" charset="0"/>
                <a:cs typeface="Times New Roman" panose="02020603050405020304" pitchFamily="18" charset="0"/>
              </a:rPr>
              <a:t>&lt;!DOCTYPE html&gt;:</a:t>
            </a:r>
            <a:r>
              <a:rPr lang="en-US" b="0" i="0" dirty="0">
                <a:effectLst/>
                <a:latin typeface="Times New Roman" panose="02020603050405020304" pitchFamily="18" charset="0"/>
                <a:cs typeface="Times New Roman" panose="02020603050405020304" pitchFamily="18" charset="0"/>
              </a:rPr>
              <a:t> This is the document type declaration (not technically a tag). It declares a document as being an HTML document. The doctype declaration is not case-sensitive.</a:t>
            </a:r>
          </a:p>
          <a:p>
            <a:pPr algn="just" fontAlgn="base"/>
            <a:r>
              <a:rPr lang="en-US" b="1" i="0" dirty="0">
                <a:effectLst/>
                <a:latin typeface="Times New Roman" panose="02020603050405020304" pitchFamily="18" charset="0"/>
                <a:cs typeface="Times New Roman" panose="02020603050405020304" pitchFamily="18" charset="0"/>
              </a:rPr>
              <a:t>&lt;html&gt;:</a:t>
            </a:r>
            <a:r>
              <a:rPr lang="en-US" b="0" i="0" dirty="0">
                <a:effectLst/>
                <a:latin typeface="Times New Roman" panose="02020603050405020304" pitchFamily="18" charset="0"/>
                <a:cs typeface="Times New Roman" panose="02020603050405020304" pitchFamily="18" charset="0"/>
              </a:rPr>
              <a:t> This is called the HTML root element. All other elements are contained within it.</a:t>
            </a:r>
          </a:p>
          <a:p>
            <a:pPr algn="just" fontAlgn="base"/>
            <a:r>
              <a:rPr lang="en-US" b="1" i="0" dirty="0">
                <a:effectLst/>
                <a:latin typeface="Times New Roman" panose="02020603050405020304" pitchFamily="18" charset="0"/>
                <a:cs typeface="Times New Roman" panose="02020603050405020304" pitchFamily="18" charset="0"/>
              </a:rPr>
              <a:t>&lt;head&gt;:</a:t>
            </a:r>
            <a:r>
              <a:rPr lang="en-US" b="0" i="0" dirty="0">
                <a:effectLst/>
                <a:latin typeface="Times New Roman" panose="02020603050405020304" pitchFamily="18" charset="0"/>
                <a:cs typeface="Times New Roman" panose="02020603050405020304" pitchFamily="18" charset="0"/>
              </a:rPr>
              <a:t> The head tag contains the “behind the scenes” elements for a webpage. Elements within the head aren’t visible on the front-end of a webpage. HTML elements used inside the &lt;head&gt; element include: </a:t>
            </a:r>
          </a:p>
          <a:p>
            <a:pPr algn="l" fontAlgn="base">
              <a:buFont typeface="Arial" panose="020B0604020202020204" pitchFamily="34" charset="0"/>
              <a:buChar char="•"/>
            </a:pPr>
            <a:r>
              <a:rPr lang="en-US" b="0" i="0" u="sng" dirty="0">
                <a:effectLst/>
                <a:latin typeface="Times New Roman" panose="02020603050405020304" pitchFamily="18" charset="0"/>
                <a:cs typeface="Times New Roman" panose="02020603050405020304" pitchFamily="18" charset="0"/>
              </a:rPr>
              <a:t>&lt;style&gt;</a:t>
            </a:r>
            <a:r>
              <a:rPr lang="en-US" b="0" i="0" dirty="0">
                <a:effectLst/>
                <a:latin typeface="Times New Roman" panose="02020603050405020304" pitchFamily="18" charset="0"/>
                <a:cs typeface="Times New Roman" panose="02020603050405020304" pitchFamily="18" charset="0"/>
              </a:rPr>
              <a:t>-This html tag allows us to insert styling into our webpages and make them appealing to look at with the help of CSS.</a:t>
            </a:r>
          </a:p>
          <a:p>
            <a:pPr algn="l" fontAlgn="base">
              <a:buFont typeface="Arial" panose="020B0604020202020204" pitchFamily="34" charset="0"/>
              <a:buChar char="•"/>
            </a:pPr>
            <a:r>
              <a:rPr lang="en-US"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&lt;title&gt;</a:t>
            </a:r>
            <a:r>
              <a:rPr lang="en-US" b="0" i="0" dirty="0">
                <a:effectLst/>
                <a:latin typeface="Times New Roman" panose="02020603050405020304" pitchFamily="18" charset="0"/>
                <a:cs typeface="Times New Roman" panose="02020603050405020304" pitchFamily="18" charset="0"/>
              </a:rPr>
              <a:t>-The title is what is displayed on the top of your browser when you visit a website and contains title of the webpage that you are viewing.</a:t>
            </a:r>
          </a:p>
          <a:p>
            <a:pPr algn="l" fontAlgn="base">
              <a:buFont typeface="Arial" panose="020B0604020202020204" pitchFamily="34" charset="0"/>
              <a:buChar char="•"/>
            </a:pPr>
            <a:r>
              <a:rPr lang="en-US" b="0" i="0" u="sng"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&lt;base&gt;</a:t>
            </a:r>
            <a:r>
              <a:rPr lang="en-US" b="0" i="0" dirty="0">
                <a:effectLst/>
                <a:latin typeface="Times New Roman" panose="02020603050405020304" pitchFamily="18" charset="0"/>
                <a:cs typeface="Times New Roman" panose="02020603050405020304" pitchFamily="18" charset="0"/>
              </a:rPr>
              <a:t>-It specifies the base URL for all relative URL’s in a document.</a:t>
            </a:r>
          </a:p>
          <a:p>
            <a:pPr algn="l" fontAlgn="base">
              <a:buFont typeface="Arial" panose="020B0604020202020204" pitchFamily="34" charset="0"/>
              <a:buChar char="•"/>
            </a:pPr>
            <a:r>
              <a:rPr lang="en-US" b="0" i="0" u="sng"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&lt;</a:t>
            </a:r>
            <a:r>
              <a:rPr lang="en-US" b="0" i="0" u="sng"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noscript</a:t>
            </a:r>
            <a:r>
              <a:rPr lang="en-US" b="0" i="0" u="sng"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&gt;</a:t>
            </a:r>
            <a:r>
              <a:rPr lang="en-US" b="0" i="0" dirty="0">
                <a:effectLst/>
                <a:latin typeface="Times New Roman" panose="02020603050405020304" pitchFamily="18" charset="0"/>
                <a:cs typeface="Times New Roman" panose="02020603050405020304" pitchFamily="18" charset="0"/>
              </a:rPr>
              <a:t>– Defines a section of HTML that is inserted when the scripting has been turned off in the users browser.</a:t>
            </a:r>
          </a:p>
          <a:p>
            <a:pPr algn="l" fontAlgn="base">
              <a:buFont typeface="Arial" panose="020B0604020202020204" pitchFamily="34" charset="0"/>
              <a:buChar char="•"/>
            </a:pPr>
            <a:r>
              <a:rPr lang="en-US" b="0" i="0" u="sng"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&lt;script&gt;</a:t>
            </a:r>
            <a:r>
              <a:rPr lang="en-US" b="0" i="0" dirty="0">
                <a:effectLst/>
                <a:latin typeface="Times New Roman" panose="02020603050405020304" pitchFamily="18" charset="0"/>
                <a:cs typeface="Times New Roman" panose="02020603050405020304" pitchFamily="18" charset="0"/>
              </a:rPr>
              <a:t>-This tag is used to add functionality in the website with the help of JavaScript.</a:t>
            </a:r>
          </a:p>
          <a:p>
            <a:pPr algn="l" fontAlgn="base">
              <a:buFont typeface="Arial" panose="020B0604020202020204" pitchFamily="34" charset="0"/>
              <a:buChar char="•"/>
            </a:pPr>
            <a:r>
              <a:rPr lang="en-US" b="0" i="0" u="sng"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&lt;meta&gt;</a:t>
            </a:r>
            <a:r>
              <a:rPr lang="en-US" b="0" i="0" dirty="0">
                <a:effectLst/>
                <a:latin typeface="Times New Roman" panose="02020603050405020304" pitchFamily="18" charset="0"/>
                <a:cs typeface="Times New Roman" panose="02020603050405020304" pitchFamily="18" charset="0"/>
              </a:rPr>
              <a:t>-This tag encloses the meta data of the website that must be loaded every time the website is visited. For </a:t>
            </a:r>
            <a:r>
              <a:rPr lang="en-US" b="0" i="0" dirty="0" err="1">
                <a:effectLst/>
                <a:latin typeface="Times New Roman" panose="02020603050405020304" pitchFamily="18" charset="0"/>
                <a:cs typeface="Times New Roman" panose="02020603050405020304" pitchFamily="18" charset="0"/>
              </a:rPr>
              <a:t>eg</a:t>
            </a:r>
            <a:r>
              <a:rPr lang="en-US" b="0" i="0" dirty="0">
                <a:effectLst/>
                <a:latin typeface="Times New Roman" panose="02020603050405020304" pitchFamily="18" charset="0"/>
                <a:cs typeface="Times New Roman" panose="02020603050405020304" pitchFamily="18" charset="0"/>
              </a:rPr>
              <a:t>:- the metadata charset allows you to use the standard UTF-8 encoding in your website. This in turn allows the users to view your webpage in the language of their choice. It is a self closing tag.</a:t>
            </a:r>
          </a:p>
          <a:p>
            <a:pPr algn="l" fontAlgn="base">
              <a:buFont typeface="Arial" panose="020B0604020202020204" pitchFamily="34" charset="0"/>
              <a:buChar char="•"/>
            </a:pPr>
            <a:r>
              <a:rPr lang="en-US" b="0" i="0" u="sng"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&lt;link&gt;</a:t>
            </a:r>
            <a:r>
              <a:rPr lang="en-US" b="0" i="0" dirty="0">
                <a:effectLst/>
                <a:latin typeface="Times New Roman" panose="02020603050405020304" pitchFamily="18" charset="0"/>
                <a:cs typeface="Times New Roman" panose="02020603050405020304" pitchFamily="18" charset="0"/>
              </a:rPr>
              <a:t>– The ‘link’ tag is used to tie together HTML, CSS and JavaScript. It is self closing.</a:t>
            </a:r>
          </a:p>
          <a:p>
            <a:pPr algn="just" fontAlgn="base"/>
            <a:r>
              <a:rPr lang="en-US" b="1" i="0" u="sng" dirty="0">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&lt;body&gt;</a:t>
            </a:r>
            <a:r>
              <a:rPr lang="en-US" b="1" i="0" dirty="0">
                <a:effectLst/>
                <a:latin typeface="Times New Roman" panose="02020603050405020304" pitchFamily="18" charset="0"/>
                <a:cs typeface="Times New Roman" panose="02020603050405020304" pitchFamily="18" charset="0"/>
              </a:rPr>
              <a:t>:</a:t>
            </a:r>
            <a:r>
              <a:rPr lang="en-US" b="0" i="0" dirty="0">
                <a:effectLst/>
                <a:latin typeface="Times New Roman" panose="02020603050405020304" pitchFamily="18" charset="0"/>
                <a:cs typeface="Times New Roman" panose="02020603050405020304" pitchFamily="18" charset="0"/>
              </a:rPr>
              <a:t> The body tag is used to enclose all the visible content of a webpage. In other words, the body content is what the browser will show on the front-end.</a:t>
            </a:r>
          </a:p>
          <a:p>
            <a:pPr algn="just" fontAlgn="base"/>
            <a:r>
              <a:rPr lang="en-US" b="0" i="0" dirty="0">
                <a:effectLst/>
                <a:latin typeface="Times New Roman" panose="02020603050405020304" pitchFamily="18" charset="0"/>
                <a:cs typeface="Times New Roman" panose="02020603050405020304" pitchFamily="18" charset="0"/>
              </a:rPr>
              <a:t>An HTML document can be created using any text editor. Save the text file using </a:t>
            </a:r>
            <a:r>
              <a:rPr lang="en-US" b="1" i="0" dirty="0">
                <a:effectLst/>
                <a:latin typeface="Times New Roman" panose="02020603050405020304" pitchFamily="18" charset="0"/>
                <a:cs typeface="Times New Roman" panose="02020603050405020304" pitchFamily="18" charset="0"/>
              </a:rPr>
              <a:t>.html</a:t>
            </a:r>
            <a:r>
              <a:rPr lang="en-US" b="0" i="0" dirty="0">
                <a:effectLst/>
                <a:latin typeface="Times New Roman" panose="02020603050405020304" pitchFamily="18" charset="0"/>
                <a:cs typeface="Times New Roman" panose="02020603050405020304" pitchFamily="18" charset="0"/>
              </a:rPr>
              <a:t> or </a:t>
            </a:r>
            <a:r>
              <a:rPr lang="en-US" b="1" i="0" dirty="0">
                <a:effectLst/>
                <a:latin typeface="Times New Roman" panose="02020603050405020304" pitchFamily="18" charset="0"/>
                <a:cs typeface="Times New Roman" panose="02020603050405020304" pitchFamily="18" charset="0"/>
              </a:rPr>
              <a:t>.</a:t>
            </a:r>
            <a:r>
              <a:rPr lang="en-US" b="1" i="0" dirty="0" err="1">
                <a:effectLst/>
                <a:latin typeface="Times New Roman" panose="02020603050405020304" pitchFamily="18" charset="0"/>
                <a:cs typeface="Times New Roman" panose="02020603050405020304" pitchFamily="18" charset="0"/>
              </a:rPr>
              <a:t>htm</a:t>
            </a:r>
            <a:r>
              <a:rPr lang="en-US" b="0" i="0" dirty="0">
                <a:effectLst/>
                <a:latin typeface="Times New Roman" panose="02020603050405020304" pitchFamily="18" charset="0"/>
                <a:cs typeface="Times New Roman" panose="02020603050405020304" pitchFamily="18" charset="0"/>
              </a:rPr>
              <a:t>. Once saved as an HTML document, the file can be opened as a webpage in the browser.</a:t>
            </a:r>
          </a:p>
        </p:txBody>
      </p:sp>
    </p:spTree>
    <p:extLst>
      <p:ext uri="{BB962C8B-B14F-4D97-AF65-F5344CB8AC3E}">
        <p14:creationId xmlns:p14="http://schemas.microsoft.com/office/powerpoint/2010/main" val="390438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9D587-43F6-088E-6B68-EFB7E8DDBA1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26EA2BA-5E4A-EC4C-6484-A131BE645716}"/>
              </a:ext>
            </a:extLst>
          </p:cNvPr>
          <p:cNvSpPr txBox="1"/>
          <p:nvPr/>
        </p:nvSpPr>
        <p:spPr>
          <a:xfrm>
            <a:off x="373224" y="149234"/>
            <a:ext cx="11019453" cy="6186309"/>
          </a:xfrm>
          <a:prstGeom prst="rect">
            <a:avLst/>
          </a:prstGeom>
          <a:noFill/>
        </p:spPr>
        <p:txBody>
          <a:bodyPr wrap="square">
            <a:spAutoFit/>
          </a:bodyPr>
          <a:lstStyle/>
          <a:p>
            <a:pPr algn="just" fontAlgn="base"/>
            <a:r>
              <a:rPr lang="en-US" b="1" i="0" dirty="0">
                <a:effectLst/>
                <a:latin typeface="Times New Roman" panose="02020603050405020304" pitchFamily="18" charset="0"/>
                <a:cs typeface="Times New Roman" panose="02020603050405020304" pitchFamily="18" charset="0"/>
              </a:rPr>
              <a:t>Features of HTML:</a:t>
            </a:r>
            <a:r>
              <a:rPr lang="en-US" b="0" i="0" dirty="0">
                <a:effectLst/>
                <a:latin typeface="Times New Roman" panose="02020603050405020304" pitchFamily="18" charset="0"/>
                <a:cs typeface="Times New Roman" panose="02020603050405020304" pitchFamily="18" charset="0"/>
              </a:rPr>
              <a:t> </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easy to learn and easy to use.</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platform-independent.</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Images, videos, and audio can be added to a web page.</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Hypertext can be added to the text.</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a markup language.</a:t>
            </a:r>
          </a:p>
          <a:p>
            <a:pPr algn="just" fontAlgn="base"/>
            <a:endParaRPr lang="en-US" b="1" i="0" dirty="0">
              <a:effectLst/>
              <a:latin typeface="Times New Roman" panose="02020603050405020304" pitchFamily="18" charset="0"/>
              <a:cs typeface="Times New Roman" panose="02020603050405020304" pitchFamily="18" charset="0"/>
            </a:endParaRPr>
          </a:p>
          <a:p>
            <a:pPr algn="just" fontAlgn="base"/>
            <a:r>
              <a:rPr lang="en-US" b="1" i="0" dirty="0">
                <a:effectLst/>
                <a:latin typeface="Times New Roman" panose="02020603050405020304" pitchFamily="18" charset="0"/>
                <a:cs typeface="Times New Roman" panose="02020603050405020304" pitchFamily="18" charset="0"/>
              </a:rPr>
              <a:t>Why learn HTML?</a:t>
            </a:r>
            <a:r>
              <a:rPr lang="en-US" b="0" i="0" dirty="0">
                <a:effectLst/>
                <a:latin typeface="Times New Roman" panose="02020603050405020304" pitchFamily="18" charset="0"/>
                <a:cs typeface="Times New Roman" panose="02020603050405020304" pitchFamily="18" charset="0"/>
              </a:rPr>
              <a:t> </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a simple markup language. Its implementation is easy.</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used to create a website.</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Helps in developing fundamentals about web programming.</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Boost professional career.</a:t>
            </a:r>
          </a:p>
          <a:p>
            <a:pPr algn="just" fontAlgn="base"/>
            <a:endParaRPr lang="en-US" b="1" i="0" dirty="0">
              <a:effectLst/>
              <a:latin typeface="Times New Roman" panose="02020603050405020304" pitchFamily="18" charset="0"/>
              <a:cs typeface="Times New Roman" panose="02020603050405020304" pitchFamily="18" charset="0"/>
            </a:endParaRPr>
          </a:p>
          <a:p>
            <a:pPr algn="just" fontAlgn="base"/>
            <a:r>
              <a:rPr lang="en-US" b="1" i="0" dirty="0">
                <a:effectLst/>
                <a:latin typeface="Times New Roman" panose="02020603050405020304" pitchFamily="18" charset="0"/>
                <a:cs typeface="Times New Roman" panose="02020603050405020304" pitchFamily="18" charset="0"/>
              </a:rPr>
              <a:t>Advantages:</a:t>
            </a:r>
            <a:r>
              <a:rPr lang="en-US" b="0" i="0" dirty="0">
                <a:effectLst/>
                <a:latin typeface="Times New Roman" panose="02020603050405020304" pitchFamily="18" charset="0"/>
                <a:cs typeface="Times New Roman" panose="02020603050405020304" pitchFamily="18" charset="0"/>
              </a:rPr>
              <a:t> </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HTML is used to build websites.</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is supported by all browsers.</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It can be integrated with other languages like CSS, JavaScript, etc.</a:t>
            </a:r>
          </a:p>
          <a:p>
            <a:pPr algn="just" fontAlgn="base"/>
            <a:endParaRPr lang="en-US" b="1" i="0" dirty="0">
              <a:effectLst/>
              <a:latin typeface="Times New Roman" panose="02020603050405020304" pitchFamily="18" charset="0"/>
              <a:cs typeface="Times New Roman" panose="02020603050405020304" pitchFamily="18" charset="0"/>
            </a:endParaRPr>
          </a:p>
          <a:p>
            <a:pPr algn="just" fontAlgn="base"/>
            <a:r>
              <a:rPr lang="en-US" b="1" i="0" dirty="0">
                <a:effectLst/>
                <a:latin typeface="Times New Roman" panose="02020603050405020304" pitchFamily="18" charset="0"/>
                <a:cs typeface="Times New Roman" panose="02020603050405020304" pitchFamily="18" charset="0"/>
              </a:rPr>
              <a:t>Disadvantages:</a:t>
            </a:r>
            <a:r>
              <a:rPr lang="en-US" b="0" i="0" dirty="0">
                <a:effectLst/>
                <a:latin typeface="Times New Roman" panose="02020603050405020304" pitchFamily="18" charset="0"/>
                <a:cs typeface="Times New Roman" panose="02020603050405020304" pitchFamily="18" charset="0"/>
              </a:rPr>
              <a:t> </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HTML can only create static web pages. For dynamic web pages, other languages have to be used.</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 large amount of code has to be written to create a simple web page.</a:t>
            </a:r>
          </a:p>
          <a:p>
            <a:pPr algn="just"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security feature is not good.</a:t>
            </a:r>
          </a:p>
        </p:txBody>
      </p:sp>
    </p:spTree>
    <p:extLst>
      <p:ext uri="{BB962C8B-B14F-4D97-AF65-F5344CB8AC3E}">
        <p14:creationId xmlns:p14="http://schemas.microsoft.com/office/powerpoint/2010/main" val="1657172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24B19-FDBF-6FE8-D936-36DDE00412E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5FB4332-A38D-2689-D96F-00D546339573}"/>
              </a:ext>
            </a:extLst>
          </p:cNvPr>
          <p:cNvSpPr txBox="1"/>
          <p:nvPr/>
        </p:nvSpPr>
        <p:spPr>
          <a:xfrm>
            <a:off x="818761" y="547787"/>
            <a:ext cx="2586912" cy="523220"/>
          </a:xfrm>
          <a:prstGeom prst="rect">
            <a:avLst/>
          </a:prstGeom>
          <a:noFill/>
        </p:spPr>
        <p:txBody>
          <a:bodyPr wrap="square">
            <a:spAutoFit/>
          </a:bodyPr>
          <a:lstStyle/>
          <a:p>
            <a:pPr algn="l" fontAlgn="base"/>
            <a:r>
              <a:rPr lang="en-IN" sz="2800" b="1" i="0" dirty="0">
                <a:effectLst/>
                <a:latin typeface="sofia-pro"/>
              </a:rPr>
              <a:t>HTML EDITORS</a:t>
            </a:r>
          </a:p>
        </p:txBody>
      </p:sp>
      <p:sp>
        <p:nvSpPr>
          <p:cNvPr id="5" name="TextBox 4">
            <a:extLst>
              <a:ext uri="{FF2B5EF4-FFF2-40B4-BE49-F238E27FC236}">
                <a16:creationId xmlns:a16="http://schemas.microsoft.com/office/drawing/2014/main" id="{FA23DB12-AF16-E4B4-5347-E4581619610A}"/>
              </a:ext>
            </a:extLst>
          </p:cNvPr>
          <p:cNvSpPr txBox="1"/>
          <p:nvPr/>
        </p:nvSpPr>
        <p:spPr>
          <a:xfrm>
            <a:off x="718457" y="1531308"/>
            <a:ext cx="10926147" cy="3693319"/>
          </a:xfrm>
          <a:prstGeom prst="rect">
            <a:avLst/>
          </a:prstGeom>
          <a:noFill/>
        </p:spPr>
        <p:txBody>
          <a:bodyPr wrap="square">
            <a:spAutoFit/>
          </a:bodyPr>
          <a:lstStyle/>
          <a:p>
            <a:pPr algn="l" fontAlgn="base"/>
            <a:r>
              <a:rPr lang="en-US" b="0" i="0" dirty="0">
                <a:effectLst/>
                <a:latin typeface="urw-din"/>
              </a:rPr>
              <a:t>HTML text editors are used to create and modify web pages. HTML codes can be written in any text editors including the </a:t>
            </a:r>
            <a:r>
              <a:rPr lang="en-US" b="1" i="0" dirty="0">
                <a:effectLst/>
                <a:latin typeface="urw-din"/>
              </a:rPr>
              <a:t>notepad</a:t>
            </a:r>
            <a:r>
              <a:rPr lang="en-US" b="0" i="0" dirty="0">
                <a:effectLst/>
                <a:latin typeface="urw-din"/>
              </a:rPr>
              <a:t>. One just needs to write HTML in any text editor and save the file with an extension “.html” or “.</a:t>
            </a:r>
            <a:r>
              <a:rPr lang="en-US" b="0" i="0" dirty="0" err="1">
                <a:effectLst/>
                <a:latin typeface="urw-din"/>
              </a:rPr>
              <a:t>htm</a:t>
            </a:r>
            <a:r>
              <a:rPr lang="en-US" b="0" i="0" dirty="0">
                <a:effectLst/>
                <a:latin typeface="urw-din"/>
              </a:rPr>
              <a:t>”. Some of the popular HTML text editors are given below:</a:t>
            </a:r>
          </a:p>
          <a:p>
            <a:pPr algn="l" fontAlgn="base"/>
            <a:endParaRPr lang="en-US" b="0" i="0" dirty="0">
              <a:effectLst/>
              <a:latin typeface="urw-din"/>
            </a:endParaRPr>
          </a:p>
          <a:p>
            <a:pPr algn="l" fontAlgn="base">
              <a:buFont typeface="Arial" panose="020B0604020202020204" pitchFamily="34" charset="0"/>
              <a:buChar char="•"/>
            </a:pPr>
            <a:r>
              <a:rPr lang="en-US" b="0" i="0" dirty="0">
                <a:effectLst/>
                <a:latin typeface="urw-din"/>
              </a:rPr>
              <a:t>Notepad</a:t>
            </a:r>
          </a:p>
          <a:p>
            <a:pPr algn="l" fontAlgn="base">
              <a:buFont typeface="Arial" panose="020B0604020202020204" pitchFamily="34" charset="0"/>
              <a:buChar char="•"/>
            </a:pPr>
            <a:endParaRPr lang="en-US" b="0" i="0" dirty="0">
              <a:effectLst/>
              <a:latin typeface="urw-din"/>
            </a:endParaRPr>
          </a:p>
          <a:p>
            <a:pPr algn="l" fontAlgn="base">
              <a:buFont typeface="Arial" panose="020B0604020202020204" pitchFamily="34" charset="0"/>
              <a:buChar char="•"/>
            </a:pPr>
            <a:r>
              <a:rPr lang="en-US" b="0" i="0" dirty="0">
                <a:effectLst/>
                <a:latin typeface="urw-din"/>
              </a:rPr>
              <a:t>Notepad++</a:t>
            </a:r>
          </a:p>
          <a:p>
            <a:pPr algn="l" fontAlgn="base">
              <a:buFont typeface="Arial" panose="020B0604020202020204" pitchFamily="34" charset="0"/>
              <a:buChar char="•"/>
            </a:pPr>
            <a:endParaRPr lang="en-US" b="0" i="0" dirty="0">
              <a:effectLst/>
              <a:latin typeface="urw-din"/>
            </a:endParaRPr>
          </a:p>
          <a:p>
            <a:pPr algn="l" fontAlgn="base">
              <a:buFont typeface="Arial" panose="020B0604020202020204" pitchFamily="34" charset="0"/>
              <a:buChar char="•"/>
            </a:pPr>
            <a:r>
              <a:rPr lang="en-US" b="0" i="0" dirty="0">
                <a:effectLst/>
                <a:latin typeface="urw-din"/>
              </a:rPr>
              <a:t>Sublime Text 3</a:t>
            </a:r>
          </a:p>
          <a:p>
            <a:pPr algn="l" fontAlgn="base">
              <a:buFont typeface="Arial" panose="020B0604020202020204" pitchFamily="34" charset="0"/>
              <a:buChar char="•"/>
            </a:pPr>
            <a:endParaRPr lang="en-US" b="0" i="0" dirty="0">
              <a:effectLst/>
              <a:latin typeface="urw-din"/>
            </a:endParaRPr>
          </a:p>
          <a:p>
            <a:pPr algn="l" fontAlgn="base">
              <a:buFont typeface="Arial" panose="020B0604020202020204" pitchFamily="34" charset="0"/>
              <a:buChar char="•"/>
            </a:pPr>
            <a:r>
              <a:rPr lang="en-US" b="0" i="0" dirty="0">
                <a:effectLst/>
                <a:latin typeface="urw-din"/>
              </a:rPr>
              <a:t>Atom</a:t>
            </a:r>
          </a:p>
          <a:p>
            <a:pPr algn="l" fontAlgn="base">
              <a:buFont typeface="Arial" panose="020B0604020202020204" pitchFamily="34" charset="0"/>
              <a:buChar char="•"/>
            </a:pPr>
            <a:endParaRPr lang="en-US" b="0" i="0" dirty="0">
              <a:effectLst/>
              <a:latin typeface="urw-din"/>
            </a:endParaRPr>
          </a:p>
          <a:p>
            <a:pPr algn="l" fontAlgn="base">
              <a:buFont typeface="Arial" panose="020B0604020202020204" pitchFamily="34" charset="0"/>
              <a:buChar char="•"/>
            </a:pPr>
            <a:r>
              <a:rPr lang="en-US" b="0" i="0" dirty="0" err="1">
                <a:effectLst/>
                <a:latin typeface="urw-din"/>
              </a:rPr>
              <a:t>GeeksforGeeks</a:t>
            </a:r>
            <a:r>
              <a:rPr lang="en-US" b="0" i="0" dirty="0">
                <a:effectLst/>
                <a:latin typeface="urw-din"/>
              </a:rPr>
              <a:t> IDE</a:t>
            </a:r>
          </a:p>
        </p:txBody>
      </p:sp>
    </p:spTree>
    <p:extLst>
      <p:ext uri="{BB962C8B-B14F-4D97-AF65-F5344CB8AC3E}">
        <p14:creationId xmlns:p14="http://schemas.microsoft.com/office/powerpoint/2010/main" val="107977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218535-7012-CC65-D6C3-0701F0114C05}"/>
              </a:ext>
            </a:extLst>
          </p:cNvPr>
          <p:cNvSpPr txBox="1"/>
          <p:nvPr/>
        </p:nvSpPr>
        <p:spPr>
          <a:xfrm>
            <a:off x="632149" y="342514"/>
            <a:ext cx="2726871" cy="523220"/>
          </a:xfrm>
          <a:prstGeom prst="rect">
            <a:avLst/>
          </a:prstGeom>
          <a:noFill/>
        </p:spPr>
        <p:txBody>
          <a:bodyPr wrap="square">
            <a:spAutoFit/>
          </a:bodyPr>
          <a:lstStyle/>
          <a:p>
            <a:pPr algn="l" fontAlgn="base"/>
            <a:r>
              <a:rPr lang="en-IN" sz="2800" b="1" i="0" dirty="0">
                <a:effectLst/>
                <a:latin typeface="sofia-pro"/>
              </a:rPr>
              <a:t>HTML Comments</a:t>
            </a:r>
          </a:p>
        </p:txBody>
      </p:sp>
      <p:sp>
        <p:nvSpPr>
          <p:cNvPr id="7" name="AutoShape 4" descr="&lt;!-- Comment--&gt; ">
            <a:extLst>
              <a:ext uri="{FF2B5EF4-FFF2-40B4-BE49-F238E27FC236}">
                <a16:creationId xmlns:a16="http://schemas.microsoft.com/office/drawing/2014/main" id="{48C83504-5A45-05A9-0704-93CD0C15E5CC}"/>
              </a:ext>
            </a:extLst>
          </p:cNvPr>
          <p:cNvSpPr>
            <a:spLocks noChangeAspect="1" noChangeArrowheads="1"/>
          </p:cNvSpPr>
          <p:nvPr/>
        </p:nvSpPr>
        <p:spPr bwMode="auto">
          <a:xfrm>
            <a:off x="1713108" y="1839362"/>
            <a:ext cx="26193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9116966E-04E6-9E9C-5786-D7DC890B6E78}"/>
              </a:ext>
            </a:extLst>
          </p:cNvPr>
          <p:cNvSpPr txBox="1"/>
          <p:nvPr/>
        </p:nvSpPr>
        <p:spPr>
          <a:xfrm>
            <a:off x="619094" y="874455"/>
            <a:ext cx="10489941" cy="2554545"/>
          </a:xfrm>
          <a:prstGeom prst="rect">
            <a:avLst/>
          </a:prstGeom>
          <a:noFill/>
        </p:spPr>
        <p:txBody>
          <a:bodyPr wrap="square">
            <a:spAutoFit/>
          </a:bodyPr>
          <a:lstStyle/>
          <a:p>
            <a:pPr algn="l" fontAlgn="base"/>
            <a:r>
              <a:rPr lang="en-US" sz="2000" b="0" i="0" dirty="0">
                <a:effectLst/>
                <a:latin typeface="urw-din"/>
              </a:rPr>
              <a:t>There are three types of comments in HTML which are: </a:t>
            </a:r>
          </a:p>
          <a:p>
            <a:pPr algn="l" fontAlgn="base">
              <a:buFont typeface="Arial" panose="020B0604020202020204" pitchFamily="34" charset="0"/>
              <a:buChar char="•"/>
            </a:pPr>
            <a:r>
              <a:rPr lang="en-US" sz="2000" b="0" i="0" dirty="0">
                <a:effectLst/>
                <a:latin typeface="urw-din"/>
              </a:rPr>
              <a:t>Single-line comment (!– Hello --&gt; )</a:t>
            </a:r>
          </a:p>
          <a:p>
            <a:pPr algn="l" fontAlgn="base">
              <a:buFont typeface="Arial" panose="020B0604020202020204" pitchFamily="34" charset="0"/>
              <a:buChar char="•"/>
            </a:pPr>
            <a:endParaRPr lang="en-US" sz="2000" b="0" i="0" dirty="0">
              <a:effectLst/>
              <a:latin typeface="urw-din"/>
            </a:endParaRPr>
          </a:p>
          <a:p>
            <a:pPr algn="l" fontAlgn="base">
              <a:buFont typeface="Arial" panose="020B0604020202020204" pitchFamily="34" charset="0"/>
              <a:buChar char="•"/>
            </a:pPr>
            <a:r>
              <a:rPr lang="en-US" sz="2000" b="0" i="0" dirty="0">
                <a:effectLst/>
                <a:latin typeface="urw-din"/>
              </a:rPr>
              <a:t>Multi-lines comment ( !– Hello</a:t>
            </a:r>
          </a:p>
          <a:p>
            <a:pPr lvl="6" fontAlgn="base"/>
            <a:r>
              <a:rPr lang="en-US" sz="2000" b="0" i="0" dirty="0">
                <a:effectLst/>
                <a:latin typeface="urw-din"/>
              </a:rPr>
              <a:t>This is multi-line</a:t>
            </a:r>
          </a:p>
          <a:p>
            <a:pPr lvl="6" fontAlgn="base"/>
            <a:r>
              <a:rPr lang="en-US" sz="2000" dirty="0">
                <a:latin typeface="urw-din"/>
              </a:rPr>
              <a:t>	comment --&gt; )</a:t>
            </a:r>
            <a:endParaRPr lang="en-US" sz="2000" b="0" i="0" dirty="0">
              <a:effectLst/>
              <a:latin typeface="urw-din"/>
            </a:endParaRPr>
          </a:p>
          <a:p>
            <a:pPr algn="l" fontAlgn="base">
              <a:buFont typeface="Arial" panose="020B0604020202020204" pitchFamily="34" charset="0"/>
              <a:buChar char="•"/>
            </a:pPr>
            <a:endParaRPr lang="en-US" sz="2000" b="0" i="0" dirty="0">
              <a:effectLst/>
              <a:latin typeface="urw-din"/>
            </a:endParaRPr>
          </a:p>
          <a:p>
            <a:pPr algn="l" fontAlgn="base">
              <a:buFont typeface="Arial" panose="020B0604020202020204" pitchFamily="34" charset="0"/>
              <a:buChar char="•"/>
            </a:pPr>
            <a:r>
              <a:rPr lang="en-US" sz="2000" b="0" i="0" dirty="0">
                <a:effectLst/>
                <a:latin typeface="urw-din"/>
              </a:rPr>
              <a:t>Using &lt;comment&gt; tag ( &lt;comment&gt; Hello &lt;/comment&gt; )</a:t>
            </a:r>
          </a:p>
        </p:txBody>
      </p:sp>
      <p:sp>
        <p:nvSpPr>
          <p:cNvPr id="12" name="TextBox 11">
            <a:extLst>
              <a:ext uri="{FF2B5EF4-FFF2-40B4-BE49-F238E27FC236}">
                <a16:creationId xmlns:a16="http://schemas.microsoft.com/office/drawing/2014/main" id="{17EA421E-6AAD-FE44-F19E-9D0876227C4C}"/>
              </a:ext>
            </a:extLst>
          </p:cNvPr>
          <p:cNvSpPr txBox="1"/>
          <p:nvPr/>
        </p:nvSpPr>
        <p:spPr>
          <a:xfrm>
            <a:off x="582937" y="3437721"/>
            <a:ext cx="10562253" cy="2923877"/>
          </a:xfrm>
          <a:prstGeom prst="rect">
            <a:avLst/>
          </a:prstGeom>
          <a:noFill/>
        </p:spPr>
        <p:txBody>
          <a:bodyPr wrap="square">
            <a:spAutoFit/>
          </a:bodyPr>
          <a:lstStyle/>
          <a:p>
            <a:pPr algn="just" fontAlgn="base"/>
            <a:endParaRPr lang="en-US" sz="2000" b="1" i="0" dirty="0">
              <a:effectLst/>
              <a:latin typeface="urw-din"/>
            </a:endParaRPr>
          </a:p>
          <a:p>
            <a:pPr algn="just" fontAlgn="base"/>
            <a:r>
              <a:rPr lang="en-US" sz="2000" b="1" i="0" dirty="0">
                <a:effectLst/>
                <a:latin typeface="urw-din"/>
              </a:rPr>
              <a:t>HTML HEADINGS</a:t>
            </a:r>
          </a:p>
          <a:p>
            <a:pPr algn="just" fontAlgn="base"/>
            <a:r>
              <a:rPr lang="en-US" b="0" i="0" dirty="0">
                <a:effectLst/>
                <a:latin typeface="urw-din"/>
              </a:rPr>
              <a:t>These tags help us to give headings to the content of a webpage. These tags are mainly written inside the body tag. HTML provides us with six heading tags from </a:t>
            </a:r>
            <a:r>
              <a:rPr lang="en-US" b="1" i="0" dirty="0">
                <a:effectLst/>
                <a:latin typeface="urw-din"/>
              </a:rPr>
              <a:t>&lt;h1&gt;</a:t>
            </a:r>
            <a:r>
              <a:rPr lang="en-US" b="0" i="0" dirty="0">
                <a:effectLst/>
                <a:latin typeface="urw-din"/>
              </a:rPr>
              <a:t> to </a:t>
            </a:r>
            <a:r>
              <a:rPr lang="en-US" b="1" i="0" dirty="0">
                <a:effectLst/>
                <a:latin typeface="urw-din"/>
              </a:rPr>
              <a:t>&lt;h6&gt;</a:t>
            </a:r>
            <a:r>
              <a:rPr lang="en-US" b="0" i="0" dirty="0">
                <a:effectLst/>
                <a:latin typeface="urw-din"/>
              </a:rPr>
              <a:t>. Every tag displays the heading in a different style and font size.  </a:t>
            </a:r>
          </a:p>
          <a:p>
            <a:pPr algn="just" fontAlgn="base"/>
            <a:endParaRPr lang="en-US" b="0" i="0" dirty="0">
              <a:effectLst/>
              <a:latin typeface="urw-din"/>
            </a:endParaRPr>
          </a:p>
          <a:p>
            <a:pPr algn="just" fontAlgn="base"/>
            <a:r>
              <a:rPr lang="en-US" b="0" i="0" dirty="0">
                <a:effectLst/>
                <a:latin typeface="urw-din"/>
              </a:rPr>
              <a:t>Most HTML heading tag that we use :- </a:t>
            </a:r>
          </a:p>
          <a:p>
            <a:pPr algn="just" fontAlgn="base">
              <a:buFont typeface="Arial" panose="020B0604020202020204" pitchFamily="34" charset="0"/>
              <a:buChar char="•"/>
            </a:pPr>
            <a:r>
              <a:rPr lang="en-US" b="0" i="0" dirty="0">
                <a:effectLst/>
                <a:latin typeface="urw-din"/>
              </a:rPr>
              <a:t>Heading 1 (&lt;h1&gt; --- &lt;/h1&gt; )</a:t>
            </a:r>
          </a:p>
          <a:p>
            <a:pPr algn="just" fontAlgn="base">
              <a:buFont typeface="Arial" panose="020B0604020202020204" pitchFamily="34" charset="0"/>
              <a:buChar char="•"/>
            </a:pPr>
            <a:r>
              <a:rPr lang="en-US" b="0" i="0" dirty="0">
                <a:effectLst/>
                <a:latin typeface="urw-din"/>
              </a:rPr>
              <a:t>Heading 2</a:t>
            </a:r>
          </a:p>
          <a:p>
            <a:pPr algn="just" fontAlgn="base">
              <a:buFont typeface="Arial" panose="020B0604020202020204" pitchFamily="34" charset="0"/>
              <a:buChar char="•"/>
            </a:pPr>
            <a:r>
              <a:rPr lang="en-US" b="0" i="0" dirty="0">
                <a:effectLst/>
                <a:latin typeface="urw-din"/>
              </a:rPr>
              <a:t>Heading 3 </a:t>
            </a:r>
          </a:p>
        </p:txBody>
      </p:sp>
    </p:spTree>
    <p:extLst>
      <p:ext uri="{BB962C8B-B14F-4D97-AF65-F5344CB8AC3E}">
        <p14:creationId xmlns:p14="http://schemas.microsoft.com/office/powerpoint/2010/main" val="152119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7397FC-7C18-9D60-B5E9-7E8D502F06F0}"/>
              </a:ext>
            </a:extLst>
          </p:cNvPr>
          <p:cNvSpPr txBox="1"/>
          <p:nvPr/>
        </p:nvSpPr>
        <p:spPr>
          <a:xfrm>
            <a:off x="488302" y="471111"/>
            <a:ext cx="11215396" cy="5355312"/>
          </a:xfrm>
          <a:prstGeom prst="rect">
            <a:avLst/>
          </a:prstGeom>
          <a:noFill/>
        </p:spPr>
        <p:txBody>
          <a:bodyPr wrap="square">
            <a:spAutoFit/>
          </a:bodyPr>
          <a:lstStyle/>
          <a:p>
            <a:pPr fontAlgn="base"/>
            <a:r>
              <a:rPr lang="en-US" b="1" i="0" dirty="0">
                <a:effectLst/>
                <a:latin typeface="urw-din"/>
              </a:rPr>
              <a:t>HTML Paragraph: </a:t>
            </a:r>
          </a:p>
          <a:p>
            <a:pPr fontAlgn="base"/>
            <a:r>
              <a:rPr lang="en-US" b="0" i="0" dirty="0">
                <a:effectLst/>
                <a:latin typeface="urw-din"/>
              </a:rPr>
              <a:t>These tags help us to write paragraph statements on a webpage. They start with the </a:t>
            </a:r>
            <a:r>
              <a:rPr lang="en-US" b="1" i="0" dirty="0">
                <a:effectLst/>
                <a:latin typeface="urw-din"/>
              </a:rPr>
              <a:t>&lt;p&gt;</a:t>
            </a:r>
            <a:r>
              <a:rPr lang="en-US" b="0" i="0" dirty="0">
                <a:effectLst/>
                <a:latin typeface="urw-din"/>
              </a:rPr>
              <a:t> tag and ends with </a:t>
            </a:r>
            <a:r>
              <a:rPr lang="en-US" b="1" i="0" dirty="0">
                <a:effectLst/>
                <a:latin typeface="urw-din"/>
              </a:rPr>
              <a:t>&lt;/p&gt;</a:t>
            </a:r>
            <a:r>
              <a:rPr lang="en-US" b="0" i="0" dirty="0">
                <a:effectLst/>
                <a:latin typeface="urw-din"/>
              </a:rPr>
              <a:t>.  </a:t>
            </a:r>
          </a:p>
          <a:p>
            <a:pPr fontAlgn="base"/>
            <a:endParaRPr lang="en-US" b="0" i="0" dirty="0">
              <a:effectLst/>
              <a:latin typeface="urw-din"/>
            </a:endParaRPr>
          </a:p>
          <a:p>
            <a:pPr algn="just" fontAlgn="base"/>
            <a:r>
              <a:rPr lang="en-US" b="1" i="0" dirty="0">
                <a:effectLst/>
                <a:latin typeface="urw-din"/>
              </a:rPr>
              <a:t>HTML Break:</a:t>
            </a:r>
            <a:r>
              <a:rPr lang="en-US" b="0" i="0" dirty="0">
                <a:effectLst/>
                <a:latin typeface="urw-din"/>
              </a:rPr>
              <a:t> </a:t>
            </a:r>
          </a:p>
          <a:p>
            <a:pPr algn="just" fontAlgn="base"/>
            <a:r>
              <a:rPr lang="en-US" b="0" i="0" dirty="0">
                <a:effectLst/>
                <a:latin typeface="urw-din"/>
              </a:rPr>
              <a:t>These tags are used for inserting a single line type break. It does not have any closing tag. In HTML the break tag is written as </a:t>
            </a:r>
            <a:r>
              <a:rPr lang="en-US" b="1" i="0" dirty="0">
                <a:effectLst/>
                <a:latin typeface="urw-din"/>
              </a:rPr>
              <a:t>&lt;</a:t>
            </a:r>
            <a:r>
              <a:rPr lang="en-US" b="1" i="0" dirty="0" err="1">
                <a:effectLst/>
                <a:latin typeface="urw-din"/>
              </a:rPr>
              <a:t>br</a:t>
            </a:r>
            <a:r>
              <a:rPr lang="en-US" b="1" i="0" dirty="0">
                <a:effectLst/>
                <a:latin typeface="urw-din"/>
              </a:rPr>
              <a:t>&gt;.</a:t>
            </a:r>
            <a:r>
              <a:rPr lang="en-US" b="0" i="0" dirty="0">
                <a:effectLst/>
                <a:latin typeface="urw-din"/>
              </a:rPr>
              <a:t> </a:t>
            </a:r>
          </a:p>
          <a:p>
            <a:pPr algn="just" fontAlgn="base"/>
            <a:r>
              <a:rPr lang="en-US" dirty="0">
                <a:latin typeface="urw-din"/>
              </a:rPr>
              <a:t>Example- </a:t>
            </a:r>
          </a:p>
          <a:p>
            <a:pPr algn="just" fontAlgn="base"/>
            <a:r>
              <a:rPr lang="en-US" b="0" i="0" dirty="0">
                <a:effectLst/>
                <a:latin typeface="urw-din"/>
              </a:rPr>
              <a:t>&lt;p&gt; Hello this is first &lt;</a:t>
            </a:r>
            <a:r>
              <a:rPr lang="en-US" b="0" i="0" dirty="0" err="1">
                <a:effectLst/>
                <a:latin typeface="urw-din"/>
              </a:rPr>
              <a:t>br</a:t>
            </a:r>
            <a:r>
              <a:rPr lang="en-US" b="0" i="0" dirty="0">
                <a:effectLst/>
                <a:latin typeface="urw-din"/>
              </a:rPr>
              <a:t>&gt;</a:t>
            </a:r>
          </a:p>
          <a:p>
            <a:pPr algn="just" fontAlgn="base"/>
            <a:r>
              <a:rPr lang="en-US" dirty="0">
                <a:latin typeface="urw-din"/>
              </a:rPr>
              <a:t>	line. </a:t>
            </a:r>
          </a:p>
          <a:p>
            <a:pPr algn="just" fontAlgn="base"/>
            <a:r>
              <a:rPr lang="en-US" dirty="0">
                <a:latin typeface="urw-din"/>
              </a:rPr>
              <a:t>&lt;/p&gt;</a:t>
            </a:r>
            <a:endParaRPr lang="en-US" b="0" i="0" dirty="0">
              <a:effectLst/>
              <a:latin typeface="urw-din"/>
            </a:endParaRPr>
          </a:p>
          <a:p>
            <a:pPr algn="just" fontAlgn="base"/>
            <a:endParaRPr lang="en-US" b="0" i="0" dirty="0">
              <a:effectLst/>
              <a:latin typeface="urw-din"/>
            </a:endParaRPr>
          </a:p>
          <a:p>
            <a:pPr algn="just" fontAlgn="base"/>
            <a:r>
              <a:rPr lang="en-US" b="1" i="0" dirty="0">
                <a:effectLst/>
                <a:latin typeface="urw-din"/>
              </a:rPr>
              <a:t>HTML Horizontal Line:</a:t>
            </a:r>
          </a:p>
          <a:p>
            <a:pPr algn="just" fontAlgn="base"/>
            <a:r>
              <a:rPr lang="en-US" b="0" i="0" dirty="0">
                <a:effectLst/>
                <a:latin typeface="urw-din"/>
              </a:rPr>
              <a:t>The &lt;</a:t>
            </a:r>
            <a:r>
              <a:rPr lang="en-US" b="0" i="0" dirty="0" err="1">
                <a:effectLst/>
                <a:latin typeface="urw-din"/>
              </a:rPr>
              <a:t>hr</a:t>
            </a:r>
            <a:r>
              <a:rPr lang="en-US" b="0" i="0" dirty="0">
                <a:effectLst/>
                <a:latin typeface="urw-din"/>
              </a:rPr>
              <a:t>&gt; tag is used to break the page into various parts, creating horizontal margins with help of a horizontal line running from the left to right-hand side of the page. This is also an empty tag and doesn’t take any additional statements.</a:t>
            </a:r>
          </a:p>
          <a:p>
            <a:pPr algn="just" fontAlgn="base"/>
            <a:r>
              <a:rPr lang="en-US" dirty="0">
                <a:latin typeface="urw-din"/>
              </a:rPr>
              <a:t>Example-</a:t>
            </a:r>
          </a:p>
          <a:p>
            <a:pPr algn="just" fontAlgn="base"/>
            <a:r>
              <a:rPr lang="en-US" b="0" i="0" dirty="0">
                <a:effectLst/>
                <a:latin typeface="urw-din"/>
              </a:rPr>
              <a:t>&lt;p&gt; Hello this is first line &lt;/p&gt;</a:t>
            </a:r>
          </a:p>
          <a:p>
            <a:pPr algn="just" fontAlgn="base"/>
            <a:r>
              <a:rPr lang="en-US" dirty="0">
                <a:latin typeface="urw-din"/>
              </a:rPr>
              <a:t>&lt;</a:t>
            </a:r>
            <a:r>
              <a:rPr lang="en-US" dirty="0" err="1">
                <a:latin typeface="urw-din"/>
              </a:rPr>
              <a:t>hr</a:t>
            </a:r>
            <a:r>
              <a:rPr lang="en-US" dirty="0">
                <a:latin typeface="urw-din"/>
              </a:rPr>
              <a:t>&gt;</a:t>
            </a:r>
          </a:p>
          <a:p>
            <a:pPr algn="just" fontAlgn="base"/>
            <a:r>
              <a:rPr lang="en-US" b="0" i="0" dirty="0">
                <a:effectLst/>
                <a:latin typeface="urw-din"/>
              </a:rPr>
              <a:t>&lt;p&gt; Hello This is Secon</a:t>
            </a:r>
            <a:r>
              <a:rPr lang="en-US" dirty="0">
                <a:latin typeface="urw-din"/>
              </a:rPr>
              <a:t>d Line &lt;/p&gt;</a:t>
            </a:r>
            <a:endParaRPr lang="en-US" b="0" i="0" dirty="0">
              <a:effectLst/>
              <a:latin typeface="urw-din"/>
            </a:endParaRPr>
          </a:p>
        </p:txBody>
      </p:sp>
    </p:spTree>
    <p:extLst>
      <p:ext uri="{BB962C8B-B14F-4D97-AF65-F5344CB8AC3E}">
        <p14:creationId xmlns:p14="http://schemas.microsoft.com/office/powerpoint/2010/main" val="2385232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51174</TotalTime>
  <Words>6547</Words>
  <Application>Microsoft Office PowerPoint</Application>
  <PresentationFormat>Widescreen</PresentationFormat>
  <Paragraphs>609</Paragraphs>
  <Slides>41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Calibri</vt:lpstr>
      <vt:lpstr>Calibri Light</vt:lpstr>
      <vt:lpstr>Consolas</vt:lpstr>
      <vt:lpstr>Roboto</vt:lpstr>
      <vt:lpstr>sofia-pro</vt:lpstr>
      <vt:lpstr>Times New Roman</vt:lpstr>
      <vt:lpstr>urw-din</vt:lpstr>
      <vt:lpstr>var(--font-din)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Tanusha Mittal</dc:creator>
  <cp:lastModifiedBy>Tanusha Mittal</cp:lastModifiedBy>
  <cp:revision>4</cp:revision>
  <dcterms:created xsi:type="dcterms:W3CDTF">2023-01-24T05:01:10Z</dcterms:created>
  <dcterms:modified xsi:type="dcterms:W3CDTF">2025-02-21T09:53:56Z</dcterms:modified>
</cp:coreProperties>
</file>