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Playfair Display" panose="00000500000000000000" pitchFamily="2" charset="0"/>
      <p:regular r:id="rId11"/>
    </p:embeddedFont>
    <p:embeddedFont>
      <p:font typeface="Public Sans" panose="020B0604020202020204" charset="0"/>
      <p:regular r:id="rId12"/>
    </p:embeddedFont>
    <p:embeddedFont>
      <p:font typeface="Public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7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ingh" userId="fbf4f9ee1914f2dd" providerId="LiveId" clId="{5C288893-8349-4AD6-83E4-F02A1BF09116}"/>
    <pc:docChg chg="modSld">
      <pc:chgData name="Gaurav Singh" userId="fbf4f9ee1914f2dd" providerId="LiveId" clId="{5C288893-8349-4AD6-83E4-F02A1BF09116}" dt="2024-11-28T06:12:45.176" v="2" actId="14100"/>
      <pc:docMkLst>
        <pc:docMk/>
      </pc:docMkLst>
      <pc:sldChg chg="modSp mod">
        <pc:chgData name="Gaurav Singh" userId="fbf4f9ee1914f2dd" providerId="LiveId" clId="{5C288893-8349-4AD6-83E4-F02A1BF09116}" dt="2024-11-28T06:12:45.176" v="2" actId="14100"/>
        <pc:sldMkLst>
          <pc:docMk/>
          <pc:sldMk cId="0" sldId="260"/>
        </pc:sldMkLst>
        <pc:spChg chg="mod">
          <ac:chgData name="Gaurav Singh" userId="fbf4f9ee1914f2dd" providerId="LiveId" clId="{5C288893-8349-4AD6-83E4-F02A1BF09116}" dt="2024-11-28T06:12:45.176" v="2" actId="14100"/>
          <ac:spMkLst>
            <pc:docMk/>
            <pc:sldMk cId="0" sldId="260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197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FUSING MULTISPECTRAL IMAGE AND PAN IMAGE USING RGB-HSI METHOD 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  <a:endParaRPr lang="en-US" sz="3714" b="1" spc="843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PAN FUSION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56782" y="8983980"/>
            <a:ext cx="7862435" cy="130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Gaurav Singh 22b0668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Shubham Garg 22b0667</a:t>
            </a:r>
          </a:p>
          <a:p>
            <a:pPr algn="l">
              <a:lnSpc>
                <a:spcPts val="3450"/>
              </a:lnSpc>
            </a:pPr>
            <a:endParaRPr lang="en-US" sz="23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6" y="6189090"/>
            <a:ext cx="9522339" cy="510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8"/>
              </a:lnSpc>
            </a:pPr>
            <a:r>
              <a:rPr lang="en-US" sz="278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GNR607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6" y="1760491"/>
            <a:ext cx="17450649" cy="3632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176373"/>
            <a:ext cx="17450668" cy="12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Remote sensing technology is widely used for Earth observation, providing valuable data for various applications like agriculture, urban planning, and environmental monitoring.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2" y="3868285"/>
            <a:ext cx="16010235" cy="12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276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Image Fusion:</a:t>
            </a: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Combining the high-resolution panchromatic (PAN) image with multispectral (MS) image to enhance spatial and spectral resolution.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2" y="5488723"/>
            <a:ext cx="16010235" cy="181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276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Purpose of the Project:</a:t>
            </a: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 explore the RGB-HSI method for fusing PAN and MS images to improve image quality.</a:t>
            </a:r>
          </a:p>
          <a:p>
            <a:pPr algn="l">
              <a:lnSpc>
                <a:spcPts val="4914"/>
              </a:lnSpc>
            </a:pPr>
            <a:endParaRPr lang="en-US" sz="3276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556897" y="2078175"/>
            <a:ext cx="16942712" cy="424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Problem:</a:t>
            </a: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Multispectral images often have lower spatial resolution compared to panchromatic images.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Objective:</a:t>
            </a: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 create a method that fuses PAN and MS images to improve spatial resolution without compromising spectral integrity.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 Used:</a:t>
            </a: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Using the RGB-HSI color model for image fusion that incorporates both spectral information and spatial details.</a:t>
            </a:r>
          </a:p>
          <a:p>
            <a:pPr algn="l">
              <a:lnSpc>
                <a:spcPts val="4825"/>
              </a:lnSpc>
            </a:pPr>
            <a:endParaRPr lang="en-US" sz="3217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METHODOLOGY - RGB-HSI FUSION TECHNIQUE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6" y="1760491"/>
            <a:ext cx="17450649" cy="3632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176373"/>
            <a:ext cx="16556135" cy="6790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Content:</a:t>
            </a:r>
          </a:p>
          <a:p>
            <a:pPr marL="707377" lvl="1" indent="-353689" algn="l">
              <a:lnSpc>
                <a:spcPts val="4914"/>
              </a:lnSpc>
              <a:buFont typeface="Arial"/>
              <a:buChar char="•"/>
            </a:pPr>
            <a:r>
              <a:rPr lang="en-US" sz="3276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RGB to HSI Conversion</a:t>
            </a: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Multispectral images are first converted from RGB to the HSI (Hue, Saturation, Intensity) color space.</a:t>
            </a:r>
          </a:p>
          <a:p>
            <a:pPr marL="1414755" lvl="2" indent="-471585" algn="l">
              <a:lnSpc>
                <a:spcPts val="4914"/>
              </a:lnSpc>
              <a:buFont typeface="Arial"/>
              <a:buChar char="⚬"/>
            </a:pPr>
            <a:r>
              <a:rPr lang="en-US" sz="3276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Hue (H)</a:t>
            </a: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Represents the color information.</a:t>
            </a:r>
          </a:p>
          <a:p>
            <a:pPr marL="1414755" lvl="2" indent="-471585" algn="l">
              <a:lnSpc>
                <a:spcPts val="4914"/>
              </a:lnSpc>
              <a:buFont typeface="Arial"/>
              <a:buChar char="⚬"/>
            </a:pPr>
            <a:r>
              <a:rPr lang="en-US" sz="3276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Saturation (S)</a:t>
            </a: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Describes the color intensity.</a:t>
            </a:r>
          </a:p>
          <a:p>
            <a:pPr marL="1414755" lvl="2" indent="-471585" algn="l">
              <a:lnSpc>
                <a:spcPts val="4914"/>
              </a:lnSpc>
              <a:buFont typeface="Arial"/>
              <a:buChar char="⚬"/>
            </a:pPr>
            <a:r>
              <a:rPr lang="en-US" sz="3276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Intensity (I)</a:t>
            </a: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Represents the brightness.</a:t>
            </a:r>
          </a:p>
          <a:p>
            <a:pPr marL="707377" lvl="1" indent="-353689" algn="l">
              <a:lnSpc>
                <a:spcPts val="4914"/>
              </a:lnSpc>
              <a:buFont typeface="Arial"/>
              <a:buChar char="•"/>
            </a:pP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Panchromatic Image Integration: The PAN image replaces the intensity channel (I) in the HSI space.</a:t>
            </a:r>
          </a:p>
          <a:p>
            <a:pPr marL="707377" lvl="1" indent="-353689" algn="l">
              <a:lnSpc>
                <a:spcPts val="4914"/>
              </a:lnSpc>
              <a:buFont typeface="Arial"/>
              <a:buChar char="•"/>
            </a:pPr>
            <a:r>
              <a:rPr lang="en-US" sz="327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HSI to RGB Conversion: The fused HSI data is then converted back into RGB, creating the final fused image.</a:t>
            </a:r>
          </a:p>
          <a:p>
            <a:pPr algn="l">
              <a:lnSpc>
                <a:spcPts val="4914"/>
              </a:lnSpc>
            </a:pPr>
            <a:endParaRPr lang="en-US" sz="3276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7914427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STEPS INVOLVED IN THERGB -HSI  FUSION PROCESS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6897" y="2078175"/>
            <a:ext cx="16942712" cy="4249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5"/>
              </a:lnSpc>
            </a:pPr>
            <a:r>
              <a:rPr lang="en-US" sz="3217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Content: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Step 1: Dataset collection and processing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Step 2: Converting the multispectral image to HSI.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Step 3: Replace the intensity channel in HSI with the PAN image.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Step 4: Reconstruct the image by converting the modified HSI back to RGB.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Step 5: Convert the resulting image to the 8-bit format for display</a:t>
            </a:r>
          </a:p>
          <a:p>
            <a:pPr algn="l">
              <a:lnSpc>
                <a:spcPts val="4825"/>
              </a:lnSpc>
            </a:pPr>
            <a:endParaRPr lang="en-US" sz="3217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788390" y="5143500"/>
            <a:ext cx="14908809" cy="4923664"/>
          </a:xfrm>
          <a:custGeom>
            <a:avLst/>
            <a:gdLst/>
            <a:ahLst/>
            <a:cxnLst/>
            <a:rect l="l" t="t" r="r" b="b"/>
            <a:pathLst>
              <a:path w="12811900" h="4131838">
                <a:moveTo>
                  <a:pt x="0" y="0"/>
                </a:moveTo>
                <a:lnTo>
                  <a:pt x="12811900" y="0"/>
                </a:lnTo>
                <a:lnTo>
                  <a:pt x="12811900" y="4131837"/>
                </a:lnTo>
                <a:lnTo>
                  <a:pt x="0" y="413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56897" y="2078175"/>
            <a:ext cx="16942712" cy="6001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Python Libraries Used: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OpenCV for image reading and conversion 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NumPy for matrix operations.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Matplotlib for visualizing the images.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Key Functions: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rgb_to_hsi(): Converts RGB image to HSI.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hsi_to_rgb(): Converts HSI back to RGB.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fuse_images(): Main function to fuse MS and PAN images.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Challenges: Memory management and large image size.</a:t>
            </a:r>
          </a:p>
          <a:p>
            <a:pPr algn="l">
              <a:lnSpc>
                <a:spcPts val="4825"/>
              </a:lnSpc>
            </a:pPr>
            <a:endParaRPr lang="en-US" sz="3217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6897" y="2078175"/>
            <a:ext cx="16942712" cy="546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5"/>
              </a:lnSpc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RGB-HSI fusion method effectively enhances the spatial resolution of multispectral images while preserving their spectral content.</a:t>
            </a:r>
          </a:p>
          <a:p>
            <a:pPr algn="l">
              <a:lnSpc>
                <a:spcPts val="4825"/>
              </a:lnSpc>
            </a:pPr>
            <a:r>
              <a:rPr lang="en-US" sz="3217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Benefits: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Improved clarity and sharpness in the fused image.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Useful for applications like land-use classification and change detection.</a:t>
            </a:r>
          </a:p>
          <a:p>
            <a:pPr algn="l">
              <a:lnSpc>
                <a:spcPts val="4825"/>
              </a:lnSpc>
            </a:pPr>
            <a:r>
              <a:rPr lang="en-US" sz="3217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Limitations:</a:t>
            </a:r>
          </a:p>
          <a:p>
            <a:pPr marL="694608" lvl="1" indent="-347304" algn="l">
              <a:lnSpc>
                <a:spcPts val="4825"/>
              </a:lnSpc>
              <a:buFont typeface="Arial"/>
              <a:buChar char="•"/>
            </a:pPr>
            <a:r>
              <a:rPr lang="en-US" sz="321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method can be computationally expensive for very large images, and blurring can reduce fine details in certain cases.</a:t>
            </a:r>
          </a:p>
          <a:p>
            <a:pPr algn="l">
              <a:lnSpc>
                <a:spcPts val="4825"/>
              </a:lnSpc>
            </a:pPr>
            <a:endParaRPr lang="en-US" sz="3217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RESOURCES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7036"/>
            <a:ext cx="16230600" cy="50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914" b="1" spc="66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QGIS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6871" y="2794335"/>
            <a:ext cx="16230600" cy="457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0"/>
              </a:lnSpc>
              <a:spcBef>
                <a:spcPct val="0"/>
              </a:spcBef>
            </a:pPr>
            <a:r>
              <a:rPr lang="en-US" sz="2614" b="1" spc="59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https://earthexplorer.usgs.gov/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776503" y="3720977"/>
            <a:ext cx="8734994" cy="142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95"/>
              </a:lnSpc>
              <a:spcBef>
                <a:spcPct val="0"/>
              </a:spcBef>
            </a:pPr>
            <a:r>
              <a:rPr lang="en-US" sz="8282" b="1" spc="188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Playfair Display</vt:lpstr>
      <vt:lpstr>Arial</vt:lpstr>
      <vt:lpstr>Calibri</vt:lpstr>
      <vt:lpstr>Public Sans</vt:lpstr>
      <vt:lpstr>Public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cp:lastModifiedBy>Gaurav Singh</cp:lastModifiedBy>
  <cp:revision>2</cp:revision>
  <dcterms:created xsi:type="dcterms:W3CDTF">2006-08-16T00:00:00Z</dcterms:created>
  <dcterms:modified xsi:type="dcterms:W3CDTF">2024-11-28T06:12:48Z</dcterms:modified>
  <dc:identifier>DAGXqhOhYZA</dc:identifier>
</cp:coreProperties>
</file>