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2" r:id="rId5"/>
    <p:sldId id="257" r:id="rId6"/>
    <p:sldId id="258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9DFA-4422-4156-B58F-AE70E4CF3A0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4999-BE47-4EB9-B980-4FFD72D1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0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9DFA-4422-4156-B58F-AE70E4CF3A0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4999-BE47-4EB9-B980-4FFD72D1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8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9DFA-4422-4156-B58F-AE70E4CF3A0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4999-BE47-4EB9-B980-4FFD72D1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4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9DFA-4422-4156-B58F-AE70E4CF3A0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4999-BE47-4EB9-B980-4FFD72D1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8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9DFA-4422-4156-B58F-AE70E4CF3A0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4999-BE47-4EB9-B980-4FFD72D1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9DFA-4422-4156-B58F-AE70E4CF3A0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4999-BE47-4EB9-B980-4FFD72D1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5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9DFA-4422-4156-B58F-AE70E4CF3A0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4999-BE47-4EB9-B980-4FFD72D1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7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9DFA-4422-4156-B58F-AE70E4CF3A0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4999-BE47-4EB9-B980-4FFD72D1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4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9DFA-4422-4156-B58F-AE70E4CF3A0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4999-BE47-4EB9-B980-4FFD72D1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1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9DFA-4422-4156-B58F-AE70E4CF3A0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4999-BE47-4EB9-B980-4FFD72D1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5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9DFA-4422-4156-B58F-AE70E4CF3A0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4999-BE47-4EB9-B980-4FFD72D1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0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59DFA-4422-4156-B58F-AE70E4CF3A0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4999-BE47-4EB9-B980-4FFD72D10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672" y="-182880"/>
            <a:ext cx="12774672" cy="7034054"/>
          </a:xfrm>
        </p:spPr>
      </p:pic>
      <p:sp>
        <p:nvSpPr>
          <p:cNvPr id="7" name="TextBox 6"/>
          <p:cNvSpPr txBox="1"/>
          <p:nvPr/>
        </p:nvSpPr>
        <p:spPr>
          <a:xfrm>
            <a:off x="5410986" y="3384223"/>
            <a:ext cx="5266337" cy="1754326"/>
          </a:xfrm>
          <a:prstGeom prst="rect">
            <a:avLst/>
          </a:prstGeom>
          <a:solidFill>
            <a:srgbClr val="CC774C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Predictive Modelling Using Decision Tree For Low Birth Weight Infants </a:t>
            </a:r>
          </a:p>
        </p:txBody>
      </p:sp>
    </p:spTree>
    <p:extLst>
      <p:ext uri="{BB962C8B-B14F-4D97-AF65-F5344CB8AC3E}">
        <p14:creationId xmlns:p14="http://schemas.microsoft.com/office/powerpoint/2010/main" val="387875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Modelling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8655"/>
            <a:ext cx="10576560" cy="49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2091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Maximal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5109"/>
            <a:ext cx="10579608" cy="50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838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Subtree Assessment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70464" cy="483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4384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Model Comparison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98843"/>
              </p:ext>
            </p:extLst>
          </p:nvPr>
        </p:nvGraphicFramePr>
        <p:xfrm>
          <a:off x="2215299" y="2290713"/>
          <a:ext cx="7428322" cy="3808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0566">
                  <a:extLst>
                    <a:ext uri="{9D8B030D-6E8A-4147-A177-3AD203B41FA5}">
                      <a16:colId xmlns:a16="http://schemas.microsoft.com/office/drawing/2014/main" val="1057447832"/>
                    </a:ext>
                  </a:extLst>
                </a:gridCol>
                <a:gridCol w="2495798">
                  <a:extLst>
                    <a:ext uri="{9D8B030D-6E8A-4147-A177-3AD203B41FA5}">
                      <a16:colId xmlns:a16="http://schemas.microsoft.com/office/drawing/2014/main" val="700396034"/>
                    </a:ext>
                  </a:extLst>
                </a:gridCol>
                <a:gridCol w="2421958">
                  <a:extLst>
                    <a:ext uri="{9D8B030D-6E8A-4147-A177-3AD203B41FA5}">
                      <a16:colId xmlns:a16="http://schemas.microsoft.com/office/drawing/2014/main" val="2195242683"/>
                    </a:ext>
                  </a:extLst>
                </a:gridCol>
              </a:tblGrid>
              <a:tr h="544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 of the decision tree</a:t>
                      </a:r>
                      <a:endParaRPr lang="en-US" sz="12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Validation Misclassification Rate </a:t>
                      </a:r>
                      <a:endParaRPr lang="en-US" sz="12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Validation Average Square Error </a:t>
                      </a:r>
                      <a:endParaRPr lang="en-US" sz="12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2291489"/>
                  </a:ext>
                </a:extLst>
              </a:tr>
              <a:tr h="544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maximal tree</a:t>
                      </a:r>
                      <a:endParaRPr lang="en-US" sz="12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0.354778337</a:t>
                      </a:r>
                      <a:endParaRPr lang="en-US" sz="12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0.219609526</a:t>
                      </a:r>
                      <a:endParaRPr lang="en-US" sz="12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7101139"/>
                  </a:ext>
                </a:extLst>
              </a:tr>
              <a:tr h="544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Optimal Tree_ASE</a:t>
                      </a:r>
                      <a:endParaRPr lang="en-US" sz="12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0.354544391</a:t>
                      </a:r>
                      <a:endParaRPr lang="en-US" sz="12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0.219277658</a:t>
                      </a:r>
                      <a:endParaRPr lang="en-US" sz="12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109250"/>
                  </a:ext>
                </a:extLst>
              </a:tr>
              <a:tr h="544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Optimal tree_Lift</a:t>
                      </a:r>
                      <a:endParaRPr lang="en-US" sz="12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0.354544391</a:t>
                      </a:r>
                      <a:endParaRPr lang="en-US" sz="12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0.219277658</a:t>
                      </a:r>
                      <a:endParaRPr lang="en-US" sz="12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528075"/>
                  </a:ext>
                </a:extLst>
              </a:tr>
              <a:tr h="544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Optimal Tree_3 branch_Dec</a:t>
                      </a:r>
                      <a:endParaRPr lang="en-US" sz="12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0.355714119</a:t>
                      </a:r>
                      <a:endParaRPr lang="en-US" sz="12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0.225566637</a:t>
                      </a:r>
                      <a:endParaRPr lang="en-US" sz="12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2248378"/>
                  </a:ext>
                </a:extLst>
              </a:tr>
              <a:tr h="544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optimal tree_Decision</a:t>
                      </a:r>
                      <a:endParaRPr lang="en-US" sz="12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0.354544391</a:t>
                      </a:r>
                      <a:endParaRPr lang="en-US" sz="12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0.225136369</a:t>
                      </a:r>
                      <a:endParaRPr lang="en-US" sz="12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7159430"/>
                  </a:ext>
                </a:extLst>
              </a:tr>
              <a:tr h="544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Optimal tree_Missclass</a:t>
                      </a:r>
                      <a:endParaRPr lang="en-US" sz="12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0.354544391</a:t>
                      </a:r>
                      <a:endParaRPr lang="en-US" sz="12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0.225136369</a:t>
                      </a:r>
                      <a:endParaRPr lang="en-US" sz="12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8263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87735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Model Comparison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014656"/>
              </p:ext>
            </p:extLst>
          </p:nvPr>
        </p:nvGraphicFramePr>
        <p:xfrm>
          <a:off x="2246525" y="2197272"/>
          <a:ext cx="7424928" cy="38130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3415">
                  <a:extLst>
                    <a:ext uri="{9D8B030D-6E8A-4147-A177-3AD203B41FA5}">
                      <a16:colId xmlns:a16="http://schemas.microsoft.com/office/drawing/2014/main" val="1266728133"/>
                    </a:ext>
                  </a:extLst>
                </a:gridCol>
                <a:gridCol w="3701513">
                  <a:extLst>
                    <a:ext uri="{9D8B030D-6E8A-4147-A177-3AD203B41FA5}">
                      <a16:colId xmlns:a16="http://schemas.microsoft.com/office/drawing/2014/main" val="2151757789"/>
                    </a:ext>
                  </a:extLst>
                </a:gridCol>
              </a:tblGrid>
              <a:tr h="544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 of the decision tree</a:t>
                      </a:r>
                      <a:endParaRPr lang="en-US" sz="1200" b="1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Number of Leaves </a:t>
                      </a:r>
                      <a:endParaRPr lang="en-US" sz="1200" b="1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801042"/>
                  </a:ext>
                </a:extLst>
              </a:tr>
              <a:tr h="544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maximal tree</a:t>
                      </a:r>
                      <a:endParaRPr lang="en-US" sz="12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</a:t>
                      </a:r>
                      <a:endParaRPr lang="en-US" sz="1200" b="1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1063394"/>
                  </a:ext>
                </a:extLst>
              </a:tr>
              <a:tr h="544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Optimal </a:t>
                      </a:r>
                      <a:r>
                        <a:rPr lang="en-US" sz="1100" b="1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Tree_ASE</a:t>
                      </a:r>
                      <a:endParaRPr lang="en-US" sz="12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  <a:endParaRPr lang="en-US" sz="1200" b="1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6486564"/>
                  </a:ext>
                </a:extLst>
              </a:tr>
              <a:tr h="544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Optimal tree_Lift</a:t>
                      </a:r>
                      <a:endParaRPr lang="en-US" sz="1200" b="1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  <a:endParaRPr lang="en-US" sz="1200" b="1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5506637"/>
                  </a:ext>
                </a:extLst>
              </a:tr>
              <a:tr h="544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Optimal Tree_3 branch_Dec</a:t>
                      </a:r>
                      <a:endParaRPr lang="en-US" sz="1200" b="1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sz="1200" b="1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9555026"/>
                  </a:ext>
                </a:extLst>
              </a:tr>
              <a:tr h="544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optimal tree_Decision</a:t>
                      </a:r>
                      <a:endParaRPr lang="en-US" sz="1200" b="1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1200" b="1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195817"/>
                  </a:ext>
                </a:extLst>
              </a:tr>
              <a:tr h="544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Optimal tree_Missclass</a:t>
                      </a:r>
                      <a:endParaRPr lang="en-US" sz="1200" b="1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12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435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72853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Variables of Best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37468" y="2419513"/>
            <a:ext cx="6690841" cy="26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272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Fit Statistics ( Validation Data Set)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0696" y="2146136"/>
            <a:ext cx="228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Misclassification Rate </a:t>
            </a: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35.45%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2919" y="2950205"/>
            <a:ext cx="228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Average Squared Error </a:t>
            </a: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0.22</a:t>
            </a:r>
          </a:p>
        </p:txBody>
      </p:sp>
      <p:sp>
        <p:nvSpPr>
          <p:cNvPr id="7" name="Rectangle 6"/>
          <p:cNvSpPr/>
          <p:nvPr/>
        </p:nvSpPr>
        <p:spPr>
          <a:xfrm>
            <a:off x="8028495" y="3517736"/>
            <a:ext cx="228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Terminal Leaf </a:t>
            </a: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2389173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</a:rPr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7" y="1572625"/>
            <a:ext cx="9262533" cy="51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9979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9302" y="1825625"/>
            <a:ext cx="37333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069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Reasons Behind Low Birth 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 of Parents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Education of Parents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Marital Status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Health Condition of Mother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Behavior of Parents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Total  Number of Pregnancies……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85659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1" y="1825625"/>
            <a:ext cx="228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Predictor Variables </a:t>
            </a: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37</a:t>
            </a:r>
          </a:p>
        </p:txBody>
      </p:sp>
      <p:sp>
        <p:nvSpPr>
          <p:cNvPr id="8" name="Rectangle 7"/>
          <p:cNvSpPr/>
          <p:nvPr/>
        </p:nvSpPr>
        <p:spPr>
          <a:xfrm>
            <a:off x="3460424" y="2629694"/>
            <a:ext cx="228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Nominal Variables </a:t>
            </a: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21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4725" y="3315494"/>
            <a:ext cx="228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Interval Variables </a:t>
            </a: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94262" y="3760125"/>
            <a:ext cx="228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Binary Variables </a:t>
            </a: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2291843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450" y="1825625"/>
            <a:ext cx="92430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3270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523" y="1825625"/>
            <a:ext cx="93229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1603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Response Variable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35211" y="2372380"/>
            <a:ext cx="4377573" cy="21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Low Birth Weight</a:t>
            </a:r>
          </a:p>
          <a:p>
            <a:pPr marL="0" indent="0" algn="ctr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0= Normal Weight </a:t>
            </a:r>
          </a:p>
          <a:p>
            <a:pPr marL="0" indent="0" algn="ctr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1= Low Birth Weight</a:t>
            </a:r>
          </a:p>
        </p:txBody>
      </p:sp>
    </p:spTree>
    <p:extLst>
      <p:ext uri="{BB962C8B-B14F-4D97-AF65-F5344CB8AC3E}">
        <p14:creationId xmlns:p14="http://schemas.microsoft.com/office/powerpoint/2010/main" val="901368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Response Variable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523" y="1825625"/>
            <a:ext cx="93229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0710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Split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625784" y="1655174"/>
            <a:ext cx="4377573" cy="21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Total Number of Observations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17,097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29560" y="4176461"/>
            <a:ext cx="4377573" cy="21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Training Data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043395" y="4176461"/>
            <a:ext cx="4377573" cy="21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Validation Data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50%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66592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211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Reasons Behind Low Birth Weight</vt:lpstr>
      <vt:lpstr>Exploratory Data Analysis</vt:lpstr>
      <vt:lpstr>Exploratory Data Analysis</vt:lpstr>
      <vt:lpstr>Exploratory Data Analysis</vt:lpstr>
      <vt:lpstr>Response Variable</vt:lpstr>
      <vt:lpstr>Response Variable </vt:lpstr>
      <vt:lpstr>Data Split  </vt:lpstr>
      <vt:lpstr>Data Modelling </vt:lpstr>
      <vt:lpstr>Maximal Tree</vt:lpstr>
      <vt:lpstr>Subtree Assessment Plot</vt:lpstr>
      <vt:lpstr>Model Comparison </vt:lpstr>
      <vt:lpstr>Model Comparison </vt:lpstr>
      <vt:lpstr>Variables of Best Model </vt:lpstr>
      <vt:lpstr>Fit Statistics ( Validation Data Set) </vt:lpstr>
      <vt:lpstr>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Rezwan Islam</dc:creator>
  <cp:lastModifiedBy>gaurav sitaula</cp:lastModifiedBy>
  <cp:revision>18</cp:revision>
  <dcterms:created xsi:type="dcterms:W3CDTF">2017-02-08T19:17:02Z</dcterms:created>
  <dcterms:modified xsi:type="dcterms:W3CDTF">2017-02-10T05:31:32Z</dcterms:modified>
</cp:coreProperties>
</file>