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4" r:id="rId8"/>
    <p:sldId id="265" r:id="rId9"/>
    <p:sldId id="263" r:id="rId10"/>
    <p:sldId id="276" r:id="rId11"/>
    <p:sldId id="266" r:id="rId12"/>
    <p:sldId id="271" r:id="rId13"/>
    <p:sldId id="278" r:id="rId14"/>
    <p:sldId id="272" r:id="rId15"/>
    <p:sldId id="273" r:id="rId16"/>
    <p:sldId id="268" r:id="rId17"/>
    <p:sldId id="270" r:id="rId18"/>
    <p:sldId id="282" r:id="rId19"/>
    <p:sldId id="281" r:id="rId20"/>
    <p:sldId id="279" r:id="rId21"/>
    <p:sldId id="28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30427-FA2F-4758-B82C-B142F5E4EC9C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7D053-3563-446C-A88E-1FEC97516B19}">
      <dgm:prSet phldrT="[Text]"/>
      <dgm:spPr/>
      <dgm:t>
        <a:bodyPr/>
        <a:lstStyle/>
        <a:p>
          <a:r>
            <a:rPr lang="en-US" dirty="0"/>
            <a:t>Text Mining</a:t>
          </a:r>
        </a:p>
      </dgm:t>
    </dgm:pt>
    <dgm:pt modelId="{C9989871-CC8E-4F5D-A35F-2CC1EA1655EF}" type="parTrans" cxnId="{558BFCD1-704E-4046-9A74-4D144702B56A}">
      <dgm:prSet/>
      <dgm:spPr/>
      <dgm:t>
        <a:bodyPr/>
        <a:lstStyle/>
        <a:p>
          <a:endParaRPr lang="en-US"/>
        </a:p>
      </dgm:t>
    </dgm:pt>
    <dgm:pt modelId="{08B62FE1-6489-4F06-A10D-2A1ACFB6CA0C}" type="sibTrans" cxnId="{558BFCD1-704E-4046-9A74-4D144702B56A}">
      <dgm:prSet/>
      <dgm:spPr/>
      <dgm:t>
        <a:bodyPr/>
        <a:lstStyle/>
        <a:p>
          <a:endParaRPr lang="en-US"/>
        </a:p>
      </dgm:t>
    </dgm:pt>
    <dgm:pt modelId="{B4FF8534-F1CC-40C4-A364-F16A514843A2}">
      <dgm:prSet phldrT="[Text]"/>
      <dgm:spPr/>
      <dgm:t>
        <a:bodyPr/>
        <a:lstStyle/>
        <a:p>
          <a:r>
            <a:rPr lang="en-US" dirty="0"/>
            <a:t>Model Building </a:t>
          </a:r>
        </a:p>
      </dgm:t>
    </dgm:pt>
    <dgm:pt modelId="{859FE701-352B-45FF-89B9-909D9A54D283}" type="parTrans" cxnId="{C8867FC1-33AE-4E63-BBDD-023E7AB09EF5}">
      <dgm:prSet/>
      <dgm:spPr/>
      <dgm:t>
        <a:bodyPr/>
        <a:lstStyle/>
        <a:p>
          <a:endParaRPr lang="en-US"/>
        </a:p>
      </dgm:t>
    </dgm:pt>
    <dgm:pt modelId="{4122B35F-943F-49DF-B99F-AA5039F5D4B7}" type="sibTrans" cxnId="{C8867FC1-33AE-4E63-BBDD-023E7AB09EF5}">
      <dgm:prSet/>
      <dgm:spPr/>
      <dgm:t>
        <a:bodyPr/>
        <a:lstStyle/>
        <a:p>
          <a:endParaRPr lang="en-US"/>
        </a:p>
      </dgm:t>
    </dgm:pt>
    <dgm:pt modelId="{0CA15F4A-2AC7-485E-A6CA-DF157C9A9155}">
      <dgm:prSet phldrT="[Text]"/>
      <dgm:spPr/>
      <dgm:t>
        <a:bodyPr/>
        <a:lstStyle/>
        <a:p>
          <a:r>
            <a:rPr lang="en-US" dirty="0"/>
            <a:t>Performance Evaluation</a:t>
          </a:r>
        </a:p>
      </dgm:t>
    </dgm:pt>
    <dgm:pt modelId="{F3F591DA-E889-4075-8253-AF6A958A13BB}" type="parTrans" cxnId="{87C21D77-7F7B-4605-83B1-90BBF68EFBA7}">
      <dgm:prSet/>
      <dgm:spPr/>
      <dgm:t>
        <a:bodyPr/>
        <a:lstStyle/>
        <a:p>
          <a:endParaRPr lang="en-US"/>
        </a:p>
      </dgm:t>
    </dgm:pt>
    <dgm:pt modelId="{AA2E9791-4742-4508-B590-519055A60C06}" type="sibTrans" cxnId="{87C21D77-7F7B-4605-83B1-90BBF68EFBA7}">
      <dgm:prSet/>
      <dgm:spPr/>
      <dgm:t>
        <a:bodyPr/>
        <a:lstStyle/>
        <a:p>
          <a:endParaRPr lang="en-US"/>
        </a:p>
      </dgm:t>
    </dgm:pt>
    <dgm:pt modelId="{E0A6F98A-470F-4554-87F4-B958DB34F29F}" type="pres">
      <dgm:prSet presAssocID="{D2A30427-FA2F-4758-B82C-B142F5E4EC9C}" presName="outerComposite" presStyleCnt="0">
        <dgm:presLayoutVars>
          <dgm:chMax val="5"/>
          <dgm:dir/>
          <dgm:resizeHandles val="exact"/>
        </dgm:presLayoutVars>
      </dgm:prSet>
      <dgm:spPr/>
    </dgm:pt>
    <dgm:pt modelId="{673EFA88-DBD0-4084-9043-7B19D6C18F6F}" type="pres">
      <dgm:prSet presAssocID="{D2A30427-FA2F-4758-B82C-B142F5E4EC9C}" presName="dummyMaxCanvas" presStyleCnt="0">
        <dgm:presLayoutVars/>
      </dgm:prSet>
      <dgm:spPr/>
    </dgm:pt>
    <dgm:pt modelId="{8CE97651-F205-460A-8C8C-BE97FEA2BF1A}" type="pres">
      <dgm:prSet presAssocID="{D2A30427-FA2F-4758-B82C-B142F5E4EC9C}" presName="ThreeNodes_1" presStyleLbl="node1" presStyleIdx="0" presStyleCnt="3">
        <dgm:presLayoutVars>
          <dgm:bulletEnabled val="1"/>
        </dgm:presLayoutVars>
      </dgm:prSet>
      <dgm:spPr/>
    </dgm:pt>
    <dgm:pt modelId="{35331120-249F-468E-99CA-C4EB528304FA}" type="pres">
      <dgm:prSet presAssocID="{D2A30427-FA2F-4758-B82C-B142F5E4EC9C}" presName="ThreeNodes_2" presStyleLbl="node1" presStyleIdx="1" presStyleCnt="3">
        <dgm:presLayoutVars>
          <dgm:bulletEnabled val="1"/>
        </dgm:presLayoutVars>
      </dgm:prSet>
      <dgm:spPr/>
    </dgm:pt>
    <dgm:pt modelId="{19B896FD-F94B-4457-9593-3E2C2822A4AD}" type="pres">
      <dgm:prSet presAssocID="{D2A30427-FA2F-4758-B82C-B142F5E4EC9C}" presName="ThreeNodes_3" presStyleLbl="node1" presStyleIdx="2" presStyleCnt="3">
        <dgm:presLayoutVars>
          <dgm:bulletEnabled val="1"/>
        </dgm:presLayoutVars>
      </dgm:prSet>
      <dgm:spPr/>
    </dgm:pt>
    <dgm:pt modelId="{52C1C5B3-1A3D-462C-A706-DAC44AA0A0AA}" type="pres">
      <dgm:prSet presAssocID="{D2A30427-FA2F-4758-B82C-B142F5E4EC9C}" presName="ThreeConn_1-2" presStyleLbl="fgAccFollowNode1" presStyleIdx="0" presStyleCnt="2">
        <dgm:presLayoutVars>
          <dgm:bulletEnabled val="1"/>
        </dgm:presLayoutVars>
      </dgm:prSet>
      <dgm:spPr/>
    </dgm:pt>
    <dgm:pt modelId="{EB207F83-0DE7-47B0-BFEF-3DFA50320F4E}" type="pres">
      <dgm:prSet presAssocID="{D2A30427-FA2F-4758-B82C-B142F5E4EC9C}" presName="ThreeConn_2-3" presStyleLbl="fgAccFollowNode1" presStyleIdx="1" presStyleCnt="2">
        <dgm:presLayoutVars>
          <dgm:bulletEnabled val="1"/>
        </dgm:presLayoutVars>
      </dgm:prSet>
      <dgm:spPr/>
    </dgm:pt>
    <dgm:pt modelId="{1D69DB7A-F52D-4EC9-AA4D-7511F317E49F}" type="pres">
      <dgm:prSet presAssocID="{D2A30427-FA2F-4758-B82C-B142F5E4EC9C}" presName="ThreeNodes_1_text" presStyleLbl="node1" presStyleIdx="2" presStyleCnt="3">
        <dgm:presLayoutVars>
          <dgm:bulletEnabled val="1"/>
        </dgm:presLayoutVars>
      </dgm:prSet>
      <dgm:spPr/>
    </dgm:pt>
    <dgm:pt modelId="{0A75C618-522C-4A24-91FF-7ECD5AFD8A3A}" type="pres">
      <dgm:prSet presAssocID="{D2A30427-FA2F-4758-B82C-B142F5E4EC9C}" presName="ThreeNodes_2_text" presStyleLbl="node1" presStyleIdx="2" presStyleCnt="3">
        <dgm:presLayoutVars>
          <dgm:bulletEnabled val="1"/>
        </dgm:presLayoutVars>
      </dgm:prSet>
      <dgm:spPr/>
    </dgm:pt>
    <dgm:pt modelId="{2EF5F7CF-37AB-44E6-957B-D92EC1E4165A}" type="pres">
      <dgm:prSet presAssocID="{D2A30427-FA2F-4758-B82C-B142F5E4EC9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F70EC5C-E949-47E2-84F4-DADAA8902427}" type="presOf" srcId="{0CA15F4A-2AC7-485E-A6CA-DF157C9A9155}" destId="{19B896FD-F94B-4457-9593-3E2C2822A4AD}" srcOrd="0" destOrd="0" presId="urn:microsoft.com/office/officeart/2005/8/layout/vProcess5"/>
    <dgm:cxn modelId="{DB16E34D-B29D-4F0F-ACA8-2E3D7ED60E2C}" type="presOf" srcId="{B4FF8534-F1CC-40C4-A364-F16A514843A2}" destId="{0A75C618-522C-4A24-91FF-7ECD5AFD8A3A}" srcOrd="1" destOrd="0" presId="urn:microsoft.com/office/officeart/2005/8/layout/vProcess5"/>
    <dgm:cxn modelId="{87C21D77-7F7B-4605-83B1-90BBF68EFBA7}" srcId="{D2A30427-FA2F-4758-B82C-B142F5E4EC9C}" destId="{0CA15F4A-2AC7-485E-A6CA-DF157C9A9155}" srcOrd="2" destOrd="0" parTransId="{F3F591DA-E889-4075-8253-AF6A958A13BB}" sibTransId="{AA2E9791-4742-4508-B590-519055A60C06}"/>
    <dgm:cxn modelId="{8F971B7A-B040-4C35-B19C-75D46E6225AD}" type="presOf" srcId="{0D67D053-3563-446C-A88E-1FEC97516B19}" destId="{8CE97651-F205-460A-8C8C-BE97FEA2BF1A}" srcOrd="0" destOrd="0" presId="urn:microsoft.com/office/officeart/2005/8/layout/vProcess5"/>
    <dgm:cxn modelId="{B3370797-C8A9-4A93-A0C5-E0665E6B4C57}" type="presOf" srcId="{4122B35F-943F-49DF-B99F-AA5039F5D4B7}" destId="{EB207F83-0DE7-47B0-BFEF-3DFA50320F4E}" srcOrd="0" destOrd="0" presId="urn:microsoft.com/office/officeart/2005/8/layout/vProcess5"/>
    <dgm:cxn modelId="{ABB63CA2-BCBA-4F58-BDDA-81A51526DE6E}" type="presOf" srcId="{D2A30427-FA2F-4758-B82C-B142F5E4EC9C}" destId="{E0A6F98A-470F-4554-87F4-B958DB34F29F}" srcOrd="0" destOrd="0" presId="urn:microsoft.com/office/officeart/2005/8/layout/vProcess5"/>
    <dgm:cxn modelId="{A1FF89AD-70D0-4009-960A-354905D8A7BE}" type="presOf" srcId="{0D67D053-3563-446C-A88E-1FEC97516B19}" destId="{1D69DB7A-F52D-4EC9-AA4D-7511F317E49F}" srcOrd="1" destOrd="0" presId="urn:microsoft.com/office/officeart/2005/8/layout/vProcess5"/>
    <dgm:cxn modelId="{C8867FC1-33AE-4E63-BBDD-023E7AB09EF5}" srcId="{D2A30427-FA2F-4758-B82C-B142F5E4EC9C}" destId="{B4FF8534-F1CC-40C4-A364-F16A514843A2}" srcOrd="1" destOrd="0" parTransId="{859FE701-352B-45FF-89B9-909D9A54D283}" sibTransId="{4122B35F-943F-49DF-B99F-AA5039F5D4B7}"/>
    <dgm:cxn modelId="{558BFCD1-704E-4046-9A74-4D144702B56A}" srcId="{D2A30427-FA2F-4758-B82C-B142F5E4EC9C}" destId="{0D67D053-3563-446C-A88E-1FEC97516B19}" srcOrd="0" destOrd="0" parTransId="{C9989871-CC8E-4F5D-A35F-2CC1EA1655EF}" sibTransId="{08B62FE1-6489-4F06-A10D-2A1ACFB6CA0C}"/>
    <dgm:cxn modelId="{EB6919D6-9391-4FEA-B633-F23BD962DE84}" type="presOf" srcId="{0CA15F4A-2AC7-485E-A6CA-DF157C9A9155}" destId="{2EF5F7CF-37AB-44E6-957B-D92EC1E4165A}" srcOrd="1" destOrd="0" presId="urn:microsoft.com/office/officeart/2005/8/layout/vProcess5"/>
    <dgm:cxn modelId="{882C9CDA-E998-4EF2-A6C2-A1DCAA232A2A}" type="presOf" srcId="{08B62FE1-6489-4F06-A10D-2A1ACFB6CA0C}" destId="{52C1C5B3-1A3D-462C-A706-DAC44AA0A0AA}" srcOrd="0" destOrd="0" presId="urn:microsoft.com/office/officeart/2005/8/layout/vProcess5"/>
    <dgm:cxn modelId="{136296E8-FFD7-433E-AFFD-B6482612E13E}" type="presOf" srcId="{B4FF8534-F1CC-40C4-A364-F16A514843A2}" destId="{35331120-249F-468E-99CA-C4EB528304FA}" srcOrd="0" destOrd="0" presId="urn:microsoft.com/office/officeart/2005/8/layout/vProcess5"/>
    <dgm:cxn modelId="{C7A6DD9B-F4ED-42A5-9EB5-F616C0394EE8}" type="presParOf" srcId="{E0A6F98A-470F-4554-87F4-B958DB34F29F}" destId="{673EFA88-DBD0-4084-9043-7B19D6C18F6F}" srcOrd="0" destOrd="0" presId="urn:microsoft.com/office/officeart/2005/8/layout/vProcess5"/>
    <dgm:cxn modelId="{CFCA4F1F-AFC2-4635-8DEF-CD5BB6E0B5C9}" type="presParOf" srcId="{E0A6F98A-470F-4554-87F4-B958DB34F29F}" destId="{8CE97651-F205-460A-8C8C-BE97FEA2BF1A}" srcOrd="1" destOrd="0" presId="urn:microsoft.com/office/officeart/2005/8/layout/vProcess5"/>
    <dgm:cxn modelId="{AE2DAC1E-7F33-4131-AAAF-BE701D75E305}" type="presParOf" srcId="{E0A6F98A-470F-4554-87F4-B958DB34F29F}" destId="{35331120-249F-468E-99CA-C4EB528304FA}" srcOrd="2" destOrd="0" presId="urn:microsoft.com/office/officeart/2005/8/layout/vProcess5"/>
    <dgm:cxn modelId="{315F623A-EC3D-4E11-83D0-658F5FBCBE3A}" type="presParOf" srcId="{E0A6F98A-470F-4554-87F4-B958DB34F29F}" destId="{19B896FD-F94B-4457-9593-3E2C2822A4AD}" srcOrd="3" destOrd="0" presId="urn:microsoft.com/office/officeart/2005/8/layout/vProcess5"/>
    <dgm:cxn modelId="{B2275DEE-858F-4620-9995-BD3ECBAD7590}" type="presParOf" srcId="{E0A6F98A-470F-4554-87F4-B958DB34F29F}" destId="{52C1C5B3-1A3D-462C-A706-DAC44AA0A0AA}" srcOrd="4" destOrd="0" presId="urn:microsoft.com/office/officeart/2005/8/layout/vProcess5"/>
    <dgm:cxn modelId="{92BBAB6C-BAD7-4001-B9AA-EEBE922669F6}" type="presParOf" srcId="{E0A6F98A-470F-4554-87F4-B958DB34F29F}" destId="{EB207F83-0DE7-47B0-BFEF-3DFA50320F4E}" srcOrd="5" destOrd="0" presId="urn:microsoft.com/office/officeart/2005/8/layout/vProcess5"/>
    <dgm:cxn modelId="{D6B9F2B3-86D9-4058-A9D0-85850284D17E}" type="presParOf" srcId="{E0A6F98A-470F-4554-87F4-B958DB34F29F}" destId="{1D69DB7A-F52D-4EC9-AA4D-7511F317E49F}" srcOrd="6" destOrd="0" presId="urn:microsoft.com/office/officeart/2005/8/layout/vProcess5"/>
    <dgm:cxn modelId="{7E9782A8-36C3-4E8A-8178-30C3A621DF3B}" type="presParOf" srcId="{E0A6F98A-470F-4554-87F4-B958DB34F29F}" destId="{0A75C618-522C-4A24-91FF-7ECD5AFD8A3A}" srcOrd="7" destOrd="0" presId="urn:microsoft.com/office/officeart/2005/8/layout/vProcess5"/>
    <dgm:cxn modelId="{FAD20569-CCD9-4D59-B2B2-9E9DEDDB1DBC}" type="presParOf" srcId="{E0A6F98A-470F-4554-87F4-B958DB34F29F}" destId="{2EF5F7CF-37AB-44E6-957B-D92EC1E4165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4881B-D9CA-456A-A40C-CA9DC57B0E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81DFA37-5087-4BB2-B11C-61730068BD3A}">
      <dgm:prSet/>
      <dgm:spPr/>
      <dgm:t>
        <a:bodyPr/>
        <a:lstStyle/>
        <a:p>
          <a:r>
            <a:rPr lang="en-US" b="1" dirty="0"/>
            <a:t>Subrogate:</a:t>
          </a:r>
          <a:r>
            <a:rPr lang="en-US" dirty="0"/>
            <a:t> If the claim adjuster notes contain anything related to Motor/Auto Vehicle Accident</a:t>
          </a:r>
        </a:p>
      </dgm:t>
    </dgm:pt>
    <dgm:pt modelId="{BA3A858C-DA6E-416A-A140-9635E1DA02C5}" type="parTrans" cxnId="{6DEA19C1-6356-4E83-96F9-966F8D468092}">
      <dgm:prSet/>
      <dgm:spPr/>
      <dgm:t>
        <a:bodyPr/>
        <a:lstStyle/>
        <a:p>
          <a:endParaRPr lang="en-US"/>
        </a:p>
      </dgm:t>
    </dgm:pt>
    <dgm:pt modelId="{B8AF26D9-9228-4104-8250-8EA2407C3BE0}" type="sibTrans" cxnId="{6DEA19C1-6356-4E83-96F9-966F8D46809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6D4F2DB-216D-40FD-B1B1-DE87A5130198}">
      <dgm:prSet/>
      <dgm:spPr/>
      <dgm:t>
        <a:bodyPr/>
        <a:lstStyle/>
        <a:p>
          <a:r>
            <a:rPr lang="en-US" b="1" dirty="0"/>
            <a:t>Subrogate:</a:t>
          </a:r>
          <a:r>
            <a:rPr lang="en-US" dirty="0"/>
            <a:t> If the claim adjuster notes contain anything related to Neck/Shoulder Injury</a:t>
          </a:r>
        </a:p>
      </dgm:t>
    </dgm:pt>
    <dgm:pt modelId="{6AE65E98-8C4E-4088-99EE-A38BA1320EAB}" type="parTrans" cxnId="{053A747C-ADA9-473D-8FFD-B17839347B51}">
      <dgm:prSet/>
      <dgm:spPr/>
      <dgm:t>
        <a:bodyPr/>
        <a:lstStyle/>
        <a:p>
          <a:endParaRPr lang="en-US"/>
        </a:p>
      </dgm:t>
    </dgm:pt>
    <dgm:pt modelId="{04726248-19E7-46AF-A9AC-98FE25139E04}" type="sibTrans" cxnId="{053A747C-ADA9-473D-8FFD-B17839347B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0B0A1DA-E3BF-40AA-9855-FFDAD01EA648}">
      <dgm:prSet/>
      <dgm:spPr/>
      <dgm:t>
        <a:bodyPr/>
        <a:lstStyle/>
        <a:p>
          <a:r>
            <a:rPr lang="en-US" b="1" dirty="0"/>
            <a:t>Not Subrogate: </a:t>
          </a:r>
          <a:r>
            <a:rPr lang="en-US" dirty="0"/>
            <a:t>If the damage is caused by the claimant himself, an object or an animal</a:t>
          </a:r>
        </a:p>
      </dgm:t>
    </dgm:pt>
    <dgm:pt modelId="{04B7987F-4E55-4A95-B6C6-80C63FACFEFB}" type="parTrans" cxnId="{CD9134A4-85F7-4BCA-B302-05FD8BB74ACF}">
      <dgm:prSet/>
      <dgm:spPr/>
      <dgm:t>
        <a:bodyPr/>
        <a:lstStyle/>
        <a:p>
          <a:endParaRPr lang="en-US"/>
        </a:p>
      </dgm:t>
    </dgm:pt>
    <dgm:pt modelId="{4978CF04-5519-4946-B226-256C660F641C}" type="sibTrans" cxnId="{CD9134A4-85F7-4BCA-B302-05FD8BB74AC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B1DCB5-2A9F-480B-9B03-996058A67876}" type="pres">
      <dgm:prSet presAssocID="{C494881B-D9CA-456A-A40C-CA9DC57B0EC2}" presName="Name0" presStyleCnt="0">
        <dgm:presLayoutVars>
          <dgm:animLvl val="lvl"/>
          <dgm:resizeHandles val="exact"/>
        </dgm:presLayoutVars>
      </dgm:prSet>
      <dgm:spPr/>
    </dgm:pt>
    <dgm:pt modelId="{928EBA6E-3CB2-46DE-B098-F4A5CF0737EA}" type="pres">
      <dgm:prSet presAssocID="{081DFA37-5087-4BB2-B11C-61730068BD3A}" presName="compositeNode" presStyleCnt="0">
        <dgm:presLayoutVars>
          <dgm:bulletEnabled val="1"/>
        </dgm:presLayoutVars>
      </dgm:prSet>
      <dgm:spPr/>
    </dgm:pt>
    <dgm:pt modelId="{BD390BDC-F808-4821-A57E-3620F6F6AC59}" type="pres">
      <dgm:prSet presAssocID="{081DFA37-5087-4BB2-B11C-61730068BD3A}" presName="bgRect" presStyleLbl="bgAccFollowNode1" presStyleIdx="0" presStyleCnt="3"/>
      <dgm:spPr/>
    </dgm:pt>
    <dgm:pt modelId="{03948CBA-8B2A-4CB5-A58A-1719FD0D053E}" type="pres">
      <dgm:prSet presAssocID="{B8AF26D9-9228-4104-8250-8EA2407C3BE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E1125FD-C19D-4DFF-9617-A0CF125E9866}" type="pres">
      <dgm:prSet presAssocID="{081DFA37-5087-4BB2-B11C-61730068BD3A}" presName="bottomLine" presStyleLbl="alignNode1" presStyleIdx="1" presStyleCnt="6">
        <dgm:presLayoutVars/>
      </dgm:prSet>
      <dgm:spPr/>
    </dgm:pt>
    <dgm:pt modelId="{E2944DC5-47E2-409D-9ACD-03BC55527BC1}" type="pres">
      <dgm:prSet presAssocID="{081DFA37-5087-4BB2-B11C-61730068BD3A}" presName="nodeText" presStyleLbl="bgAccFollowNode1" presStyleIdx="0" presStyleCnt="3">
        <dgm:presLayoutVars>
          <dgm:bulletEnabled val="1"/>
        </dgm:presLayoutVars>
      </dgm:prSet>
      <dgm:spPr/>
    </dgm:pt>
    <dgm:pt modelId="{5BA412C9-E17F-42B2-BBCC-BD504C3F414B}" type="pres">
      <dgm:prSet presAssocID="{B8AF26D9-9228-4104-8250-8EA2407C3BE0}" presName="sibTrans" presStyleCnt="0"/>
      <dgm:spPr/>
    </dgm:pt>
    <dgm:pt modelId="{15373E82-09C0-4BB3-90C3-18F07B008E81}" type="pres">
      <dgm:prSet presAssocID="{D6D4F2DB-216D-40FD-B1B1-DE87A5130198}" presName="compositeNode" presStyleCnt="0">
        <dgm:presLayoutVars>
          <dgm:bulletEnabled val="1"/>
        </dgm:presLayoutVars>
      </dgm:prSet>
      <dgm:spPr/>
    </dgm:pt>
    <dgm:pt modelId="{577D8BFB-9F11-4438-AFDF-0B7603B68996}" type="pres">
      <dgm:prSet presAssocID="{D6D4F2DB-216D-40FD-B1B1-DE87A5130198}" presName="bgRect" presStyleLbl="bgAccFollowNode1" presStyleIdx="1" presStyleCnt="3"/>
      <dgm:spPr/>
    </dgm:pt>
    <dgm:pt modelId="{D13CE55E-D4A6-4A3A-A1B0-F56B3FBA9D89}" type="pres">
      <dgm:prSet presAssocID="{04726248-19E7-46AF-A9AC-98FE25139E0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0AEF6B1-9A34-447E-9989-167791D8FB9C}" type="pres">
      <dgm:prSet presAssocID="{D6D4F2DB-216D-40FD-B1B1-DE87A5130198}" presName="bottomLine" presStyleLbl="alignNode1" presStyleIdx="3" presStyleCnt="6">
        <dgm:presLayoutVars/>
      </dgm:prSet>
      <dgm:spPr/>
    </dgm:pt>
    <dgm:pt modelId="{0D85CB57-01D3-46F7-B08F-C3A31348AE1B}" type="pres">
      <dgm:prSet presAssocID="{D6D4F2DB-216D-40FD-B1B1-DE87A5130198}" presName="nodeText" presStyleLbl="bgAccFollowNode1" presStyleIdx="1" presStyleCnt="3">
        <dgm:presLayoutVars>
          <dgm:bulletEnabled val="1"/>
        </dgm:presLayoutVars>
      </dgm:prSet>
      <dgm:spPr/>
    </dgm:pt>
    <dgm:pt modelId="{7F64AD0D-4193-4E6B-8369-1FDB48DA0084}" type="pres">
      <dgm:prSet presAssocID="{04726248-19E7-46AF-A9AC-98FE25139E04}" presName="sibTrans" presStyleCnt="0"/>
      <dgm:spPr/>
    </dgm:pt>
    <dgm:pt modelId="{A4C9891F-C6BE-48A3-8DFD-3AB2A4D892E9}" type="pres">
      <dgm:prSet presAssocID="{D0B0A1DA-E3BF-40AA-9855-FFDAD01EA648}" presName="compositeNode" presStyleCnt="0">
        <dgm:presLayoutVars>
          <dgm:bulletEnabled val="1"/>
        </dgm:presLayoutVars>
      </dgm:prSet>
      <dgm:spPr/>
    </dgm:pt>
    <dgm:pt modelId="{23EDB463-7E33-4DC1-B834-9EFAF8EC63E0}" type="pres">
      <dgm:prSet presAssocID="{D0B0A1DA-E3BF-40AA-9855-FFDAD01EA648}" presName="bgRect" presStyleLbl="bgAccFollowNode1" presStyleIdx="2" presStyleCnt="3"/>
      <dgm:spPr/>
    </dgm:pt>
    <dgm:pt modelId="{DD1A27C8-1599-4533-BF8A-767AE66F8765}" type="pres">
      <dgm:prSet presAssocID="{4978CF04-5519-4946-B226-256C660F641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C0637E6-4100-41EA-986C-B119CC6F307B}" type="pres">
      <dgm:prSet presAssocID="{D0B0A1DA-E3BF-40AA-9855-FFDAD01EA648}" presName="bottomLine" presStyleLbl="alignNode1" presStyleIdx="5" presStyleCnt="6">
        <dgm:presLayoutVars/>
      </dgm:prSet>
      <dgm:spPr/>
    </dgm:pt>
    <dgm:pt modelId="{9BFE439F-F242-4EA1-81BB-F701B618D629}" type="pres">
      <dgm:prSet presAssocID="{D0B0A1DA-E3BF-40AA-9855-FFDAD01EA64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230282F-E00B-46EE-B7CA-DB30F82654DE}" type="presOf" srcId="{D6D4F2DB-216D-40FD-B1B1-DE87A5130198}" destId="{577D8BFB-9F11-4438-AFDF-0B7603B68996}" srcOrd="0" destOrd="0" presId="urn:microsoft.com/office/officeart/2016/7/layout/BasicLinearProcessNumbered"/>
    <dgm:cxn modelId="{7A7CC545-70D4-4F46-9AB8-071D8254869A}" type="presOf" srcId="{B8AF26D9-9228-4104-8250-8EA2407C3BE0}" destId="{03948CBA-8B2A-4CB5-A58A-1719FD0D053E}" srcOrd="0" destOrd="0" presId="urn:microsoft.com/office/officeart/2016/7/layout/BasicLinearProcessNumbered"/>
    <dgm:cxn modelId="{053A747C-ADA9-473D-8FFD-B17839347B51}" srcId="{C494881B-D9CA-456A-A40C-CA9DC57B0EC2}" destId="{D6D4F2DB-216D-40FD-B1B1-DE87A5130198}" srcOrd="1" destOrd="0" parTransId="{6AE65E98-8C4E-4088-99EE-A38BA1320EAB}" sibTransId="{04726248-19E7-46AF-A9AC-98FE25139E04}"/>
    <dgm:cxn modelId="{766F468A-4F8F-4D0A-8FD1-39315D65D9D9}" type="presOf" srcId="{C494881B-D9CA-456A-A40C-CA9DC57B0EC2}" destId="{68B1DCB5-2A9F-480B-9B03-996058A67876}" srcOrd="0" destOrd="0" presId="urn:microsoft.com/office/officeart/2016/7/layout/BasicLinearProcessNumbered"/>
    <dgm:cxn modelId="{DBF861A1-E769-4A40-998C-2A21E6CE809B}" type="presOf" srcId="{D0B0A1DA-E3BF-40AA-9855-FFDAD01EA648}" destId="{9BFE439F-F242-4EA1-81BB-F701B618D629}" srcOrd="1" destOrd="0" presId="urn:microsoft.com/office/officeart/2016/7/layout/BasicLinearProcessNumbered"/>
    <dgm:cxn modelId="{CD9134A4-85F7-4BCA-B302-05FD8BB74ACF}" srcId="{C494881B-D9CA-456A-A40C-CA9DC57B0EC2}" destId="{D0B0A1DA-E3BF-40AA-9855-FFDAD01EA648}" srcOrd="2" destOrd="0" parTransId="{04B7987F-4E55-4A95-B6C6-80C63FACFEFB}" sibTransId="{4978CF04-5519-4946-B226-256C660F641C}"/>
    <dgm:cxn modelId="{1AFBF7B0-07FC-4081-A20C-BDA54B7C69B9}" type="presOf" srcId="{4978CF04-5519-4946-B226-256C660F641C}" destId="{DD1A27C8-1599-4533-BF8A-767AE66F8765}" srcOrd="0" destOrd="0" presId="urn:microsoft.com/office/officeart/2016/7/layout/BasicLinearProcessNumbered"/>
    <dgm:cxn modelId="{3F2235C0-7C41-4138-BE74-3AA4E685A6FC}" type="presOf" srcId="{D0B0A1DA-E3BF-40AA-9855-FFDAD01EA648}" destId="{23EDB463-7E33-4DC1-B834-9EFAF8EC63E0}" srcOrd="0" destOrd="0" presId="urn:microsoft.com/office/officeart/2016/7/layout/BasicLinearProcessNumbered"/>
    <dgm:cxn modelId="{6DEA19C1-6356-4E83-96F9-966F8D468092}" srcId="{C494881B-D9CA-456A-A40C-CA9DC57B0EC2}" destId="{081DFA37-5087-4BB2-B11C-61730068BD3A}" srcOrd="0" destOrd="0" parTransId="{BA3A858C-DA6E-416A-A140-9635E1DA02C5}" sibTransId="{B8AF26D9-9228-4104-8250-8EA2407C3BE0}"/>
    <dgm:cxn modelId="{794877CA-1DCE-406F-9DE6-FAED95287BD1}" type="presOf" srcId="{081DFA37-5087-4BB2-B11C-61730068BD3A}" destId="{BD390BDC-F808-4821-A57E-3620F6F6AC59}" srcOrd="0" destOrd="0" presId="urn:microsoft.com/office/officeart/2016/7/layout/BasicLinearProcessNumbered"/>
    <dgm:cxn modelId="{933E31D4-9E51-4AE2-AE50-7F16579A8AE1}" type="presOf" srcId="{04726248-19E7-46AF-A9AC-98FE25139E04}" destId="{D13CE55E-D4A6-4A3A-A1B0-F56B3FBA9D89}" srcOrd="0" destOrd="0" presId="urn:microsoft.com/office/officeart/2016/7/layout/BasicLinearProcessNumbered"/>
    <dgm:cxn modelId="{3BB25CDA-75E0-4FFA-A697-F4928179852E}" type="presOf" srcId="{D6D4F2DB-216D-40FD-B1B1-DE87A5130198}" destId="{0D85CB57-01D3-46F7-B08F-C3A31348AE1B}" srcOrd="1" destOrd="0" presId="urn:microsoft.com/office/officeart/2016/7/layout/BasicLinearProcessNumbered"/>
    <dgm:cxn modelId="{3DC8E9F8-751D-41DA-993C-D749A6CA1958}" type="presOf" srcId="{081DFA37-5087-4BB2-B11C-61730068BD3A}" destId="{E2944DC5-47E2-409D-9ACD-03BC55527BC1}" srcOrd="1" destOrd="0" presId="urn:microsoft.com/office/officeart/2016/7/layout/BasicLinearProcessNumbered"/>
    <dgm:cxn modelId="{92649D0A-3AB2-466D-9DE4-F3FA4999323C}" type="presParOf" srcId="{68B1DCB5-2A9F-480B-9B03-996058A67876}" destId="{928EBA6E-3CB2-46DE-B098-F4A5CF0737EA}" srcOrd="0" destOrd="0" presId="urn:microsoft.com/office/officeart/2016/7/layout/BasicLinearProcessNumbered"/>
    <dgm:cxn modelId="{E0C46519-D921-4DE4-8F60-596A19B2132B}" type="presParOf" srcId="{928EBA6E-3CB2-46DE-B098-F4A5CF0737EA}" destId="{BD390BDC-F808-4821-A57E-3620F6F6AC59}" srcOrd="0" destOrd="0" presId="urn:microsoft.com/office/officeart/2016/7/layout/BasicLinearProcessNumbered"/>
    <dgm:cxn modelId="{B35E3258-D82A-4687-93A0-211BA50AA9E6}" type="presParOf" srcId="{928EBA6E-3CB2-46DE-B098-F4A5CF0737EA}" destId="{03948CBA-8B2A-4CB5-A58A-1719FD0D053E}" srcOrd="1" destOrd="0" presId="urn:microsoft.com/office/officeart/2016/7/layout/BasicLinearProcessNumbered"/>
    <dgm:cxn modelId="{744EC894-64BB-4B3A-B8E3-7866F7235464}" type="presParOf" srcId="{928EBA6E-3CB2-46DE-B098-F4A5CF0737EA}" destId="{7E1125FD-C19D-4DFF-9617-A0CF125E9866}" srcOrd="2" destOrd="0" presId="urn:microsoft.com/office/officeart/2016/7/layout/BasicLinearProcessNumbered"/>
    <dgm:cxn modelId="{000026C6-A6EE-4D89-9A68-39D05D6EFB51}" type="presParOf" srcId="{928EBA6E-3CB2-46DE-B098-F4A5CF0737EA}" destId="{E2944DC5-47E2-409D-9ACD-03BC55527BC1}" srcOrd="3" destOrd="0" presId="urn:microsoft.com/office/officeart/2016/7/layout/BasicLinearProcessNumbered"/>
    <dgm:cxn modelId="{78F17BB6-0891-4453-8E43-CF4FA98CBA50}" type="presParOf" srcId="{68B1DCB5-2A9F-480B-9B03-996058A67876}" destId="{5BA412C9-E17F-42B2-BBCC-BD504C3F414B}" srcOrd="1" destOrd="0" presId="urn:microsoft.com/office/officeart/2016/7/layout/BasicLinearProcessNumbered"/>
    <dgm:cxn modelId="{1FCD1486-1537-4964-8F0A-71EEC234EEB9}" type="presParOf" srcId="{68B1DCB5-2A9F-480B-9B03-996058A67876}" destId="{15373E82-09C0-4BB3-90C3-18F07B008E81}" srcOrd="2" destOrd="0" presId="urn:microsoft.com/office/officeart/2016/7/layout/BasicLinearProcessNumbered"/>
    <dgm:cxn modelId="{FEF88312-5682-47CB-9B97-FD2D4D223F40}" type="presParOf" srcId="{15373E82-09C0-4BB3-90C3-18F07B008E81}" destId="{577D8BFB-9F11-4438-AFDF-0B7603B68996}" srcOrd="0" destOrd="0" presId="urn:microsoft.com/office/officeart/2016/7/layout/BasicLinearProcessNumbered"/>
    <dgm:cxn modelId="{F04AD120-781C-45FF-8F2D-6FA312AB397C}" type="presParOf" srcId="{15373E82-09C0-4BB3-90C3-18F07B008E81}" destId="{D13CE55E-D4A6-4A3A-A1B0-F56B3FBA9D89}" srcOrd="1" destOrd="0" presId="urn:microsoft.com/office/officeart/2016/7/layout/BasicLinearProcessNumbered"/>
    <dgm:cxn modelId="{871B2E4E-BB22-42C3-88CC-9894E5D739EE}" type="presParOf" srcId="{15373E82-09C0-4BB3-90C3-18F07B008E81}" destId="{B0AEF6B1-9A34-447E-9989-167791D8FB9C}" srcOrd="2" destOrd="0" presId="urn:microsoft.com/office/officeart/2016/7/layout/BasicLinearProcessNumbered"/>
    <dgm:cxn modelId="{370EBB2D-D342-4CE8-8C0A-827F0F3CB621}" type="presParOf" srcId="{15373E82-09C0-4BB3-90C3-18F07B008E81}" destId="{0D85CB57-01D3-46F7-B08F-C3A31348AE1B}" srcOrd="3" destOrd="0" presId="urn:microsoft.com/office/officeart/2016/7/layout/BasicLinearProcessNumbered"/>
    <dgm:cxn modelId="{8837789B-C938-4DE4-B718-4C00846A8DE3}" type="presParOf" srcId="{68B1DCB5-2A9F-480B-9B03-996058A67876}" destId="{7F64AD0D-4193-4E6B-8369-1FDB48DA0084}" srcOrd="3" destOrd="0" presId="urn:microsoft.com/office/officeart/2016/7/layout/BasicLinearProcessNumbered"/>
    <dgm:cxn modelId="{8BC9C590-26A0-477D-A5A5-BBBB2A6B5EC2}" type="presParOf" srcId="{68B1DCB5-2A9F-480B-9B03-996058A67876}" destId="{A4C9891F-C6BE-48A3-8DFD-3AB2A4D892E9}" srcOrd="4" destOrd="0" presId="urn:microsoft.com/office/officeart/2016/7/layout/BasicLinearProcessNumbered"/>
    <dgm:cxn modelId="{98EEAC18-78FD-4E62-83F3-AF6D3C40697B}" type="presParOf" srcId="{A4C9891F-C6BE-48A3-8DFD-3AB2A4D892E9}" destId="{23EDB463-7E33-4DC1-B834-9EFAF8EC63E0}" srcOrd="0" destOrd="0" presId="urn:microsoft.com/office/officeart/2016/7/layout/BasicLinearProcessNumbered"/>
    <dgm:cxn modelId="{3A0A2052-8DDB-4E54-A2C1-A8084DCEDE08}" type="presParOf" srcId="{A4C9891F-C6BE-48A3-8DFD-3AB2A4D892E9}" destId="{DD1A27C8-1599-4533-BF8A-767AE66F8765}" srcOrd="1" destOrd="0" presId="urn:microsoft.com/office/officeart/2016/7/layout/BasicLinearProcessNumbered"/>
    <dgm:cxn modelId="{3FB4C63C-1BD3-4910-A62D-95C9C36C6240}" type="presParOf" srcId="{A4C9891F-C6BE-48A3-8DFD-3AB2A4D892E9}" destId="{7C0637E6-4100-41EA-986C-B119CC6F307B}" srcOrd="2" destOrd="0" presId="urn:microsoft.com/office/officeart/2016/7/layout/BasicLinearProcessNumbered"/>
    <dgm:cxn modelId="{C9BF5015-DFD9-47A7-8752-44CC387F149C}" type="presParOf" srcId="{A4C9891F-C6BE-48A3-8DFD-3AB2A4D892E9}" destId="{9BFE439F-F242-4EA1-81BB-F701B618D6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7651-F205-460A-8C8C-BE97FEA2BF1A}">
      <dsp:nvSpPr>
        <dsp:cNvPr id="0" name=""/>
        <dsp:cNvSpPr/>
      </dsp:nvSpPr>
      <dsp:spPr>
        <a:xfrm>
          <a:off x="0" y="0"/>
          <a:ext cx="6217920" cy="1536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Text Mining</a:t>
          </a:r>
        </a:p>
      </dsp:txBody>
      <dsp:txXfrm>
        <a:off x="44999" y="44999"/>
        <a:ext cx="4560043" cy="1446384"/>
      </dsp:txXfrm>
    </dsp:sp>
    <dsp:sp modelId="{35331120-249F-468E-99CA-C4EB528304FA}">
      <dsp:nvSpPr>
        <dsp:cNvPr id="0" name=""/>
        <dsp:cNvSpPr/>
      </dsp:nvSpPr>
      <dsp:spPr>
        <a:xfrm>
          <a:off x="548639" y="1792446"/>
          <a:ext cx="6217920" cy="1536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Model Building </a:t>
          </a:r>
        </a:p>
      </dsp:txBody>
      <dsp:txXfrm>
        <a:off x="593638" y="1837445"/>
        <a:ext cx="4580633" cy="1446384"/>
      </dsp:txXfrm>
    </dsp:sp>
    <dsp:sp modelId="{19B896FD-F94B-4457-9593-3E2C2822A4AD}">
      <dsp:nvSpPr>
        <dsp:cNvPr id="0" name=""/>
        <dsp:cNvSpPr/>
      </dsp:nvSpPr>
      <dsp:spPr>
        <a:xfrm>
          <a:off x="1097279" y="3584892"/>
          <a:ext cx="6217920" cy="1536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Performance Evaluation</a:t>
          </a:r>
        </a:p>
      </dsp:txBody>
      <dsp:txXfrm>
        <a:off x="1142278" y="3629891"/>
        <a:ext cx="4580633" cy="1446384"/>
      </dsp:txXfrm>
    </dsp:sp>
    <dsp:sp modelId="{52C1C5B3-1A3D-462C-A706-DAC44AA0A0AA}">
      <dsp:nvSpPr>
        <dsp:cNvPr id="0" name=""/>
        <dsp:cNvSpPr/>
      </dsp:nvSpPr>
      <dsp:spPr>
        <a:xfrm>
          <a:off x="5219271" y="1165090"/>
          <a:ext cx="998648" cy="998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43967" y="1165090"/>
        <a:ext cx="549256" cy="751483"/>
      </dsp:txXfrm>
    </dsp:sp>
    <dsp:sp modelId="{EB207F83-0DE7-47B0-BFEF-3DFA50320F4E}">
      <dsp:nvSpPr>
        <dsp:cNvPr id="0" name=""/>
        <dsp:cNvSpPr/>
      </dsp:nvSpPr>
      <dsp:spPr>
        <a:xfrm>
          <a:off x="5767911" y="2947293"/>
          <a:ext cx="998648" cy="998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92607" y="2947293"/>
        <a:ext cx="549256" cy="751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0BDC-F808-4821-A57E-3620F6F6AC59}">
      <dsp:nvSpPr>
        <dsp:cNvPr id="0" name=""/>
        <dsp:cNvSpPr/>
      </dsp:nvSpPr>
      <dsp:spPr>
        <a:xfrm>
          <a:off x="0" y="853103"/>
          <a:ext cx="2415083" cy="3381116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89" tIns="330200" rIns="1882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Subrogate:</a:t>
          </a:r>
          <a:r>
            <a:rPr lang="en-US" sz="1700" kern="1200" dirty="0"/>
            <a:t> If the claim adjuster notes contain anything related to Motor/Auto Vehicle Accident</a:t>
          </a:r>
        </a:p>
      </dsp:txBody>
      <dsp:txXfrm>
        <a:off x="0" y="2137927"/>
        <a:ext cx="2415083" cy="2028670"/>
      </dsp:txXfrm>
    </dsp:sp>
    <dsp:sp modelId="{03948CBA-8B2A-4CB5-A58A-1719FD0D053E}">
      <dsp:nvSpPr>
        <dsp:cNvPr id="0" name=""/>
        <dsp:cNvSpPr/>
      </dsp:nvSpPr>
      <dsp:spPr>
        <a:xfrm>
          <a:off x="700374" y="1191215"/>
          <a:ext cx="1014335" cy="101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82" tIns="12700" rIns="7908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48920" y="1339761"/>
        <a:ext cx="717243" cy="717243"/>
      </dsp:txXfrm>
    </dsp:sp>
    <dsp:sp modelId="{7E1125FD-C19D-4DFF-9617-A0CF125E9866}">
      <dsp:nvSpPr>
        <dsp:cNvPr id="0" name=""/>
        <dsp:cNvSpPr/>
      </dsp:nvSpPr>
      <dsp:spPr>
        <a:xfrm>
          <a:off x="0" y="4234148"/>
          <a:ext cx="241508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D8BFB-9F11-4438-AFDF-0B7603B68996}">
      <dsp:nvSpPr>
        <dsp:cNvPr id="0" name=""/>
        <dsp:cNvSpPr/>
      </dsp:nvSpPr>
      <dsp:spPr>
        <a:xfrm>
          <a:off x="2656591" y="853103"/>
          <a:ext cx="2415083" cy="3381116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89" tIns="330200" rIns="1882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Subrogate:</a:t>
          </a:r>
          <a:r>
            <a:rPr lang="en-US" sz="1700" kern="1200" dirty="0"/>
            <a:t> If the claim adjuster notes contain anything related to Neck/Shoulder Injury</a:t>
          </a:r>
        </a:p>
      </dsp:txBody>
      <dsp:txXfrm>
        <a:off x="2656591" y="2137927"/>
        <a:ext cx="2415083" cy="2028670"/>
      </dsp:txXfrm>
    </dsp:sp>
    <dsp:sp modelId="{D13CE55E-D4A6-4A3A-A1B0-F56B3FBA9D89}">
      <dsp:nvSpPr>
        <dsp:cNvPr id="0" name=""/>
        <dsp:cNvSpPr/>
      </dsp:nvSpPr>
      <dsp:spPr>
        <a:xfrm>
          <a:off x="3356965" y="1191215"/>
          <a:ext cx="1014335" cy="101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82" tIns="12700" rIns="7908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5511" y="1339761"/>
        <a:ext cx="717243" cy="717243"/>
      </dsp:txXfrm>
    </dsp:sp>
    <dsp:sp modelId="{B0AEF6B1-9A34-447E-9989-167791D8FB9C}">
      <dsp:nvSpPr>
        <dsp:cNvPr id="0" name=""/>
        <dsp:cNvSpPr/>
      </dsp:nvSpPr>
      <dsp:spPr>
        <a:xfrm>
          <a:off x="2656591" y="4234148"/>
          <a:ext cx="241508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DB463-7E33-4DC1-B834-9EFAF8EC63E0}">
      <dsp:nvSpPr>
        <dsp:cNvPr id="0" name=""/>
        <dsp:cNvSpPr/>
      </dsp:nvSpPr>
      <dsp:spPr>
        <a:xfrm>
          <a:off x="5313183" y="853103"/>
          <a:ext cx="2415083" cy="3381116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89" tIns="330200" rIns="1882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Not Subrogate: </a:t>
          </a:r>
          <a:r>
            <a:rPr lang="en-US" sz="1700" kern="1200" dirty="0"/>
            <a:t>If the damage is caused by the claimant himself, an object or an animal</a:t>
          </a:r>
        </a:p>
      </dsp:txBody>
      <dsp:txXfrm>
        <a:off x="5313183" y="2137927"/>
        <a:ext cx="2415083" cy="2028670"/>
      </dsp:txXfrm>
    </dsp:sp>
    <dsp:sp modelId="{DD1A27C8-1599-4533-BF8A-767AE66F8765}">
      <dsp:nvSpPr>
        <dsp:cNvPr id="0" name=""/>
        <dsp:cNvSpPr/>
      </dsp:nvSpPr>
      <dsp:spPr>
        <a:xfrm>
          <a:off x="6013557" y="1191215"/>
          <a:ext cx="1014335" cy="101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82" tIns="12700" rIns="7908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62103" y="1339761"/>
        <a:ext cx="717243" cy="717243"/>
      </dsp:txXfrm>
    </dsp:sp>
    <dsp:sp modelId="{7C0637E6-4100-41EA-986C-B119CC6F307B}">
      <dsp:nvSpPr>
        <dsp:cNvPr id="0" name=""/>
        <dsp:cNvSpPr/>
      </dsp:nvSpPr>
      <dsp:spPr>
        <a:xfrm>
          <a:off x="5313183" y="4234148"/>
          <a:ext cx="241508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2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D9B242-3C75-49A5-B172-299F8A99B5F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ED2A00-E820-428B-B87F-0992B453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839" y="1863868"/>
            <a:ext cx="7907345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Case Study: Subrogation of Insurance Claim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270342"/>
            <a:ext cx="7315200" cy="131430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Gaurav Sitaula</a:t>
            </a:r>
          </a:p>
          <a:p>
            <a:pPr algn="r"/>
            <a:r>
              <a:rPr lang="en-US" dirty="0"/>
              <a:t>Ali </a:t>
            </a:r>
            <a:r>
              <a:rPr lang="en-US" dirty="0" err="1"/>
              <a:t>Shakiba</a:t>
            </a:r>
            <a:r>
              <a:rPr lang="en-US" dirty="0"/>
              <a:t> </a:t>
            </a:r>
          </a:p>
          <a:p>
            <a:pPr algn="r"/>
            <a:r>
              <a:rPr lang="en-US" dirty="0" err="1"/>
              <a:t>Rezwan</a:t>
            </a:r>
            <a:r>
              <a:rPr lang="en-US" dirty="0"/>
              <a:t> Islam</a:t>
            </a:r>
          </a:p>
        </p:txBody>
      </p:sp>
    </p:spTree>
    <p:extLst>
      <p:ext uri="{BB962C8B-B14F-4D97-AF65-F5344CB8AC3E}">
        <p14:creationId xmlns:p14="http://schemas.microsoft.com/office/powerpoint/2010/main" val="2360081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Workflow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6093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054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 Explanation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0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Tried 3 Decision Trees and 3 Logistic Regressions</a:t>
            </a:r>
          </a:p>
          <a:p>
            <a:r>
              <a:rPr lang="en-US" sz="2800" dirty="0"/>
              <a:t>The best: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57919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  <a:br>
              <a:rPr lang="en-US" dirty="0"/>
            </a:br>
            <a:r>
              <a:rPr lang="en-US" dirty="0"/>
              <a:t>Variables (Higher Odds Ratio)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MVA </a:t>
            </a:r>
          </a:p>
          <a:p>
            <a:r>
              <a:rPr lang="en-US" sz="2800" dirty="0"/>
              <a:t>Occupational Illness </a:t>
            </a:r>
          </a:p>
          <a:p>
            <a:r>
              <a:rPr lang="en-US" sz="2800" dirty="0"/>
              <a:t>Fire </a:t>
            </a:r>
          </a:p>
          <a:p>
            <a:r>
              <a:rPr lang="en-US" sz="2800" dirty="0"/>
              <a:t>Exposure </a:t>
            </a:r>
          </a:p>
          <a:p>
            <a:r>
              <a:rPr lang="en-US" sz="2800" dirty="0"/>
              <a:t>Human Conflict </a:t>
            </a:r>
          </a:p>
          <a:p>
            <a:r>
              <a:rPr lang="en-US" sz="2800" dirty="0"/>
              <a:t>Electrocution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8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(Lower Odds Ratio)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Animal Attack </a:t>
            </a:r>
          </a:p>
          <a:p>
            <a:r>
              <a:rPr lang="en-US" sz="2800" dirty="0"/>
              <a:t>Environmental Cause </a:t>
            </a:r>
          </a:p>
          <a:p>
            <a:r>
              <a:rPr lang="en-US" sz="2800" dirty="0"/>
              <a:t>Lifting </a:t>
            </a:r>
          </a:p>
          <a:p>
            <a:r>
              <a:rPr lang="en-US" sz="2800" dirty="0"/>
              <a:t>Pushing/Pulling </a:t>
            </a:r>
          </a:p>
          <a:p>
            <a:r>
              <a:rPr lang="en-US" sz="2800" dirty="0"/>
              <a:t>Foreign Body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71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42957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(Terms to Subrogate)</a:t>
            </a:r>
          </a:p>
          <a:p>
            <a:r>
              <a:rPr lang="en-US" sz="2800" dirty="0"/>
              <a:t>Automobile Accident </a:t>
            </a:r>
          </a:p>
          <a:p>
            <a:r>
              <a:rPr lang="en-US" sz="2800" dirty="0"/>
              <a:t>Auto</a:t>
            </a:r>
          </a:p>
          <a:p>
            <a:r>
              <a:rPr lang="en-US" sz="2800" dirty="0"/>
              <a:t>Accident </a:t>
            </a:r>
          </a:p>
          <a:p>
            <a:r>
              <a:rPr lang="en-US" sz="2800" dirty="0"/>
              <a:t>Car Accident </a:t>
            </a:r>
          </a:p>
          <a:p>
            <a:r>
              <a:rPr lang="en-US" sz="2800" dirty="0"/>
              <a:t>Motor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60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4399395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(Terms to Subrogate)  </a:t>
            </a:r>
          </a:p>
          <a:p>
            <a:r>
              <a:rPr lang="en-US" sz="2800" dirty="0"/>
              <a:t>Injury</a:t>
            </a:r>
          </a:p>
          <a:p>
            <a:r>
              <a:rPr lang="en-US" sz="2800" dirty="0"/>
              <a:t>Fall</a:t>
            </a:r>
          </a:p>
          <a:p>
            <a:r>
              <a:rPr lang="en-US" sz="2800" dirty="0"/>
              <a:t>Neck Pain </a:t>
            </a:r>
          </a:p>
          <a:p>
            <a:r>
              <a:rPr lang="en-US" sz="2800" dirty="0"/>
              <a:t>Strained Neck</a:t>
            </a:r>
          </a:p>
          <a:p>
            <a:r>
              <a:rPr lang="en-US" sz="2800" dirty="0"/>
              <a:t>Shoulder </a:t>
            </a:r>
          </a:p>
          <a:p>
            <a:r>
              <a:rPr lang="en-US" sz="2800" dirty="0"/>
              <a:t>Employee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42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4399395" cy="512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u="sng" dirty="0"/>
              <a:t> (Terms Not to Subrogate)  </a:t>
            </a:r>
          </a:p>
          <a:p>
            <a:r>
              <a:rPr lang="en-US" sz="3000" dirty="0"/>
              <a:t>eye</a:t>
            </a:r>
          </a:p>
          <a:p>
            <a:r>
              <a:rPr lang="en-US" sz="3000" dirty="0"/>
              <a:t>finger</a:t>
            </a:r>
          </a:p>
          <a:p>
            <a:r>
              <a:rPr lang="en-US" sz="3000" dirty="0"/>
              <a:t>thumb </a:t>
            </a:r>
          </a:p>
          <a:p>
            <a:r>
              <a:rPr lang="en-US" sz="3000" dirty="0"/>
              <a:t>hand</a:t>
            </a:r>
          </a:p>
          <a:p>
            <a:r>
              <a:rPr lang="en-US" sz="3000" dirty="0"/>
              <a:t>ankle </a:t>
            </a:r>
          </a:p>
          <a:p>
            <a:r>
              <a:rPr lang="en-US" sz="3000" dirty="0"/>
              <a:t>foot</a:t>
            </a:r>
          </a:p>
          <a:p>
            <a:r>
              <a:rPr lang="en-US" sz="3000" dirty="0"/>
              <a:t>walk</a:t>
            </a:r>
          </a:p>
          <a:p>
            <a:r>
              <a:rPr lang="en-US" sz="3000" dirty="0"/>
              <a:t> bite</a:t>
            </a:r>
          </a:p>
          <a:p>
            <a:r>
              <a:rPr lang="en-US" sz="3000" dirty="0"/>
              <a:t> slip</a:t>
            </a:r>
          </a:p>
          <a:p>
            <a:r>
              <a:rPr lang="en-US" sz="3000" dirty="0"/>
              <a:t>twist</a:t>
            </a:r>
            <a:endParaRPr lang="en-US" sz="3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4168" y="1856732"/>
            <a:ext cx="3201814" cy="3708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lift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clean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 box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unload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pull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catch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sharp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cut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smash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glass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27473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of insurance claims to subrogate</a:t>
            </a:r>
          </a:p>
          <a:p>
            <a:r>
              <a:rPr lang="en-US" sz="2800" dirty="0"/>
              <a:t>Detecting the cases where wining chance in very high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97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mining ultimately improves the predictive modelling </a:t>
            </a:r>
          </a:p>
        </p:txBody>
      </p:sp>
    </p:spTree>
    <p:extLst>
      <p:ext uri="{BB962C8B-B14F-4D97-AF65-F5344CB8AC3E}">
        <p14:creationId xmlns:p14="http://schemas.microsoft.com/office/powerpoint/2010/main" val="1799820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800"/>
              <a:t>Recommendations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1103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Body part involvement </a:t>
            </a:r>
          </a:p>
          <a:p>
            <a:r>
              <a:rPr lang="en-US" sz="2800" dirty="0"/>
              <a:t>Nature of damage </a:t>
            </a:r>
          </a:p>
          <a:p>
            <a:r>
              <a:rPr lang="en-US" sz="2800" dirty="0"/>
              <a:t>Cause of Claim </a:t>
            </a:r>
          </a:p>
          <a:p>
            <a:r>
              <a:rPr lang="en-US" sz="2800" dirty="0"/>
              <a:t>Vehicle involvement </a:t>
            </a:r>
          </a:p>
        </p:txBody>
      </p:sp>
    </p:spTree>
    <p:extLst>
      <p:ext uri="{BB962C8B-B14F-4D97-AF65-F5344CB8AC3E}">
        <p14:creationId xmlns:p14="http://schemas.microsoft.com/office/powerpoint/2010/main" val="3406901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Does text mining (“Adjuster Notes”) improve the prediction? </a:t>
            </a:r>
          </a:p>
        </p:txBody>
      </p:sp>
    </p:spTree>
    <p:extLst>
      <p:ext uri="{BB962C8B-B14F-4D97-AF65-F5344CB8AC3E}">
        <p14:creationId xmlns:p14="http://schemas.microsoft.com/office/powerpoint/2010/main" val="272312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723" y="1257301"/>
            <a:ext cx="6847395" cy="41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64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84837"/>
            <a:ext cx="7315200" cy="34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5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84837"/>
            <a:ext cx="7315200" cy="34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1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84837"/>
            <a:ext cx="7315200" cy="34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486</TotalTime>
  <Words>253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Corbel</vt:lpstr>
      <vt:lpstr>Wingdings 2</vt:lpstr>
      <vt:lpstr>Frame</vt:lpstr>
      <vt:lpstr>Case Study: Subrogation of Insurance Claim</vt:lpstr>
      <vt:lpstr>Context</vt:lpstr>
      <vt:lpstr>Other Variables </vt:lpstr>
      <vt:lpstr>Question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Analysis Workflow </vt:lpstr>
      <vt:lpstr>Data Analysis Workflow</vt:lpstr>
      <vt:lpstr>Predictive Model Explanation</vt:lpstr>
      <vt:lpstr>Best Model</vt:lpstr>
      <vt:lpstr>Categorical Variables (Higher Odds Ratio) </vt:lpstr>
      <vt:lpstr>Categorical Variables (Lower Odds Ratio)</vt:lpstr>
      <vt:lpstr>Text Mining  Analysis</vt:lpstr>
      <vt:lpstr>Text Mining Analysis </vt:lpstr>
      <vt:lpstr>Text Mining Analysis </vt:lpstr>
      <vt:lpstr>Final Conclusion</vt:lpstr>
      <vt:lpstr>Conclusion</vt:lpstr>
      <vt:lpstr>Recommendation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Subrogation of insurance claim: case study</dc:title>
  <dc:creator>gaurav sitaula</dc:creator>
  <cp:lastModifiedBy>gaurav sitaula</cp:lastModifiedBy>
  <cp:revision>23</cp:revision>
  <dcterms:created xsi:type="dcterms:W3CDTF">2017-04-27T14:47:32Z</dcterms:created>
  <dcterms:modified xsi:type="dcterms:W3CDTF">2018-03-14T03:32:56Z</dcterms:modified>
</cp:coreProperties>
</file>