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0" r:id="rId5"/>
    <p:sldId id="267" r:id="rId6"/>
    <p:sldId id="270" r:id="rId7"/>
    <p:sldId id="262" r:id="rId8"/>
    <p:sldId id="268" r:id="rId9"/>
    <p:sldId id="269"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0885EF-661E-49F3-9C40-810E74669BFE}" type="doc">
      <dgm:prSet loTypeId="urn:microsoft.com/office/officeart/2005/8/layout/process1" loCatId="process" qsTypeId="urn:microsoft.com/office/officeart/2005/8/quickstyle/simple1" qsCatId="simple" csTypeId="urn:microsoft.com/office/officeart/2005/8/colors/colorful5" csCatId="colorful" phldr="1"/>
      <dgm:spPr/>
    </dgm:pt>
    <dgm:pt modelId="{A180075F-0A50-4B60-9AEC-F2BB1523B778}">
      <dgm:prSet phldrT="[Text]"/>
      <dgm:spPr/>
      <dgm:t>
        <a:bodyPr/>
        <a:lstStyle/>
        <a:p>
          <a:r>
            <a:rPr lang="en-US"/>
            <a:t>Spark Fund</a:t>
          </a:r>
          <a:endParaRPr lang="en-US" dirty="0"/>
        </a:p>
      </dgm:t>
    </dgm:pt>
    <dgm:pt modelId="{230F33AD-61FB-4B28-BB64-A0305DBED2A4}" type="parTrans" cxnId="{B6E86A69-9D5F-4D9D-A5E6-833C8BBF4FCA}">
      <dgm:prSet/>
      <dgm:spPr/>
      <dgm:t>
        <a:bodyPr/>
        <a:lstStyle/>
        <a:p>
          <a:endParaRPr lang="en-US"/>
        </a:p>
      </dgm:t>
    </dgm:pt>
    <dgm:pt modelId="{D3ED72F1-CD96-4B8A-A16F-DAA955077941}" type="sibTrans" cxnId="{B6E86A69-9D5F-4D9D-A5E6-833C8BBF4FCA}">
      <dgm:prSet/>
      <dgm:spPr/>
      <dgm:t>
        <a:bodyPr/>
        <a:lstStyle/>
        <a:p>
          <a:endParaRPr lang="en-US"/>
        </a:p>
      </dgm:t>
    </dgm:pt>
    <dgm:pt modelId="{4EA12070-8697-48D5-B35F-25A74DB35CBB}">
      <dgm:prSet phldrT="[Text]"/>
      <dgm:spPr/>
      <dgm:t>
        <a:bodyPr/>
        <a:lstStyle/>
        <a:p>
          <a:r>
            <a:rPr lang="en-US" dirty="0"/>
            <a:t>$5M to $15M USD</a:t>
          </a:r>
        </a:p>
      </dgm:t>
    </dgm:pt>
    <dgm:pt modelId="{8E64B86C-12E7-4BCD-A2FF-8B3EC1765253}" type="parTrans" cxnId="{3339CB71-60AE-4995-A91D-CDF728DC9BD0}">
      <dgm:prSet/>
      <dgm:spPr/>
      <dgm:t>
        <a:bodyPr/>
        <a:lstStyle/>
        <a:p>
          <a:endParaRPr lang="en-US"/>
        </a:p>
      </dgm:t>
    </dgm:pt>
    <dgm:pt modelId="{637875C0-8345-48FF-A57E-98A12DC69400}" type="sibTrans" cxnId="{3339CB71-60AE-4995-A91D-CDF728DC9BD0}">
      <dgm:prSet/>
      <dgm:spPr/>
      <dgm:t>
        <a:bodyPr/>
        <a:lstStyle/>
        <a:p>
          <a:endParaRPr lang="en-US"/>
        </a:p>
      </dgm:t>
    </dgm:pt>
    <dgm:pt modelId="{8F74984B-7CD8-44B6-BA22-AC2946ACFDE6}">
      <dgm:prSet phldrT="[Text]"/>
      <dgm:spPr/>
      <dgm:t>
        <a:bodyPr/>
        <a:lstStyle/>
        <a:p>
          <a:r>
            <a:rPr lang="en-US" dirty="0"/>
            <a:t>Fund Type </a:t>
          </a:r>
        </a:p>
      </dgm:t>
    </dgm:pt>
    <dgm:pt modelId="{968F8551-AD44-4474-A225-ADF877D571CA}" type="parTrans" cxnId="{0A724B0B-1602-4773-92B7-168E2DC2A981}">
      <dgm:prSet/>
      <dgm:spPr/>
      <dgm:t>
        <a:bodyPr/>
        <a:lstStyle/>
        <a:p>
          <a:endParaRPr lang="en-US"/>
        </a:p>
      </dgm:t>
    </dgm:pt>
    <dgm:pt modelId="{029B23FB-6876-4E22-B2E3-E994BC72E001}" type="sibTrans" cxnId="{0A724B0B-1602-4773-92B7-168E2DC2A981}">
      <dgm:prSet/>
      <dgm:spPr/>
      <dgm:t>
        <a:bodyPr/>
        <a:lstStyle/>
        <a:p>
          <a:endParaRPr lang="en-US"/>
        </a:p>
      </dgm:t>
    </dgm:pt>
    <dgm:pt modelId="{8C10066B-827A-4FD4-96AB-C04CB52DF984}">
      <dgm:prSet phldrT="[Text]"/>
      <dgm:spPr/>
      <dgm:t>
        <a:bodyPr/>
        <a:lstStyle/>
        <a:p>
          <a:r>
            <a:rPr lang="en-US" dirty="0"/>
            <a:t>English Speaking Country</a:t>
          </a:r>
        </a:p>
      </dgm:t>
    </dgm:pt>
    <dgm:pt modelId="{8F1EE81E-B32B-4FA1-B210-01F3A64B3323}" type="parTrans" cxnId="{5CA82080-794A-4941-96CE-55AC749111E0}">
      <dgm:prSet/>
      <dgm:spPr/>
      <dgm:t>
        <a:bodyPr/>
        <a:lstStyle/>
        <a:p>
          <a:endParaRPr lang="en-US"/>
        </a:p>
      </dgm:t>
    </dgm:pt>
    <dgm:pt modelId="{55C9C075-BABE-45AD-ACCD-7E74770E135A}" type="sibTrans" cxnId="{5CA82080-794A-4941-96CE-55AC749111E0}">
      <dgm:prSet/>
      <dgm:spPr/>
      <dgm:t>
        <a:bodyPr/>
        <a:lstStyle/>
        <a:p>
          <a:endParaRPr lang="en-US"/>
        </a:p>
      </dgm:t>
    </dgm:pt>
    <dgm:pt modelId="{23E09D1B-FC38-48FB-9873-DD4E86067E6B}">
      <dgm:prSet phldrT="[Text]"/>
      <dgm:spPr/>
      <dgm:t>
        <a:bodyPr/>
        <a:lstStyle/>
        <a:p>
          <a:r>
            <a:rPr lang="en-US" dirty="0"/>
            <a:t>Best sector</a:t>
          </a:r>
        </a:p>
      </dgm:t>
    </dgm:pt>
    <dgm:pt modelId="{7BDCE0E1-7786-4531-8D7B-428DC568717D}" type="parTrans" cxnId="{92771700-99C3-4A30-8EE0-09C6B99A89D6}">
      <dgm:prSet/>
      <dgm:spPr/>
      <dgm:t>
        <a:bodyPr/>
        <a:lstStyle/>
        <a:p>
          <a:endParaRPr lang="en-US"/>
        </a:p>
      </dgm:t>
    </dgm:pt>
    <dgm:pt modelId="{677B7BC8-E3C8-4F96-8C0E-1669F287B98C}" type="sibTrans" cxnId="{92771700-99C3-4A30-8EE0-09C6B99A89D6}">
      <dgm:prSet/>
      <dgm:spPr/>
      <dgm:t>
        <a:bodyPr/>
        <a:lstStyle/>
        <a:p>
          <a:endParaRPr lang="en-US"/>
        </a:p>
      </dgm:t>
    </dgm:pt>
    <dgm:pt modelId="{D2E74C3D-F3A0-4B3E-9929-EF178B71B9FC}">
      <dgm:prSet phldrT="[Text]"/>
      <dgm:spPr/>
      <dgm:t>
        <a:bodyPr/>
        <a:lstStyle/>
        <a:p>
          <a:r>
            <a:rPr lang="en-US" dirty="0"/>
            <a:t>Best company</a:t>
          </a:r>
        </a:p>
      </dgm:t>
    </dgm:pt>
    <dgm:pt modelId="{0A488A27-5D93-4B5E-9E3D-261D6D4371D3}" type="parTrans" cxnId="{7949C5FC-DB91-4E48-A635-E13A82D86378}">
      <dgm:prSet/>
      <dgm:spPr/>
      <dgm:t>
        <a:bodyPr/>
        <a:lstStyle/>
        <a:p>
          <a:endParaRPr lang="en-US"/>
        </a:p>
      </dgm:t>
    </dgm:pt>
    <dgm:pt modelId="{9C4C90C7-17F8-4D05-B5CC-E1AC568C953B}" type="sibTrans" cxnId="{7949C5FC-DB91-4E48-A635-E13A82D86378}">
      <dgm:prSet/>
      <dgm:spPr/>
      <dgm:t>
        <a:bodyPr/>
        <a:lstStyle/>
        <a:p>
          <a:endParaRPr lang="en-US"/>
        </a:p>
      </dgm:t>
    </dgm:pt>
    <dgm:pt modelId="{FB44E8EA-28DD-4090-B791-45672CA43113}">
      <dgm:prSet phldrT="[Text]"/>
      <dgm:spPr/>
      <dgm:t>
        <a:bodyPr/>
        <a:lstStyle/>
        <a:p>
          <a:r>
            <a:rPr lang="en-US" dirty="0"/>
            <a:t>Investment Decision</a:t>
          </a:r>
        </a:p>
      </dgm:t>
    </dgm:pt>
    <dgm:pt modelId="{0D75928C-1B1E-4CE2-A895-0D4A5F93C763}" type="parTrans" cxnId="{08B73792-4318-47F3-BC9A-DD95B2BF7D3F}">
      <dgm:prSet/>
      <dgm:spPr/>
      <dgm:t>
        <a:bodyPr/>
        <a:lstStyle/>
        <a:p>
          <a:endParaRPr lang="en-US"/>
        </a:p>
      </dgm:t>
    </dgm:pt>
    <dgm:pt modelId="{D4195318-FAC4-48A2-BB0D-B706D5F7A12F}" type="sibTrans" cxnId="{08B73792-4318-47F3-BC9A-DD95B2BF7D3F}">
      <dgm:prSet/>
      <dgm:spPr/>
      <dgm:t>
        <a:bodyPr/>
        <a:lstStyle/>
        <a:p>
          <a:endParaRPr lang="en-US"/>
        </a:p>
      </dgm:t>
    </dgm:pt>
    <dgm:pt modelId="{BBBDEC98-4022-4FFA-B2F6-0DD440B34D57}" type="pres">
      <dgm:prSet presAssocID="{C90885EF-661E-49F3-9C40-810E74669BFE}" presName="Name0" presStyleCnt="0">
        <dgm:presLayoutVars>
          <dgm:dir/>
          <dgm:resizeHandles val="exact"/>
        </dgm:presLayoutVars>
      </dgm:prSet>
      <dgm:spPr/>
    </dgm:pt>
    <dgm:pt modelId="{9EC8B3D8-A26F-434D-9D36-CEF3EEF36315}" type="pres">
      <dgm:prSet presAssocID="{A180075F-0A50-4B60-9AEC-F2BB1523B778}" presName="node" presStyleLbl="node1" presStyleIdx="0" presStyleCnt="7">
        <dgm:presLayoutVars>
          <dgm:bulletEnabled val="1"/>
        </dgm:presLayoutVars>
      </dgm:prSet>
      <dgm:spPr/>
      <dgm:t>
        <a:bodyPr/>
        <a:lstStyle/>
        <a:p>
          <a:endParaRPr lang="en-US"/>
        </a:p>
      </dgm:t>
    </dgm:pt>
    <dgm:pt modelId="{95E90504-B0A7-4B3D-A52C-449376FD5460}" type="pres">
      <dgm:prSet presAssocID="{D3ED72F1-CD96-4B8A-A16F-DAA955077941}" presName="sibTrans" presStyleLbl="sibTrans2D1" presStyleIdx="0" presStyleCnt="6"/>
      <dgm:spPr/>
      <dgm:t>
        <a:bodyPr/>
        <a:lstStyle/>
        <a:p>
          <a:endParaRPr lang="en-US"/>
        </a:p>
      </dgm:t>
    </dgm:pt>
    <dgm:pt modelId="{D3F72509-93D4-4CCF-B812-5F7122725EA2}" type="pres">
      <dgm:prSet presAssocID="{D3ED72F1-CD96-4B8A-A16F-DAA955077941}" presName="connectorText" presStyleLbl="sibTrans2D1" presStyleIdx="0" presStyleCnt="6"/>
      <dgm:spPr/>
      <dgm:t>
        <a:bodyPr/>
        <a:lstStyle/>
        <a:p>
          <a:endParaRPr lang="en-US"/>
        </a:p>
      </dgm:t>
    </dgm:pt>
    <dgm:pt modelId="{213821D4-E908-4E08-B92C-D53E78C2F731}" type="pres">
      <dgm:prSet presAssocID="{4EA12070-8697-48D5-B35F-25A74DB35CBB}" presName="node" presStyleLbl="node1" presStyleIdx="1" presStyleCnt="7">
        <dgm:presLayoutVars>
          <dgm:bulletEnabled val="1"/>
        </dgm:presLayoutVars>
      </dgm:prSet>
      <dgm:spPr/>
      <dgm:t>
        <a:bodyPr/>
        <a:lstStyle/>
        <a:p>
          <a:endParaRPr lang="en-US"/>
        </a:p>
      </dgm:t>
    </dgm:pt>
    <dgm:pt modelId="{5B5056E4-A9D3-4B29-A6FF-61C532F26ECB}" type="pres">
      <dgm:prSet presAssocID="{637875C0-8345-48FF-A57E-98A12DC69400}" presName="sibTrans" presStyleLbl="sibTrans2D1" presStyleIdx="1" presStyleCnt="6"/>
      <dgm:spPr/>
      <dgm:t>
        <a:bodyPr/>
        <a:lstStyle/>
        <a:p>
          <a:endParaRPr lang="en-US"/>
        </a:p>
      </dgm:t>
    </dgm:pt>
    <dgm:pt modelId="{6B14C022-918A-442E-B537-5D85B3EAA879}" type="pres">
      <dgm:prSet presAssocID="{637875C0-8345-48FF-A57E-98A12DC69400}" presName="connectorText" presStyleLbl="sibTrans2D1" presStyleIdx="1" presStyleCnt="6"/>
      <dgm:spPr/>
      <dgm:t>
        <a:bodyPr/>
        <a:lstStyle/>
        <a:p>
          <a:endParaRPr lang="en-US"/>
        </a:p>
      </dgm:t>
    </dgm:pt>
    <dgm:pt modelId="{2C5AB3C4-AEA0-47F3-8789-1769235CDACE}" type="pres">
      <dgm:prSet presAssocID="{8F74984B-7CD8-44B6-BA22-AC2946ACFDE6}" presName="node" presStyleLbl="node1" presStyleIdx="2" presStyleCnt="7">
        <dgm:presLayoutVars>
          <dgm:bulletEnabled val="1"/>
        </dgm:presLayoutVars>
      </dgm:prSet>
      <dgm:spPr/>
      <dgm:t>
        <a:bodyPr/>
        <a:lstStyle/>
        <a:p>
          <a:endParaRPr lang="en-US"/>
        </a:p>
      </dgm:t>
    </dgm:pt>
    <dgm:pt modelId="{E5C7C25C-96C7-4726-83D3-546C08ABECEB}" type="pres">
      <dgm:prSet presAssocID="{029B23FB-6876-4E22-B2E3-E994BC72E001}" presName="sibTrans" presStyleLbl="sibTrans2D1" presStyleIdx="2" presStyleCnt="6"/>
      <dgm:spPr/>
      <dgm:t>
        <a:bodyPr/>
        <a:lstStyle/>
        <a:p>
          <a:endParaRPr lang="en-US"/>
        </a:p>
      </dgm:t>
    </dgm:pt>
    <dgm:pt modelId="{A45342AF-83E8-4B19-B8E3-B001F695D718}" type="pres">
      <dgm:prSet presAssocID="{029B23FB-6876-4E22-B2E3-E994BC72E001}" presName="connectorText" presStyleLbl="sibTrans2D1" presStyleIdx="2" presStyleCnt="6"/>
      <dgm:spPr/>
      <dgm:t>
        <a:bodyPr/>
        <a:lstStyle/>
        <a:p>
          <a:endParaRPr lang="en-US"/>
        </a:p>
      </dgm:t>
    </dgm:pt>
    <dgm:pt modelId="{36645F00-A196-418E-8AEB-C7DD13146AA1}" type="pres">
      <dgm:prSet presAssocID="{8C10066B-827A-4FD4-96AB-C04CB52DF984}" presName="node" presStyleLbl="node1" presStyleIdx="3" presStyleCnt="7">
        <dgm:presLayoutVars>
          <dgm:bulletEnabled val="1"/>
        </dgm:presLayoutVars>
      </dgm:prSet>
      <dgm:spPr/>
      <dgm:t>
        <a:bodyPr/>
        <a:lstStyle/>
        <a:p>
          <a:endParaRPr lang="en-US"/>
        </a:p>
      </dgm:t>
    </dgm:pt>
    <dgm:pt modelId="{88A85C1B-BD73-4352-8235-8A2EAB800815}" type="pres">
      <dgm:prSet presAssocID="{55C9C075-BABE-45AD-ACCD-7E74770E135A}" presName="sibTrans" presStyleLbl="sibTrans2D1" presStyleIdx="3" presStyleCnt="6"/>
      <dgm:spPr/>
      <dgm:t>
        <a:bodyPr/>
        <a:lstStyle/>
        <a:p>
          <a:endParaRPr lang="en-US"/>
        </a:p>
      </dgm:t>
    </dgm:pt>
    <dgm:pt modelId="{C332477B-299B-44DA-B1CE-81498AED277E}" type="pres">
      <dgm:prSet presAssocID="{55C9C075-BABE-45AD-ACCD-7E74770E135A}" presName="connectorText" presStyleLbl="sibTrans2D1" presStyleIdx="3" presStyleCnt="6"/>
      <dgm:spPr/>
      <dgm:t>
        <a:bodyPr/>
        <a:lstStyle/>
        <a:p>
          <a:endParaRPr lang="en-US"/>
        </a:p>
      </dgm:t>
    </dgm:pt>
    <dgm:pt modelId="{D43B7361-DB00-4FAA-9122-9D41F8220C8C}" type="pres">
      <dgm:prSet presAssocID="{23E09D1B-FC38-48FB-9873-DD4E86067E6B}" presName="node" presStyleLbl="node1" presStyleIdx="4" presStyleCnt="7">
        <dgm:presLayoutVars>
          <dgm:bulletEnabled val="1"/>
        </dgm:presLayoutVars>
      </dgm:prSet>
      <dgm:spPr/>
      <dgm:t>
        <a:bodyPr/>
        <a:lstStyle/>
        <a:p>
          <a:endParaRPr lang="en-US"/>
        </a:p>
      </dgm:t>
    </dgm:pt>
    <dgm:pt modelId="{1DA8E3D7-0D3C-4C8A-83E4-E9C2087A0B8E}" type="pres">
      <dgm:prSet presAssocID="{677B7BC8-E3C8-4F96-8C0E-1669F287B98C}" presName="sibTrans" presStyleLbl="sibTrans2D1" presStyleIdx="4" presStyleCnt="6"/>
      <dgm:spPr/>
      <dgm:t>
        <a:bodyPr/>
        <a:lstStyle/>
        <a:p>
          <a:endParaRPr lang="en-US"/>
        </a:p>
      </dgm:t>
    </dgm:pt>
    <dgm:pt modelId="{4ED2F727-E166-47E6-8FA5-4B1F3F1B9C2E}" type="pres">
      <dgm:prSet presAssocID="{677B7BC8-E3C8-4F96-8C0E-1669F287B98C}" presName="connectorText" presStyleLbl="sibTrans2D1" presStyleIdx="4" presStyleCnt="6"/>
      <dgm:spPr/>
      <dgm:t>
        <a:bodyPr/>
        <a:lstStyle/>
        <a:p>
          <a:endParaRPr lang="en-US"/>
        </a:p>
      </dgm:t>
    </dgm:pt>
    <dgm:pt modelId="{D20397B4-D0D0-4EA0-BEB4-8989B3250484}" type="pres">
      <dgm:prSet presAssocID="{D2E74C3D-F3A0-4B3E-9929-EF178B71B9FC}" presName="node" presStyleLbl="node1" presStyleIdx="5" presStyleCnt="7">
        <dgm:presLayoutVars>
          <dgm:bulletEnabled val="1"/>
        </dgm:presLayoutVars>
      </dgm:prSet>
      <dgm:spPr/>
      <dgm:t>
        <a:bodyPr/>
        <a:lstStyle/>
        <a:p>
          <a:endParaRPr lang="en-US"/>
        </a:p>
      </dgm:t>
    </dgm:pt>
    <dgm:pt modelId="{8EFB70F9-5DE8-497D-83C1-C061983DEB00}" type="pres">
      <dgm:prSet presAssocID="{9C4C90C7-17F8-4D05-B5CC-E1AC568C953B}" presName="sibTrans" presStyleLbl="sibTrans2D1" presStyleIdx="5" presStyleCnt="6"/>
      <dgm:spPr/>
      <dgm:t>
        <a:bodyPr/>
        <a:lstStyle/>
        <a:p>
          <a:endParaRPr lang="en-US"/>
        </a:p>
      </dgm:t>
    </dgm:pt>
    <dgm:pt modelId="{3F922085-9211-48F4-B92E-E2D86FEF19F7}" type="pres">
      <dgm:prSet presAssocID="{9C4C90C7-17F8-4D05-B5CC-E1AC568C953B}" presName="connectorText" presStyleLbl="sibTrans2D1" presStyleIdx="5" presStyleCnt="6"/>
      <dgm:spPr/>
      <dgm:t>
        <a:bodyPr/>
        <a:lstStyle/>
        <a:p>
          <a:endParaRPr lang="en-US"/>
        </a:p>
      </dgm:t>
    </dgm:pt>
    <dgm:pt modelId="{71D0DEB4-790C-49A5-8718-1391478E15E7}" type="pres">
      <dgm:prSet presAssocID="{FB44E8EA-28DD-4090-B791-45672CA43113}" presName="node" presStyleLbl="node1" presStyleIdx="6" presStyleCnt="7">
        <dgm:presLayoutVars>
          <dgm:bulletEnabled val="1"/>
        </dgm:presLayoutVars>
      </dgm:prSet>
      <dgm:spPr/>
      <dgm:t>
        <a:bodyPr/>
        <a:lstStyle/>
        <a:p>
          <a:endParaRPr lang="en-US"/>
        </a:p>
      </dgm:t>
    </dgm:pt>
  </dgm:ptLst>
  <dgm:cxnLst>
    <dgm:cxn modelId="{1A16ED16-8024-43AE-8184-5FDBDEEB1D1E}" type="presOf" srcId="{8C10066B-827A-4FD4-96AB-C04CB52DF984}" destId="{36645F00-A196-418E-8AEB-C7DD13146AA1}" srcOrd="0" destOrd="0" presId="urn:microsoft.com/office/officeart/2005/8/layout/process1"/>
    <dgm:cxn modelId="{6706D3CB-C902-4FFD-86C7-245DD2F7B66C}" type="presOf" srcId="{FB44E8EA-28DD-4090-B791-45672CA43113}" destId="{71D0DEB4-790C-49A5-8718-1391478E15E7}" srcOrd="0" destOrd="0" presId="urn:microsoft.com/office/officeart/2005/8/layout/process1"/>
    <dgm:cxn modelId="{A82BB566-B3ED-4021-957C-53A38DFC06F8}" type="presOf" srcId="{029B23FB-6876-4E22-B2E3-E994BC72E001}" destId="{E5C7C25C-96C7-4726-83D3-546C08ABECEB}" srcOrd="0" destOrd="0" presId="urn:microsoft.com/office/officeart/2005/8/layout/process1"/>
    <dgm:cxn modelId="{48575934-5C53-49D6-ABE0-A6D56932AB31}" type="presOf" srcId="{637875C0-8345-48FF-A57E-98A12DC69400}" destId="{5B5056E4-A9D3-4B29-A6FF-61C532F26ECB}" srcOrd="0" destOrd="0" presId="urn:microsoft.com/office/officeart/2005/8/layout/process1"/>
    <dgm:cxn modelId="{82D9FFA5-B61F-44B8-91C2-AF00E8EE551E}" type="presOf" srcId="{D2E74C3D-F3A0-4B3E-9929-EF178B71B9FC}" destId="{D20397B4-D0D0-4EA0-BEB4-8989B3250484}" srcOrd="0" destOrd="0" presId="urn:microsoft.com/office/officeart/2005/8/layout/process1"/>
    <dgm:cxn modelId="{B6E86A69-9D5F-4D9D-A5E6-833C8BBF4FCA}" srcId="{C90885EF-661E-49F3-9C40-810E74669BFE}" destId="{A180075F-0A50-4B60-9AEC-F2BB1523B778}" srcOrd="0" destOrd="0" parTransId="{230F33AD-61FB-4B28-BB64-A0305DBED2A4}" sibTransId="{D3ED72F1-CD96-4B8A-A16F-DAA955077941}"/>
    <dgm:cxn modelId="{2AD619BE-4721-4B10-BC3B-6D4D567FF77E}" type="presOf" srcId="{677B7BC8-E3C8-4F96-8C0E-1669F287B98C}" destId="{4ED2F727-E166-47E6-8FA5-4B1F3F1B9C2E}" srcOrd="1" destOrd="0" presId="urn:microsoft.com/office/officeart/2005/8/layout/process1"/>
    <dgm:cxn modelId="{16109296-6B1A-4525-AD67-76E1C5EBDD3C}" type="presOf" srcId="{677B7BC8-E3C8-4F96-8C0E-1669F287B98C}" destId="{1DA8E3D7-0D3C-4C8A-83E4-E9C2087A0B8E}" srcOrd="0" destOrd="0" presId="urn:microsoft.com/office/officeart/2005/8/layout/process1"/>
    <dgm:cxn modelId="{92771700-99C3-4A30-8EE0-09C6B99A89D6}" srcId="{C90885EF-661E-49F3-9C40-810E74669BFE}" destId="{23E09D1B-FC38-48FB-9873-DD4E86067E6B}" srcOrd="4" destOrd="0" parTransId="{7BDCE0E1-7786-4531-8D7B-428DC568717D}" sibTransId="{677B7BC8-E3C8-4F96-8C0E-1669F287B98C}"/>
    <dgm:cxn modelId="{52285786-37C9-4956-A00C-E0BD0E43AF26}" type="presOf" srcId="{9C4C90C7-17F8-4D05-B5CC-E1AC568C953B}" destId="{3F922085-9211-48F4-B92E-E2D86FEF19F7}" srcOrd="1" destOrd="0" presId="urn:microsoft.com/office/officeart/2005/8/layout/process1"/>
    <dgm:cxn modelId="{6F11F2A6-9D44-422C-9EDE-A6BA703601A7}" type="presOf" srcId="{4EA12070-8697-48D5-B35F-25A74DB35CBB}" destId="{213821D4-E908-4E08-B92C-D53E78C2F731}" srcOrd="0" destOrd="0" presId="urn:microsoft.com/office/officeart/2005/8/layout/process1"/>
    <dgm:cxn modelId="{5CA82080-794A-4941-96CE-55AC749111E0}" srcId="{C90885EF-661E-49F3-9C40-810E74669BFE}" destId="{8C10066B-827A-4FD4-96AB-C04CB52DF984}" srcOrd="3" destOrd="0" parTransId="{8F1EE81E-B32B-4FA1-B210-01F3A64B3323}" sibTransId="{55C9C075-BABE-45AD-ACCD-7E74770E135A}"/>
    <dgm:cxn modelId="{91486271-5828-4E0A-88F3-52F935836893}" type="presOf" srcId="{D3ED72F1-CD96-4B8A-A16F-DAA955077941}" destId="{D3F72509-93D4-4CCF-B812-5F7122725EA2}" srcOrd="1" destOrd="0" presId="urn:microsoft.com/office/officeart/2005/8/layout/process1"/>
    <dgm:cxn modelId="{728B34D7-FAE5-4A19-83D3-0814912837C6}" type="presOf" srcId="{8F74984B-7CD8-44B6-BA22-AC2946ACFDE6}" destId="{2C5AB3C4-AEA0-47F3-8789-1769235CDACE}" srcOrd="0" destOrd="0" presId="urn:microsoft.com/office/officeart/2005/8/layout/process1"/>
    <dgm:cxn modelId="{2617DC15-D1E0-483C-B844-0278951A10F2}" type="presOf" srcId="{23E09D1B-FC38-48FB-9873-DD4E86067E6B}" destId="{D43B7361-DB00-4FAA-9122-9D41F8220C8C}" srcOrd="0" destOrd="0" presId="urn:microsoft.com/office/officeart/2005/8/layout/process1"/>
    <dgm:cxn modelId="{0A724B0B-1602-4773-92B7-168E2DC2A981}" srcId="{C90885EF-661E-49F3-9C40-810E74669BFE}" destId="{8F74984B-7CD8-44B6-BA22-AC2946ACFDE6}" srcOrd="2" destOrd="0" parTransId="{968F8551-AD44-4474-A225-ADF877D571CA}" sibTransId="{029B23FB-6876-4E22-B2E3-E994BC72E001}"/>
    <dgm:cxn modelId="{3339CB71-60AE-4995-A91D-CDF728DC9BD0}" srcId="{C90885EF-661E-49F3-9C40-810E74669BFE}" destId="{4EA12070-8697-48D5-B35F-25A74DB35CBB}" srcOrd="1" destOrd="0" parTransId="{8E64B86C-12E7-4BCD-A2FF-8B3EC1765253}" sibTransId="{637875C0-8345-48FF-A57E-98A12DC69400}"/>
    <dgm:cxn modelId="{E661E6EE-0626-42A7-A561-ED84B5F7FAA0}" type="presOf" srcId="{C90885EF-661E-49F3-9C40-810E74669BFE}" destId="{BBBDEC98-4022-4FFA-B2F6-0DD440B34D57}" srcOrd="0" destOrd="0" presId="urn:microsoft.com/office/officeart/2005/8/layout/process1"/>
    <dgm:cxn modelId="{08B73792-4318-47F3-BC9A-DD95B2BF7D3F}" srcId="{C90885EF-661E-49F3-9C40-810E74669BFE}" destId="{FB44E8EA-28DD-4090-B791-45672CA43113}" srcOrd="6" destOrd="0" parTransId="{0D75928C-1B1E-4CE2-A895-0D4A5F93C763}" sibTransId="{D4195318-FAC4-48A2-BB0D-B706D5F7A12F}"/>
    <dgm:cxn modelId="{2F36290B-204F-42F6-A8B9-162647941CCE}" type="presOf" srcId="{55C9C075-BABE-45AD-ACCD-7E74770E135A}" destId="{88A85C1B-BD73-4352-8235-8A2EAB800815}" srcOrd="0" destOrd="0" presId="urn:microsoft.com/office/officeart/2005/8/layout/process1"/>
    <dgm:cxn modelId="{A2F7E3F4-6947-4DEA-8E5C-6A7D5D2E564E}" type="presOf" srcId="{637875C0-8345-48FF-A57E-98A12DC69400}" destId="{6B14C022-918A-442E-B537-5D85B3EAA879}" srcOrd="1" destOrd="0" presId="urn:microsoft.com/office/officeart/2005/8/layout/process1"/>
    <dgm:cxn modelId="{8C2AF81C-3AA2-4FEE-8208-6CF65C229B0F}" type="presOf" srcId="{55C9C075-BABE-45AD-ACCD-7E74770E135A}" destId="{C332477B-299B-44DA-B1CE-81498AED277E}" srcOrd="1" destOrd="0" presId="urn:microsoft.com/office/officeart/2005/8/layout/process1"/>
    <dgm:cxn modelId="{1AF7C919-0BB7-4F4F-9C25-23128920C4A0}" type="presOf" srcId="{029B23FB-6876-4E22-B2E3-E994BC72E001}" destId="{A45342AF-83E8-4B19-B8E3-B001F695D718}" srcOrd="1" destOrd="0" presId="urn:microsoft.com/office/officeart/2005/8/layout/process1"/>
    <dgm:cxn modelId="{7949C5FC-DB91-4E48-A635-E13A82D86378}" srcId="{C90885EF-661E-49F3-9C40-810E74669BFE}" destId="{D2E74C3D-F3A0-4B3E-9929-EF178B71B9FC}" srcOrd="5" destOrd="0" parTransId="{0A488A27-5D93-4B5E-9E3D-261D6D4371D3}" sibTransId="{9C4C90C7-17F8-4D05-B5CC-E1AC568C953B}"/>
    <dgm:cxn modelId="{DE5A8BF7-451D-41A2-B3E7-EBB395AA4D2C}" type="presOf" srcId="{9C4C90C7-17F8-4D05-B5CC-E1AC568C953B}" destId="{8EFB70F9-5DE8-497D-83C1-C061983DEB00}" srcOrd="0" destOrd="0" presId="urn:microsoft.com/office/officeart/2005/8/layout/process1"/>
    <dgm:cxn modelId="{DF14173E-4265-4563-A0AE-702BEA2434EF}" type="presOf" srcId="{D3ED72F1-CD96-4B8A-A16F-DAA955077941}" destId="{95E90504-B0A7-4B3D-A52C-449376FD5460}" srcOrd="0" destOrd="0" presId="urn:microsoft.com/office/officeart/2005/8/layout/process1"/>
    <dgm:cxn modelId="{8B611641-0A0D-4050-BDC7-C1448041290A}" type="presOf" srcId="{A180075F-0A50-4B60-9AEC-F2BB1523B778}" destId="{9EC8B3D8-A26F-434D-9D36-CEF3EEF36315}" srcOrd="0" destOrd="0" presId="urn:microsoft.com/office/officeart/2005/8/layout/process1"/>
    <dgm:cxn modelId="{AEAB0954-4C8D-4AC3-985D-E8E051E1D9C2}" type="presParOf" srcId="{BBBDEC98-4022-4FFA-B2F6-0DD440B34D57}" destId="{9EC8B3D8-A26F-434D-9D36-CEF3EEF36315}" srcOrd="0" destOrd="0" presId="urn:microsoft.com/office/officeart/2005/8/layout/process1"/>
    <dgm:cxn modelId="{13CFAE4B-61A4-4F98-89EB-8E287AF12858}" type="presParOf" srcId="{BBBDEC98-4022-4FFA-B2F6-0DD440B34D57}" destId="{95E90504-B0A7-4B3D-A52C-449376FD5460}" srcOrd="1" destOrd="0" presId="urn:microsoft.com/office/officeart/2005/8/layout/process1"/>
    <dgm:cxn modelId="{40A8CA1A-06AF-48B4-A0D4-13C23B893E22}" type="presParOf" srcId="{95E90504-B0A7-4B3D-A52C-449376FD5460}" destId="{D3F72509-93D4-4CCF-B812-5F7122725EA2}" srcOrd="0" destOrd="0" presId="urn:microsoft.com/office/officeart/2005/8/layout/process1"/>
    <dgm:cxn modelId="{A38BCB68-D92D-42AE-821C-634F71CE5CE5}" type="presParOf" srcId="{BBBDEC98-4022-4FFA-B2F6-0DD440B34D57}" destId="{213821D4-E908-4E08-B92C-D53E78C2F731}" srcOrd="2" destOrd="0" presId="urn:microsoft.com/office/officeart/2005/8/layout/process1"/>
    <dgm:cxn modelId="{131F921B-D6CA-4D0C-8A0C-BBC786D0AD66}" type="presParOf" srcId="{BBBDEC98-4022-4FFA-B2F6-0DD440B34D57}" destId="{5B5056E4-A9D3-4B29-A6FF-61C532F26ECB}" srcOrd="3" destOrd="0" presId="urn:microsoft.com/office/officeart/2005/8/layout/process1"/>
    <dgm:cxn modelId="{85C2900B-E116-4AF9-BE5F-AA1121E63D9A}" type="presParOf" srcId="{5B5056E4-A9D3-4B29-A6FF-61C532F26ECB}" destId="{6B14C022-918A-442E-B537-5D85B3EAA879}" srcOrd="0" destOrd="0" presId="urn:microsoft.com/office/officeart/2005/8/layout/process1"/>
    <dgm:cxn modelId="{041B8525-8B55-4927-BD35-C3ABBC3B0335}" type="presParOf" srcId="{BBBDEC98-4022-4FFA-B2F6-0DD440B34D57}" destId="{2C5AB3C4-AEA0-47F3-8789-1769235CDACE}" srcOrd="4" destOrd="0" presId="urn:microsoft.com/office/officeart/2005/8/layout/process1"/>
    <dgm:cxn modelId="{FCB2A7B7-1DF8-492D-9153-EF331EC6848C}" type="presParOf" srcId="{BBBDEC98-4022-4FFA-B2F6-0DD440B34D57}" destId="{E5C7C25C-96C7-4726-83D3-546C08ABECEB}" srcOrd="5" destOrd="0" presId="urn:microsoft.com/office/officeart/2005/8/layout/process1"/>
    <dgm:cxn modelId="{F1A6CE85-682B-400F-B24D-8FED0C943EA2}" type="presParOf" srcId="{E5C7C25C-96C7-4726-83D3-546C08ABECEB}" destId="{A45342AF-83E8-4B19-B8E3-B001F695D718}" srcOrd="0" destOrd="0" presId="urn:microsoft.com/office/officeart/2005/8/layout/process1"/>
    <dgm:cxn modelId="{B8D3F0E5-DAC7-431C-9F85-64C74E13A7E9}" type="presParOf" srcId="{BBBDEC98-4022-4FFA-B2F6-0DD440B34D57}" destId="{36645F00-A196-418E-8AEB-C7DD13146AA1}" srcOrd="6" destOrd="0" presId="urn:microsoft.com/office/officeart/2005/8/layout/process1"/>
    <dgm:cxn modelId="{86730CB0-54AD-496B-B781-8FA7701FB7FF}" type="presParOf" srcId="{BBBDEC98-4022-4FFA-B2F6-0DD440B34D57}" destId="{88A85C1B-BD73-4352-8235-8A2EAB800815}" srcOrd="7" destOrd="0" presId="urn:microsoft.com/office/officeart/2005/8/layout/process1"/>
    <dgm:cxn modelId="{EA9441F4-95F9-4C0C-8C3C-C5CB811C0391}" type="presParOf" srcId="{88A85C1B-BD73-4352-8235-8A2EAB800815}" destId="{C332477B-299B-44DA-B1CE-81498AED277E}" srcOrd="0" destOrd="0" presId="urn:microsoft.com/office/officeart/2005/8/layout/process1"/>
    <dgm:cxn modelId="{961F6D43-2E7F-4358-AAF9-DF5774197537}" type="presParOf" srcId="{BBBDEC98-4022-4FFA-B2F6-0DD440B34D57}" destId="{D43B7361-DB00-4FAA-9122-9D41F8220C8C}" srcOrd="8" destOrd="0" presId="urn:microsoft.com/office/officeart/2005/8/layout/process1"/>
    <dgm:cxn modelId="{D969669F-B5CF-4B3C-BC6E-A5AA7E5CEEA8}" type="presParOf" srcId="{BBBDEC98-4022-4FFA-B2F6-0DD440B34D57}" destId="{1DA8E3D7-0D3C-4C8A-83E4-E9C2087A0B8E}" srcOrd="9" destOrd="0" presId="urn:microsoft.com/office/officeart/2005/8/layout/process1"/>
    <dgm:cxn modelId="{36770DF3-C4D2-482C-9382-41D81A0C6583}" type="presParOf" srcId="{1DA8E3D7-0D3C-4C8A-83E4-E9C2087A0B8E}" destId="{4ED2F727-E166-47E6-8FA5-4B1F3F1B9C2E}" srcOrd="0" destOrd="0" presId="urn:microsoft.com/office/officeart/2005/8/layout/process1"/>
    <dgm:cxn modelId="{A4516FB4-D06D-4DF2-B8D2-B51C82D5CCA3}" type="presParOf" srcId="{BBBDEC98-4022-4FFA-B2F6-0DD440B34D57}" destId="{D20397B4-D0D0-4EA0-BEB4-8989B3250484}" srcOrd="10" destOrd="0" presId="urn:microsoft.com/office/officeart/2005/8/layout/process1"/>
    <dgm:cxn modelId="{B2B21312-7796-4C28-8EF0-E0B2E6DB68D0}" type="presParOf" srcId="{BBBDEC98-4022-4FFA-B2F6-0DD440B34D57}" destId="{8EFB70F9-5DE8-497D-83C1-C061983DEB00}" srcOrd="11" destOrd="0" presId="urn:microsoft.com/office/officeart/2005/8/layout/process1"/>
    <dgm:cxn modelId="{AE7DA602-626B-4D6E-B37E-A112F35FF4DE}" type="presParOf" srcId="{8EFB70F9-5DE8-497D-83C1-C061983DEB00}" destId="{3F922085-9211-48F4-B92E-E2D86FEF19F7}" srcOrd="0" destOrd="0" presId="urn:microsoft.com/office/officeart/2005/8/layout/process1"/>
    <dgm:cxn modelId="{45D335C8-64EB-4B5F-A7CA-462D8862A81B}" type="presParOf" srcId="{BBBDEC98-4022-4FFA-B2F6-0DD440B34D57}" destId="{71D0DEB4-790C-49A5-8718-1391478E15E7}"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E82B86-1166-4BF7-AD67-11BB64A0F5A2}"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C8C4E83-8EA1-4C20-8A8F-9CB3BE90109F}">
      <dgm:prSet phldrT="[Text]"/>
      <dgm:spPr/>
      <dgm:t>
        <a:bodyPr/>
        <a:lstStyle/>
        <a:p>
          <a:r>
            <a:rPr lang="en-US" dirty="0"/>
            <a:t>Companies</a:t>
          </a:r>
        </a:p>
      </dgm:t>
    </dgm:pt>
    <dgm:pt modelId="{3AEA7C3F-C8BC-4AE8-9A77-6762AFF749A6}" type="parTrans" cxnId="{E6366507-EF0B-4E23-858F-B3078D1DB6FB}">
      <dgm:prSet/>
      <dgm:spPr/>
      <dgm:t>
        <a:bodyPr/>
        <a:lstStyle/>
        <a:p>
          <a:endParaRPr lang="en-US"/>
        </a:p>
      </dgm:t>
    </dgm:pt>
    <dgm:pt modelId="{99E456C9-1E78-435F-9CF0-9738FF40AD5A}" type="sibTrans" cxnId="{E6366507-EF0B-4E23-858F-B3078D1DB6FB}">
      <dgm:prSet/>
      <dgm:spPr/>
      <dgm:t>
        <a:bodyPr/>
        <a:lstStyle/>
        <a:p>
          <a:endParaRPr lang="en-US"/>
        </a:p>
      </dgm:t>
    </dgm:pt>
    <dgm:pt modelId="{70B3A8EC-98C2-4B42-AAE8-D4B3ACA5A4FD}">
      <dgm:prSet phldrT="[Text]"/>
      <dgm:spPr/>
      <dgm:t>
        <a:bodyPr/>
        <a:lstStyle/>
        <a:p>
          <a:r>
            <a:rPr lang="en-US" dirty="0"/>
            <a:t>Company Unique ID</a:t>
          </a:r>
        </a:p>
      </dgm:t>
    </dgm:pt>
    <dgm:pt modelId="{AEBA530B-36C2-4338-AC08-A08C9E2E6FD1}" type="parTrans" cxnId="{1A196C14-4B8D-49CB-BC35-E55547B83CDB}">
      <dgm:prSet/>
      <dgm:spPr/>
      <dgm:t>
        <a:bodyPr/>
        <a:lstStyle/>
        <a:p>
          <a:endParaRPr lang="en-US"/>
        </a:p>
      </dgm:t>
    </dgm:pt>
    <dgm:pt modelId="{A0A83E02-8EF9-4B5A-B7B7-9B643066205E}" type="sibTrans" cxnId="{1A196C14-4B8D-49CB-BC35-E55547B83CDB}">
      <dgm:prSet/>
      <dgm:spPr/>
      <dgm:t>
        <a:bodyPr/>
        <a:lstStyle/>
        <a:p>
          <a:endParaRPr lang="en-US"/>
        </a:p>
      </dgm:t>
    </dgm:pt>
    <dgm:pt modelId="{5D18CCBB-4F69-41A9-9670-5F76046A729D}">
      <dgm:prSet phldrT="[Text]"/>
      <dgm:spPr/>
      <dgm:t>
        <a:bodyPr/>
        <a:lstStyle/>
        <a:p>
          <a:r>
            <a:rPr lang="en-US" dirty="0"/>
            <a:t>Company Name</a:t>
          </a:r>
        </a:p>
      </dgm:t>
    </dgm:pt>
    <dgm:pt modelId="{AE5C57B3-B618-413D-8703-9D06C091517B}" type="parTrans" cxnId="{C4943C6E-27C2-4E73-AD1D-5129718A3FA3}">
      <dgm:prSet/>
      <dgm:spPr/>
      <dgm:t>
        <a:bodyPr/>
        <a:lstStyle/>
        <a:p>
          <a:endParaRPr lang="en-US"/>
        </a:p>
      </dgm:t>
    </dgm:pt>
    <dgm:pt modelId="{CE336144-1E5F-4B32-AB75-ECA3B2A32A8F}" type="sibTrans" cxnId="{C4943C6E-27C2-4E73-AD1D-5129718A3FA3}">
      <dgm:prSet/>
      <dgm:spPr/>
      <dgm:t>
        <a:bodyPr/>
        <a:lstStyle/>
        <a:p>
          <a:endParaRPr lang="en-US"/>
        </a:p>
      </dgm:t>
    </dgm:pt>
    <dgm:pt modelId="{3D565F12-B7CA-43B4-BB1F-06322610DB14}">
      <dgm:prSet phldrT="[Text]"/>
      <dgm:spPr/>
      <dgm:t>
        <a:bodyPr/>
        <a:lstStyle/>
        <a:p>
          <a:r>
            <a:rPr lang="en-US" dirty="0"/>
            <a:t>Round2</a:t>
          </a:r>
        </a:p>
      </dgm:t>
    </dgm:pt>
    <dgm:pt modelId="{43B842A6-5421-48EC-83DC-6209B4BBDC90}" type="parTrans" cxnId="{3FB402A8-E452-4C1F-9B5D-EC903EBE1FD6}">
      <dgm:prSet/>
      <dgm:spPr/>
      <dgm:t>
        <a:bodyPr/>
        <a:lstStyle/>
        <a:p>
          <a:endParaRPr lang="en-US"/>
        </a:p>
      </dgm:t>
    </dgm:pt>
    <dgm:pt modelId="{B09D20A7-68F3-499E-8452-AB13CF9F0291}" type="sibTrans" cxnId="{3FB402A8-E452-4C1F-9B5D-EC903EBE1FD6}">
      <dgm:prSet/>
      <dgm:spPr/>
      <dgm:t>
        <a:bodyPr/>
        <a:lstStyle/>
        <a:p>
          <a:endParaRPr lang="en-US"/>
        </a:p>
      </dgm:t>
    </dgm:pt>
    <dgm:pt modelId="{3C048182-BE3A-4BE0-AA4C-0C144386D9B6}">
      <dgm:prSet phldrT="[Text]"/>
      <dgm:spPr/>
      <dgm:t>
        <a:bodyPr/>
        <a:lstStyle/>
        <a:p>
          <a:r>
            <a:rPr lang="en-US" dirty="0"/>
            <a:t>Company Unique ID</a:t>
          </a:r>
        </a:p>
      </dgm:t>
    </dgm:pt>
    <dgm:pt modelId="{06453C10-55CF-476D-BD31-DA4369752012}" type="parTrans" cxnId="{6F7DCE88-47F2-4BDF-B711-EE9976AB670B}">
      <dgm:prSet/>
      <dgm:spPr/>
      <dgm:t>
        <a:bodyPr/>
        <a:lstStyle/>
        <a:p>
          <a:endParaRPr lang="en-US"/>
        </a:p>
      </dgm:t>
    </dgm:pt>
    <dgm:pt modelId="{F4378EA9-E53D-4636-91FB-EECA26B46815}" type="sibTrans" cxnId="{6F7DCE88-47F2-4BDF-B711-EE9976AB670B}">
      <dgm:prSet/>
      <dgm:spPr/>
      <dgm:t>
        <a:bodyPr/>
        <a:lstStyle/>
        <a:p>
          <a:endParaRPr lang="en-US"/>
        </a:p>
      </dgm:t>
    </dgm:pt>
    <dgm:pt modelId="{9529816D-5987-4FC1-ABF1-249066057C9F}">
      <dgm:prSet phldrT="[Text]"/>
      <dgm:spPr/>
      <dgm:t>
        <a:bodyPr/>
        <a:lstStyle/>
        <a:p>
          <a:r>
            <a:rPr lang="en-US" dirty="0"/>
            <a:t>Funding Round type</a:t>
          </a:r>
        </a:p>
      </dgm:t>
    </dgm:pt>
    <dgm:pt modelId="{E10F9068-E024-4115-9D8B-AB730F037D7C}" type="parTrans" cxnId="{BA6602C3-7376-4A32-B1D3-89A732771E41}">
      <dgm:prSet/>
      <dgm:spPr/>
      <dgm:t>
        <a:bodyPr/>
        <a:lstStyle/>
        <a:p>
          <a:endParaRPr lang="en-US"/>
        </a:p>
      </dgm:t>
    </dgm:pt>
    <dgm:pt modelId="{7FF03F2F-2332-4A17-9737-0BF4968766D4}" type="sibTrans" cxnId="{BA6602C3-7376-4A32-B1D3-89A732771E41}">
      <dgm:prSet/>
      <dgm:spPr/>
      <dgm:t>
        <a:bodyPr/>
        <a:lstStyle/>
        <a:p>
          <a:endParaRPr lang="en-US"/>
        </a:p>
      </dgm:t>
    </dgm:pt>
    <dgm:pt modelId="{806F24DF-EFD2-4123-B6B1-8421FBC05C37}">
      <dgm:prSet phldrT="[Text]"/>
      <dgm:spPr/>
      <dgm:t>
        <a:bodyPr/>
        <a:lstStyle/>
        <a:p>
          <a:r>
            <a:rPr lang="en-US" dirty="0"/>
            <a:t>Mapping</a:t>
          </a:r>
        </a:p>
      </dgm:t>
    </dgm:pt>
    <dgm:pt modelId="{FCF65252-6872-4D31-9A0F-D536E535B74C}" type="parTrans" cxnId="{F62AA0CC-C76C-4C2F-9105-03E27F638273}">
      <dgm:prSet/>
      <dgm:spPr/>
      <dgm:t>
        <a:bodyPr/>
        <a:lstStyle/>
        <a:p>
          <a:endParaRPr lang="en-US"/>
        </a:p>
      </dgm:t>
    </dgm:pt>
    <dgm:pt modelId="{47796A53-16AA-46E1-B610-498F18CFD93B}" type="sibTrans" cxnId="{F62AA0CC-C76C-4C2F-9105-03E27F638273}">
      <dgm:prSet/>
      <dgm:spPr/>
      <dgm:t>
        <a:bodyPr/>
        <a:lstStyle/>
        <a:p>
          <a:endParaRPr lang="en-US"/>
        </a:p>
      </dgm:t>
    </dgm:pt>
    <dgm:pt modelId="{EE7C15C2-EDB9-43AD-BB58-68C3A1A6E656}">
      <dgm:prSet phldrT="[Text]"/>
      <dgm:spPr/>
      <dgm:t>
        <a:bodyPr/>
        <a:lstStyle/>
        <a:p>
          <a:r>
            <a:rPr lang="en-US" dirty="0"/>
            <a:t>Sector Classification</a:t>
          </a:r>
        </a:p>
      </dgm:t>
    </dgm:pt>
    <dgm:pt modelId="{B484D622-5FCB-4189-BFCD-F8E4D924BE9B}" type="parTrans" cxnId="{C3398E14-71E9-4655-8A4A-D5BCF921179E}">
      <dgm:prSet/>
      <dgm:spPr/>
      <dgm:t>
        <a:bodyPr/>
        <a:lstStyle/>
        <a:p>
          <a:endParaRPr lang="en-US"/>
        </a:p>
      </dgm:t>
    </dgm:pt>
    <dgm:pt modelId="{6D2C18CA-42D0-4ACB-98F0-A6E7167E5166}" type="sibTrans" cxnId="{C3398E14-71E9-4655-8A4A-D5BCF921179E}">
      <dgm:prSet/>
      <dgm:spPr/>
      <dgm:t>
        <a:bodyPr/>
        <a:lstStyle/>
        <a:p>
          <a:endParaRPr lang="en-US"/>
        </a:p>
      </dgm:t>
    </dgm:pt>
    <dgm:pt modelId="{5AFA5CC3-8ED1-4BAF-B460-F5E1099825FE}">
      <dgm:prSet phldrT="[Text]"/>
      <dgm:spPr/>
      <dgm:t>
        <a:bodyPr/>
        <a:lstStyle/>
        <a:p>
          <a:r>
            <a:rPr lang="en-US" dirty="0"/>
            <a:t>Website URL</a:t>
          </a:r>
        </a:p>
      </dgm:t>
    </dgm:pt>
    <dgm:pt modelId="{09B30300-918B-4C2B-9AF9-FF65C19DB93B}" type="parTrans" cxnId="{6EC81813-B979-48A1-B03E-0E3427276060}">
      <dgm:prSet/>
      <dgm:spPr/>
      <dgm:t>
        <a:bodyPr/>
        <a:lstStyle/>
        <a:p>
          <a:endParaRPr lang="en-US"/>
        </a:p>
      </dgm:t>
    </dgm:pt>
    <dgm:pt modelId="{D1C79BC6-954B-479A-B532-1E0A06E29828}" type="sibTrans" cxnId="{6EC81813-B979-48A1-B03E-0E3427276060}">
      <dgm:prSet/>
      <dgm:spPr/>
      <dgm:t>
        <a:bodyPr/>
        <a:lstStyle/>
        <a:p>
          <a:endParaRPr lang="en-US"/>
        </a:p>
      </dgm:t>
    </dgm:pt>
    <dgm:pt modelId="{90870365-4194-42CF-9DC3-282DB2F0F6DF}">
      <dgm:prSet phldrT="[Text]"/>
      <dgm:spPr/>
      <dgm:t>
        <a:bodyPr/>
        <a:lstStyle/>
        <a:p>
          <a:r>
            <a:rPr lang="en-US" dirty="0"/>
            <a:t>Categories</a:t>
          </a:r>
        </a:p>
      </dgm:t>
    </dgm:pt>
    <dgm:pt modelId="{2C54E995-A098-4CC5-B740-2C16B12A8E1B}" type="parTrans" cxnId="{8B7DE08B-D826-4490-A523-BF934E68ADEA}">
      <dgm:prSet/>
      <dgm:spPr/>
      <dgm:t>
        <a:bodyPr/>
        <a:lstStyle/>
        <a:p>
          <a:endParaRPr lang="en-US"/>
        </a:p>
      </dgm:t>
    </dgm:pt>
    <dgm:pt modelId="{B494A1AB-A0C3-4039-96EB-E258F79FE665}" type="sibTrans" cxnId="{8B7DE08B-D826-4490-A523-BF934E68ADEA}">
      <dgm:prSet/>
      <dgm:spPr/>
      <dgm:t>
        <a:bodyPr/>
        <a:lstStyle/>
        <a:p>
          <a:endParaRPr lang="en-US"/>
        </a:p>
      </dgm:t>
    </dgm:pt>
    <dgm:pt modelId="{F8C14A39-3D9E-40C1-9F9B-8E8361B742CF}">
      <dgm:prSet phldrT="[Text]"/>
      <dgm:spPr/>
      <dgm:t>
        <a:bodyPr/>
        <a:lstStyle/>
        <a:p>
          <a:r>
            <a:rPr lang="en-US" dirty="0"/>
            <a:t>Status</a:t>
          </a:r>
        </a:p>
      </dgm:t>
    </dgm:pt>
    <dgm:pt modelId="{66F5AD55-9537-4936-8E73-3B04706050DB}" type="parTrans" cxnId="{33080CF3-589C-402E-BB63-628FBB7162E7}">
      <dgm:prSet/>
      <dgm:spPr/>
      <dgm:t>
        <a:bodyPr/>
        <a:lstStyle/>
        <a:p>
          <a:endParaRPr lang="en-US"/>
        </a:p>
      </dgm:t>
    </dgm:pt>
    <dgm:pt modelId="{104A5023-AD5F-449A-99B8-9F8A85111E08}" type="sibTrans" cxnId="{33080CF3-589C-402E-BB63-628FBB7162E7}">
      <dgm:prSet/>
      <dgm:spPr/>
      <dgm:t>
        <a:bodyPr/>
        <a:lstStyle/>
        <a:p>
          <a:endParaRPr lang="en-US"/>
        </a:p>
      </dgm:t>
    </dgm:pt>
    <dgm:pt modelId="{5C1DC181-B7DC-4BF3-AD56-35019ECCA06A}">
      <dgm:prSet phldrT="[Text]"/>
      <dgm:spPr/>
      <dgm:t>
        <a:bodyPr/>
        <a:lstStyle/>
        <a:p>
          <a:r>
            <a:rPr lang="en-US" dirty="0"/>
            <a:t>Country Code</a:t>
          </a:r>
        </a:p>
      </dgm:t>
    </dgm:pt>
    <dgm:pt modelId="{0F92B12B-C3EF-4D33-B89B-87479F7C4067}" type="parTrans" cxnId="{892CCFE1-7059-4B9D-8378-3F7CE881598C}">
      <dgm:prSet/>
      <dgm:spPr/>
      <dgm:t>
        <a:bodyPr/>
        <a:lstStyle/>
        <a:p>
          <a:endParaRPr lang="en-US"/>
        </a:p>
      </dgm:t>
    </dgm:pt>
    <dgm:pt modelId="{9BFBD4BA-01AD-4CA4-8F1B-0E146D7B358E}" type="sibTrans" cxnId="{892CCFE1-7059-4B9D-8378-3F7CE881598C}">
      <dgm:prSet/>
      <dgm:spPr/>
      <dgm:t>
        <a:bodyPr/>
        <a:lstStyle/>
        <a:p>
          <a:endParaRPr lang="en-US"/>
        </a:p>
      </dgm:t>
    </dgm:pt>
    <dgm:pt modelId="{F98F0689-499A-435E-BF68-BF11559E7754}">
      <dgm:prSet phldrT="[Text]"/>
      <dgm:spPr/>
      <dgm:t>
        <a:bodyPr/>
        <a:lstStyle/>
        <a:p>
          <a:r>
            <a:rPr lang="en-US" dirty="0"/>
            <a:t>State Code</a:t>
          </a:r>
        </a:p>
      </dgm:t>
    </dgm:pt>
    <dgm:pt modelId="{67E45370-F22C-4E2F-8349-662B174D1DC5}" type="parTrans" cxnId="{059D2FF8-B54D-46FA-9EAC-B08CAB0CD178}">
      <dgm:prSet/>
      <dgm:spPr/>
      <dgm:t>
        <a:bodyPr/>
        <a:lstStyle/>
        <a:p>
          <a:endParaRPr lang="en-US"/>
        </a:p>
      </dgm:t>
    </dgm:pt>
    <dgm:pt modelId="{CDA1C81A-6D68-42AC-8B0D-1AA7629002A8}" type="sibTrans" cxnId="{059D2FF8-B54D-46FA-9EAC-B08CAB0CD178}">
      <dgm:prSet/>
      <dgm:spPr/>
      <dgm:t>
        <a:bodyPr/>
        <a:lstStyle/>
        <a:p>
          <a:endParaRPr lang="en-US"/>
        </a:p>
      </dgm:t>
    </dgm:pt>
    <dgm:pt modelId="{B3B0F333-A2BB-44A8-A4DD-89B879AA1FBC}">
      <dgm:prSet phldrT="[Text]"/>
      <dgm:spPr/>
      <dgm:t>
        <a:bodyPr/>
        <a:lstStyle/>
        <a:p>
          <a:endParaRPr lang="en-US" dirty="0"/>
        </a:p>
      </dgm:t>
    </dgm:pt>
    <dgm:pt modelId="{D6DC5D86-21FD-40D3-8F93-CE96DEB469A4}" type="parTrans" cxnId="{7F664DB9-2A69-4A68-9213-BE5509BABC36}">
      <dgm:prSet/>
      <dgm:spPr/>
      <dgm:t>
        <a:bodyPr/>
        <a:lstStyle/>
        <a:p>
          <a:endParaRPr lang="en-US"/>
        </a:p>
      </dgm:t>
    </dgm:pt>
    <dgm:pt modelId="{4FB9832A-6CA2-4321-B35A-819A80AD17CC}" type="sibTrans" cxnId="{7F664DB9-2A69-4A68-9213-BE5509BABC36}">
      <dgm:prSet/>
      <dgm:spPr/>
      <dgm:t>
        <a:bodyPr/>
        <a:lstStyle/>
        <a:p>
          <a:endParaRPr lang="en-US"/>
        </a:p>
      </dgm:t>
    </dgm:pt>
    <dgm:pt modelId="{4809BDAB-E71C-4282-A485-2AA3065D45FE}">
      <dgm:prSet phldrT="[Text]"/>
      <dgm:spPr/>
      <dgm:t>
        <a:bodyPr/>
        <a:lstStyle/>
        <a:p>
          <a:r>
            <a:rPr lang="en-US" dirty="0"/>
            <a:t>Funding Round ID</a:t>
          </a:r>
        </a:p>
      </dgm:t>
    </dgm:pt>
    <dgm:pt modelId="{BCC44F29-9AE7-44B4-81A6-F5464D9085ED}" type="parTrans" cxnId="{DF435732-D0E2-4546-A68B-C5E3945E056F}">
      <dgm:prSet/>
      <dgm:spPr/>
      <dgm:t>
        <a:bodyPr/>
        <a:lstStyle/>
        <a:p>
          <a:endParaRPr lang="en-US"/>
        </a:p>
      </dgm:t>
    </dgm:pt>
    <dgm:pt modelId="{6C96A671-5F99-413A-9703-197E68C61BBF}" type="sibTrans" cxnId="{DF435732-D0E2-4546-A68B-C5E3945E056F}">
      <dgm:prSet/>
      <dgm:spPr/>
      <dgm:t>
        <a:bodyPr/>
        <a:lstStyle/>
        <a:p>
          <a:endParaRPr lang="en-US"/>
        </a:p>
      </dgm:t>
    </dgm:pt>
    <dgm:pt modelId="{AF9A5003-31C8-43CD-876C-2C5D0800C29F}">
      <dgm:prSet phldrT="[Text]"/>
      <dgm:spPr/>
      <dgm:t>
        <a:bodyPr/>
        <a:lstStyle/>
        <a:p>
          <a:r>
            <a:rPr lang="en-US" dirty="0"/>
            <a:t>Funding Round Code</a:t>
          </a:r>
        </a:p>
      </dgm:t>
    </dgm:pt>
    <dgm:pt modelId="{0F561C79-8727-4F6C-B9CC-AC7663496462}" type="parTrans" cxnId="{F2E4A7F5-AEFF-43EA-A310-8B632092CD82}">
      <dgm:prSet/>
      <dgm:spPr/>
      <dgm:t>
        <a:bodyPr/>
        <a:lstStyle/>
        <a:p>
          <a:endParaRPr lang="en-US"/>
        </a:p>
      </dgm:t>
    </dgm:pt>
    <dgm:pt modelId="{EAE17B0D-2C3D-44CC-9125-A0DC5D93D980}" type="sibTrans" cxnId="{F2E4A7F5-AEFF-43EA-A310-8B632092CD82}">
      <dgm:prSet/>
      <dgm:spPr/>
      <dgm:t>
        <a:bodyPr/>
        <a:lstStyle/>
        <a:p>
          <a:endParaRPr lang="en-US"/>
        </a:p>
      </dgm:t>
    </dgm:pt>
    <dgm:pt modelId="{4B99479B-82AF-4782-8F7F-D048CC59DA25}">
      <dgm:prSet phldrT="[Text]"/>
      <dgm:spPr/>
      <dgm:t>
        <a:bodyPr/>
        <a:lstStyle/>
        <a:p>
          <a:r>
            <a:rPr lang="en-US"/>
            <a:t>Funding time</a:t>
          </a:r>
          <a:endParaRPr lang="en-US" dirty="0"/>
        </a:p>
      </dgm:t>
    </dgm:pt>
    <dgm:pt modelId="{2A700464-25C8-4544-84B5-EBA5F9B83429}" type="parTrans" cxnId="{0882C429-4B4B-40E0-9761-D6DBE393B651}">
      <dgm:prSet/>
      <dgm:spPr/>
      <dgm:t>
        <a:bodyPr/>
        <a:lstStyle/>
        <a:p>
          <a:endParaRPr lang="en-US"/>
        </a:p>
      </dgm:t>
    </dgm:pt>
    <dgm:pt modelId="{455F2283-8886-448B-8B96-B8FC274CEA31}" type="sibTrans" cxnId="{0882C429-4B4B-40E0-9761-D6DBE393B651}">
      <dgm:prSet/>
      <dgm:spPr/>
      <dgm:t>
        <a:bodyPr/>
        <a:lstStyle/>
        <a:p>
          <a:endParaRPr lang="en-US"/>
        </a:p>
      </dgm:t>
    </dgm:pt>
    <dgm:pt modelId="{6D9BE4E5-BDEE-407B-90DE-0AE3F9EFBD06}">
      <dgm:prSet phldrT="[Text]"/>
      <dgm:spPr/>
      <dgm:t>
        <a:bodyPr/>
        <a:lstStyle/>
        <a:p>
          <a:r>
            <a:rPr lang="en-US" dirty="0"/>
            <a:t>Raised amount</a:t>
          </a:r>
        </a:p>
      </dgm:t>
    </dgm:pt>
    <dgm:pt modelId="{946B726E-D7CC-4882-84FD-92D5AF011E45}" type="parTrans" cxnId="{28A5781D-9371-4730-8854-D370FF1D18A4}">
      <dgm:prSet/>
      <dgm:spPr/>
      <dgm:t>
        <a:bodyPr/>
        <a:lstStyle/>
        <a:p>
          <a:endParaRPr lang="en-US"/>
        </a:p>
      </dgm:t>
    </dgm:pt>
    <dgm:pt modelId="{15722EA1-472D-47C1-985C-76BCDB1B94A1}" type="sibTrans" cxnId="{28A5781D-9371-4730-8854-D370FF1D18A4}">
      <dgm:prSet/>
      <dgm:spPr/>
      <dgm:t>
        <a:bodyPr/>
        <a:lstStyle/>
        <a:p>
          <a:endParaRPr lang="en-US"/>
        </a:p>
      </dgm:t>
    </dgm:pt>
    <dgm:pt modelId="{C62E8BBA-54BB-4C0A-951A-493261EA2321}">
      <dgm:prSet phldrT="[Text]"/>
      <dgm:spPr/>
      <dgm:t>
        <a:bodyPr/>
        <a:lstStyle/>
        <a:p>
          <a:r>
            <a:rPr lang="en-US" dirty="0"/>
            <a:t>Observation :66367</a:t>
          </a:r>
        </a:p>
      </dgm:t>
    </dgm:pt>
    <dgm:pt modelId="{4527D11A-C58B-45C0-926A-8AD43481D0BA}" type="parTrans" cxnId="{C9D637EC-14B6-47C5-A859-B3BB549E1A8D}">
      <dgm:prSet/>
      <dgm:spPr/>
      <dgm:t>
        <a:bodyPr/>
        <a:lstStyle/>
        <a:p>
          <a:endParaRPr lang="en-US"/>
        </a:p>
      </dgm:t>
    </dgm:pt>
    <dgm:pt modelId="{16EF461F-FDF7-4546-B21F-E360C18A08FD}" type="sibTrans" cxnId="{C9D637EC-14B6-47C5-A859-B3BB549E1A8D}">
      <dgm:prSet/>
      <dgm:spPr/>
      <dgm:t>
        <a:bodyPr/>
        <a:lstStyle/>
        <a:p>
          <a:endParaRPr lang="en-US"/>
        </a:p>
      </dgm:t>
    </dgm:pt>
    <dgm:pt modelId="{8BEF2E17-C38F-4A38-BE25-A594B0FD72AE}">
      <dgm:prSet phldrT="[Text]"/>
      <dgm:spPr/>
      <dgm:t>
        <a:bodyPr/>
        <a:lstStyle/>
        <a:p>
          <a:r>
            <a:rPr lang="en-US" dirty="0"/>
            <a:t>Obseravations:</a:t>
          </a:r>
          <a:r>
            <a:rPr lang="en-US" b="0" i="0" u="none" dirty="0"/>
            <a:t>114948</a:t>
          </a:r>
          <a:endParaRPr lang="en-US" dirty="0"/>
        </a:p>
      </dgm:t>
    </dgm:pt>
    <dgm:pt modelId="{234660F9-023A-4414-AFDD-3F9251397075}" type="parTrans" cxnId="{FCD7020C-5695-458E-A17C-3BDE876688C2}">
      <dgm:prSet/>
      <dgm:spPr/>
      <dgm:t>
        <a:bodyPr/>
        <a:lstStyle/>
        <a:p>
          <a:endParaRPr lang="en-US"/>
        </a:p>
      </dgm:t>
    </dgm:pt>
    <dgm:pt modelId="{1054F45A-1C34-4707-9352-621B6E3FB8B0}" type="sibTrans" cxnId="{FCD7020C-5695-458E-A17C-3BDE876688C2}">
      <dgm:prSet/>
      <dgm:spPr/>
      <dgm:t>
        <a:bodyPr/>
        <a:lstStyle/>
        <a:p>
          <a:endParaRPr lang="en-US"/>
        </a:p>
      </dgm:t>
    </dgm:pt>
    <dgm:pt modelId="{72698E99-9854-4276-AB78-52D94EB771DB}" type="pres">
      <dgm:prSet presAssocID="{49E82B86-1166-4BF7-AD67-11BB64A0F5A2}" presName="Name0" presStyleCnt="0">
        <dgm:presLayoutVars>
          <dgm:dir/>
          <dgm:animLvl val="lvl"/>
          <dgm:resizeHandles val="exact"/>
        </dgm:presLayoutVars>
      </dgm:prSet>
      <dgm:spPr/>
      <dgm:t>
        <a:bodyPr/>
        <a:lstStyle/>
        <a:p>
          <a:endParaRPr lang="en-US"/>
        </a:p>
      </dgm:t>
    </dgm:pt>
    <dgm:pt modelId="{D6F77FB9-66BF-45D0-953F-12D9E270DD50}" type="pres">
      <dgm:prSet presAssocID="{0C8C4E83-8EA1-4C20-8A8F-9CB3BE90109F}" presName="composite" presStyleCnt="0"/>
      <dgm:spPr/>
    </dgm:pt>
    <dgm:pt modelId="{21E8C085-8094-4C07-8563-8762C26E7040}" type="pres">
      <dgm:prSet presAssocID="{0C8C4E83-8EA1-4C20-8A8F-9CB3BE90109F}" presName="parTx" presStyleLbl="alignNode1" presStyleIdx="0" presStyleCnt="3" custScaleX="122831">
        <dgm:presLayoutVars>
          <dgm:chMax val="0"/>
          <dgm:chPref val="0"/>
          <dgm:bulletEnabled val="1"/>
        </dgm:presLayoutVars>
      </dgm:prSet>
      <dgm:spPr/>
      <dgm:t>
        <a:bodyPr/>
        <a:lstStyle/>
        <a:p>
          <a:endParaRPr lang="en-US"/>
        </a:p>
      </dgm:t>
    </dgm:pt>
    <dgm:pt modelId="{27FFCC90-D071-4CC5-AEA9-C5ED7EAC261A}" type="pres">
      <dgm:prSet presAssocID="{0C8C4E83-8EA1-4C20-8A8F-9CB3BE90109F}" presName="desTx" presStyleLbl="alignAccFollowNode1" presStyleIdx="0" presStyleCnt="3" custScaleX="122210">
        <dgm:presLayoutVars>
          <dgm:bulletEnabled val="1"/>
        </dgm:presLayoutVars>
      </dgm:prSet>
      <dgm:spPr/>
      <dgm:t>
        <a:bodyPr/>
        <a:lstStyle/>
        <a:p>
          <a:endParaRPr lang="en-US"/>
        </a:p>
      </dgm:t>
    </dgm:pt>
    <dgm:pt modelId="{5188EC3B-4BDE-420F-85E2-2C52BD995B99}" type="pres">
      <dgm:prSet presAssocID="{99E456C9-1E78-435F-9CF0-9738FF40AD5A}" presName="space" presStyleCnt="0"/>
      <dgm:spPr/>
    </dgm:pt>
    <dgm:pt modelId="{2BDAB1AF-B51C-4F70-A573-AB4F1DBE1DCB}" type="pres">
      <dgm:prSet presAssocID="{3D565F12-B7CA-43B4-BB1F-06322610DB14}" presName="composite" presStyleCnt="0"/>
      <dgm:spPr/>
    </dgm:pt>
    <dgm:pt modelId="{A4432996-7DA1-4C5E-B00B-997BB6423730}" type="pres">
      <dgm:prSet presAssocID="{3D565F12-B7CA-43B4-BB1F-06322610DB14}" presName="parTx" presStyleLbl="alignNode1" presStyleIdx="1" presStyleCnt="3">
        <dgm:presLayoutVars>
          <dgm:chMax val="0"/>
          <dgm:chPref val="0"/>
          <dgm:bulletEnabled val="1"/>
        </dgm:presLayoutVars>
      </dgm:prSet>
      <dgm:spPr/>
      <dgm:t>
        <a:bodyPr/>
        <a:lstStyle/>
        <a:p>
          <a:endParaRPr lang="en-US"/>
        </a:p>
      </dgm:t>
    </dgm:pt>
    <dgm:pt modelId="{C6600B44-71C3-489B-B1A2-92544C72728A}" type="pres">
      <dgm:prSet presAssocID="{3D565F12-B7CA-43B4-BB1F-06322610DB14}" presName="desTx" presStyleLbl="alignAccFollowNode1" presStyleIdx="1" presStyleCnt="3">
        <dgm:presLayoutVars>
          <dgm:bulletEnabled val="1"/>
        </dgm:presLayoutVars>
      </dgm:prSet>
      <dgm:spPr/>
      <dgm:t>
        <a:bodyPr/>
        <a:lstStyle/>
        <a:p>
          <a:endParaRPr lang="en-US"/>
        </a:p>
      </dgm:t>
    </dgm:pt>
    <dgm:pt modelId="{84120DF0-763C-43C5-BF31-9A0AFEC5D17F}" type="pres">
      <dgm:prSet presAssocID="{B09D20A7-68F3-499E-8452-AB13CF9F0291}" presName="space" presStyleCnt="0"/>
      <dgm:spPr/>
    </dgm:pt>
    <dgm:pt modelId="{65CDB18F-A87A-4B77-BCE2-4A923274DFCB}" type="pres">
      <dgm:prSet presAssocID="{806F24DF-EFD2-4123-B6B1-8421FBC05C37}" presName="composite" presStyleCnt="0"/>
      <dgm:spPr/>
    </dgm:pt>
    <dgm:pt modelId="{A56598BC-9582-4339-84F0-B0647CF364F6}" type="pres">
      <dgm:prSet presAssocID="{806F24DF-EFD2-4123-B6B1-8421FBC05C37}" presName="parTx" presStyleLbl="alignNode1" presStyleIdx="2" presStyleCnt="3">
        <dgm:presLayoutVars>
          <dgm:chMax val="0"/>
          <dgm:chPref val="0"/>
          <dgm:bulletEnabled val="1"/>
        </dgm:presLayoutVars>
      </dgm:prSet>
      <dgm:spPr/>
      <dgm:t>
        <a:bodyPr/>
        <a:lstStyle/>
        <a:p>
          <a:endParaRPr lang="en-US"/>
        </a:p>
      </dgm:t>
    </dgm:pt>
    <dgm:pt modelId="{F4F08465-4B20-4E68-BA29-A5D51FA17A27}" type="pres">
      <dgm:prSet presAssocID="{806F24DF-EFD2-4123-B6B1-8421FBC05C37}" presName="desTx" presStyleLbl="alignAccFollowNode1" presStyleIdx="2" presStyleCnt="3">
        <dgm:presLayoutVars>
          <dgm:bulletEnabled val="1"/>
        </dgm:presLayoutVars>
      </dgm:prSet>
      <dgm:spPr/>
      <dgm:t>
        <a:bodyPr/>
        <a:lstStyle/>
        <a:p>
          <a:endParaRPr lang="en-US"/>
        </a:p>
      </dgm:t>
    </dgm:pt>
  </dgm:ptLst>
  <dgm:cxnLst>
    <dgm:cxn modelId="{050CE76D-F6FF-40F1-A87B-3F5BFA1B73C1}" type="presOf" srcId="{8BEF2E17-C38F-4A38-BE25-A594B0FD72AE}" destId="{C6600B44-71C3-489B-B1A2-92544C72728A}" srcOrd="0" destOrd="6" presId="urn:microsoft.com/office/officeart/2005/8/layout/hList1"/>
    <dgm:cxn modelId="{96A97F69-04BC-41AD-9412-DC5304E4981A}" type="presOf" srcId="{49E82B86-1166-4BF7-AD67-11BB64A0F5A2}" destId="{72698E99-9854-4276-AB78-52D94EB771DB}" srcOrd="0" destOrd="0" presId="urn:microsoft.com/office/officeart/2005/8/layout/hList1"/>
    <dgm:cxn modelId="{6EC81813-B979-48A1-B03E-0E3427276060}" srcId="{0C8C4E83-8EA1-4C20-8A8F-9CB3BE90109F}" destId="{5AFA5CC3-8ED1-4BAF-B460-F5E1099825FE}" srcOrd="2" destOrd="0" parTransId="{09B30300-918B-4C2B-9AF9-FF65C19DB93B}" sibTransId="{D1C79BC6-954B-479A-B532-1E0A06E29828}"/>
    <dgm:cxn modelId="{5F746DBA-E021-421F-8247-CF14F6B20660}" type="presOf" srcId="{4809BDAB-E71C-4282-A485-2AA3065D45FE}" destId="{C6600B44-71C3-489B-B1A2-92544C72728A}" srcOrd="0" destOrd="1" presId="urn:microsoft.com/office/officeart/2005/8/layout/hList1"/>
    <dgm:cxn modelId="{43B71E6E-39C0-4DA1-A1A8-92209196A098}" type="presOf" srcId="{F8C14A39-3D9E-40C1-9F9B-8E8361B742CF}" destId="{27FFCC90-D071-4CC5-AEA9-C5ED7EAC261A}" srcOrd="0" destOrd="4" presId="urn:microsoft.com/office/officeart/2005/8/layout/hList1"/>
    <dgm:cxn modelId="{BA6602C3-7376-4A32-B1D3-89A732771E41}" srcId="{3D565F12-B7CA-43B4-BB1F-06322610DB14}" destId="{9529816D-5987-4FC1-ABF1-249066057C9F}" srcOrd="2" destOrd="0" parTransId="{E10F9068-E024-4115-9D8B-AB730F037D7C}" sibTransId="{7FF03F2F-2332-4A17-9737-0BF4968766D4}"/>
    <dgm:cxn modelId="{C5290AB3-37CD-461D-817A-55879A4C5D7D}" type="presOf" srcId="{EE7C15C2-EDB9-43AD-BB58-68C3A1A6E656}" destId="{F4F08465-4B20-4E68-BA29-A5D51FA17A27}" srcOrd="0" destOrd="0" presId="urn:microsoft.com/office/officeart/2005/8/layout/hList1"/>
    <dgm:cxn modelId="{C4943C6E-27C2-4E73-AD1D-5129718A3FA3}" srcId="{0C8C4E83-8EA1-4C20-8A8F-9CB3BE90109F}" destId="{5D18CCBB-4F69-41A9-9670-5F76046A729D}" srcOrd="1" destOrd="0" parTransId="{AE5C57B3-B618-413D-8703-9D06C091517B}" sibTransId="{CE336144-1E5F-4B32-AB75-ECA3B2A32A8F}"/>
    <dgm:cxn modelId="{7F664DB9-2A69-4A68-9213-BE5509BABC36}" srcId="{3D565F12-B7CA-43B4-BB1F-06322610DB14}" destId="{B3B0F333-A2BB-44A8-A4DD-89B879AA1FBC}" srcOrd="7" destOrd="0" parTransId="{D6DC5D86-21FD-40D3-8F93-CE96DEB469A4}" sibTransId="{4FB9832A-6CA2-4321-B35A-819A80AD17CC}"/>
    <dgm:cxn modelId="{3EB1182D-0C85-4DA5-8A7F-C274618DA28D}" type="presOf" srcId="{3C048182-BE3A-4BE0-AA4C-0C144386D9B6}" destId="{C6600B44-71C3-489B-B1A2-92544C72728A}" srcOrd="0" destOrd="0" presId="urn:microsoft.com/office/officeart/2005/8/layout/hList1"/>
    <dgm:cxn modelId="{892CCFE1-7059-4B9D-8378-3F7CE881598C}" srcId="{0C8C4E83-8EA1-4C20-8A8F-9CB3BE90109F}" destId="{5C1DC181-B7DC-4BF3-AD56-35019ECCA06A}" srcOrd="5" destOrd="0" parTransId="{0F92B12B-C3EF-4D33-B89B-87479F7C4067}" sibTransId="{9BFBD4BA-01AD-4CA4-8F1B-0E146D7B358E}"/>
    <dgm:cxn modelId="{0882C429-4B4B-40E0-9761-D6DBE393B651}" srcId="{3D565F12-B7CA-43B4-BB1F-06322610DB14}" destId="{4B99479B-82AF-4782-8F7F-D048CC59DA25}" srcOrd="4" destOrd="0" parTransId="{2A700464-25C8-4544-84B5-EBA5F9B83429}" sibTransId="{455F2283-8886-448B-8B96-B8FC274CEA31}"/>
    <dgm:cxn modelId="{FCD7020C-5695-458E-A17C-3BDE876688C2}" srcId="{3D565F12-B7CA-43B4-BB1F-06322610DB14}" destId="{8BEF2E17-C38F-4A38-BE25-A594B0FD72AE}" srcOrd="6" destOrd="0" parTransId="{234660F9-023A-4414-AFDD-3F9251397075}" sibTransId="{1054F45A-1C34-4707-9352-621B6E3FB8B0}"/>
    <dgm:cxn modelId="{40CF7AF4-698E-4EB1-BDCB-E1746855A8E3}" type="presOf" srcId="{3D565F12-B7CA-43B4-BB1F-06322610DB14}" destId="{A4432996-7DA1-4C5E-B00B-997BB6423730}" srcOrd="0" destOrd="0" presId="urn:microsoft.com/office/officeart/2005/8/layout/hList1"/>
    <dgm:cxn modelId="{D47FB7D4-ECA8-429C-B432-EDD1F331A192}" type="presOf" srcId="{70B3A8EC-98C2-4B42-AAE8-D4B3ACA5A4FD}" destId="{27FFCC90-D071-4CC5-AEA9-C5ED7EAC261A}" srcOrd="0" destOrd="0" presId="urn:microsoft.com/office/officeart/2005/8/layout/hList1"/>
    <dgm:cxn modelId="{F14AAAF4-0834-4B19-876D-DE7128BF332F}" type="presOf" srcId="{9529816D-5987-4FC1-ABF1-249066057C9F}" destId="{C6600B44-71C3-489B-B1A2-92544C72728A}" srcOrd="0" destOrd="2" presId="urn:microsoft.com/office/officeart/2005/8/layout/hList1"/>
    <dgm:cxn modelId="{DF435732-D0E2-4546-A68B-C5E3945E056F}" srcId="{3D565F12-B7CA-43B4-BB1F-06322610DB14}" destId="{4809BDAB-E71C-4282-A485-2AA3065D45FE}" srcOrd="1" destOrd="0" parTransId="{BCC44F29-9AE7-44B4-81A6-F5464D9085ED}" sibTransId="{6C96A671-5F99-413A-9703-197E68C61BBF}"/>
    <dgm:cxn modelId="{6F7D7C62-2D9A-4F83-90BC-C86219E4D192}" type="presOf" srcId="{C62E8BBA-54BB-4C0A-951A-493261EA2321}" destId="{27FFCC90-D071-4CC5-AEA9-C5ED7EAC261A}" srcOrd="0" destOrd="7" presId="urn:microsoft.com/office/officeart/2005/8/layout/hList1"/>
    <dgm:cxn modelId="{E6366507-EF0B-4E23-858F-B3078D1DB6FB}" srcId="{49E82B86-1166-4BF7-AD67-11BB64A0F5A2}" destId="{0C8C4E83-8EA1-4C20-8A8F-9CB3BE90109F}" srcOrd="0" destOrd="0" parTransId="{3AEA7C3F-C8BC-4AE8-9A77-6762AFF749A6}" sibTransId="{99E456C9-1E78-435F-9CF0-9738FF40AD5A}"/>
    <dgm:cxn modelId="{640B55C8-623D-4112-8FE7-B3672D8CA07E}" type="presOf" srcId="{B3B0F333-A2BB-44A8-A4DD-89B879AA1FBC}" destId="{C6600B44-71C3-489B-B1A2-92544C72728A}" srcOrd="0" destOrd="7" presId="urn:microsoft.com/office/officeart/2005/8/layout/hList1"/>
    <dgm:cxn modelId="{8B7DE08B-D826-4490-A523-BF934E68ADEA}" srcId="{0C8C4E83-8EA1-4C20-8A8F-9CB3BE90109F}" destId="{90870365-4194-42CF-9DC3-282DB2F0F6DF}" srcOrd="3" destOrd="0" parTransId="{2C54E995-A098-4CC5-B740-2C16B12A8E1B}" sibTransId="{B494A1AB-A0C3-4039-96EB-E258F79FE665}"/>
    <dgm:cxn modelId="{A39B78DB-CB5F-484F-8E33-19C6DFD3B6C6}" type="presOf" srcId="{5C1DC181-B7DC-4BF3-AD56-35019ECCA06A}" destId="{27FFCC90-D071-4CC5-AEA9-C5ED7EAC261A}" srcOrd="0" destOrd="5" presId="urn:microsoft.com/office/officeart/2005/8/layout/hList1"/>
    <dgm:cxn modelId="{6E1FBE57-0DA8-4FA5-96E6-99609D7B7AF1}" type="presOf" srcId="{4B99479B-82AF-4782-8F7F-D048CC59DA25}" destId="{C6600B44-71C3-489B-B1A2-92544C72728A}" srcOrd="0" destOrd="4" presId="urn:microsoft.com/office/officeart/2005/8/layout/hList1"/>
    <dgm:cxn modelId="{1BD995D8-B1CE-4172-AA4B-6F0296325C91}" type="presOf" srcId="{F98F0689-499A-435E-BF68-BF11559E7754}" destId="{27FFCC90-D071-4CC5-AEA9-C5ED7EAC261A}" srcOrd="0" destOrd="6" presId="urn:microsoft.com/office/officeart/2005/8/layout/hList1"/>
    <dgm:cxn modelId="{F62AA0CC-C76C-4C2F-9105-03E27F638273}" srcId="{49E82B86-1166-4BF7-AD67-11BB64A0F5A2}" destId="{806F24DF-EFD2-4123-B6B1-8421FBC05C37}" srcOrd="2" destOrd="0" parTransId="{FCF65252-6872-4D31-9A0F-D536E535B74C}" sibTransId="{47796A53-16AA-46E1-B610-498F18CFD93B}"/>
    <dgm:cxn modelId="{6F7DCE88-47F2-4BDF-B711-EE9976AB670B}" srcId="{3D565F12-B7CA-43B4-BB1F-06322610DB14}" destId="{3C048182-BE3A-4BE0-AA4C-0C144386D9B6}" srcOrd="0" destOrd="0" parTransId="{06453C10-55CF-476D-BD31-DA4369752012}" sibTransId="{F4378EA9-E53D-4636-91FB-EECA26B46815}"/>
    <dgm:cxn modelId="{898BC335-1823-4C28-A3BD-D0FA90B6B038}" type="presOf" srcId="{5D18CCBB-4F69-41A9-9670-5F76046A729D}" destId="{27FFCC90-D071-4CC5-AEA9-C5ED7EAC261A}" srcOrd="0" destOrd="1" presId="urn:microsoft.com/office/officeart/2005/8/layout/hList1"/>
    <dgm:cxn modelId="{3FB402A8-E452-4C1F-9B5D-EC903EBE1FD6}" srcId="{49E82B86-1166-4BF7-AD67-11BB64A0F5A2}" destId="{3D565F12-B7CA-43B4-BB1F-06322610DB14}" srcOrd="1" destOrd="0" parTransId="{43B842A6-5421-48EC-83DC-6209B4BBDC90}" sibTransId="{B09D20A7-68F3-499E-8452-AB13CF9F0291}"/>
    <dgm:cxn modelId="{F7105726-B302-4A19-91FB-B4F8F50A03EB}" type="presOf" srcId="{90870365-4194-42CF-9DC3-282DB2F0F6DF}" destId="{27FFCC90-D071-4CC5-AEA9-C5ED7EAC261A}" srcOrd="0" destOrd="3" presId="urn:microsoft.com/office/officeart/2005/8/layout/hList1"/>
    <dgm:cxn modelId="{059D2FF8-B54D-46FA-9EAC-B08CAB0CD178}" srcId="{0C8C4E83-8EA1-4C20-8A8F-9CB3BE90109F}" destId="{F98F0689-499A-435E-BF68-BF11559E7754}" srcOrd="6" destOrd="0" parTransId="{67E45370-F22C-4E2F-8349-662B174D1DC5}" sibTransId="{CDA1C81A-6D68-42AC-8B0D-1AA7629002A8}"/>
    <dgm:cxn modelId="{33080CF3-589C-402E-BB63-628FBB7162E7}" srcId="{0C8C4E83-8EA1-4C20-8A8F-9CB3BE90109F}" destId="{F8C14A39-3D9E-40C1-9F9B-8E8361B742CF}" srcOrd="4" destOrd="0" parTransId="{66F5AD55-9537-4936-8E73-3B04706050DB}" sibTransId="{104A5023-AD5F-449A-99B8-9F8A85111E08}"/>
    <dgm:cxn modelId="{28A5781D-9371-4730-8854-D370FF1D18A4}" srcId="{3D565F12-B7CA-43B4-BB1F-06322610DB14}" destId="{6D9BE4E5-BDEE-407B-90DE-0AE3F9EFBD06}" srcOrd="5" destOrd="0" parTransId="{946B726E-D7CC-4882-84FD-92D5AF011E45}" sibTransId="{15722EA1-472D-47C1-985C-76BCDB1B94A1}"/>
    <dgm:cxn modelId="{AEAB114E-F8D3-4D9D-A0E9-DCB027EA7CAA}" type="presOf" srcId="{806F24DF-EFD2-4123-B6B1-8421FBC05C37}" destId="{A56598BC-9582-4339-84F0-B0647CF364F6}" srcOrd="0" destOrd="0" presId="urn:microsoft.com/office/officeart/2005/8/layout/hList1"/>
    <dgm:cxn modelId="{59762FBC-92F2-4B53-A197-1F175B77E249}" type="presOf" srcId="{AF9A5003-31C8-43CD-876C-2C5D0800C29F}" destId="{C6600B44-71C3-489B-B1A2-92544C72728A}" srcOrd="0" destOrd="3" presId="urn:microsoft.com/office/officeart/2005/8/layout/hList1"/>
    <dgm:cxn modelId="{95F4E8A3-11A8-4EE2-8428-51FAEA875F26}" type="presOf" srcId="{5AFA5CC3-8ED1-4BAF-B460-F5E1099825FE}" destId="{27FFCC90-D071-4CC5-AEA9-C5ED7EAC261A}" srcOrd="0" destOrd="2" presId="urn:microsoft.com/office/officeart/2005/8/layout/hList1"/>
    <dgm:cxn modelId="{C9D637EC-14B6-47C5-A859-B3BB549E1A8D}" srcId="{0C8C4E83-8EA1-4C20-8A8F-9CB3BE90109F}" destId="{C62E8BBA-54BB-4C0A-951A-493261EA2321}" srcOrd="7" destOrd="0" parTransId="{4527D11A-C58B-45C0-926A-8AD43481D0BA}" sibTransId="{16EF461F-FDF7-4546-B21F-E360C18A08FD}"/>
    <dgm:cxn modelId="{F2E4A7F5-AEFF-43EA-A310-8B632092CD82}" srcId="{3D565F12-B7CA-43B4-BB1F-06322610DB14}" destId="{AF9A5003-31C8-43CD-876C-2C5D0800C29F}" srcOrd="3" destOrd="0" parTransId="{0F561C79-8727-4F6C-B9CC-AC7663496462}" sibTransId="{EAE17B0D-2C3D-44CC-9125-A0DC5D93D980}"/>
    <dgm:cxn modelId="{153C37CF-A6C5-4217-B422-8D95C80D6A38}" type="presOf" srcId="{6D9BE4E5-BDEE-407B-90DE-0AE3F9EFBD06}" destId="{C6600B44-71C3-489B-B1A2-92544C72728A}" srcOrd="0" destOrd="5" presId="urn:microsoft.com/office/officeart/2005/8/layout/hList1"/>
    <dgm:cxn modelId="{AA23DAFF-CE6F-4EDD-B18B-918AD5023AD6}" type="presOf" srcId="{0C8C4E83-8EA1-4C20-8A8F-9CB3BE90109F}" destId="{21E8C085-8094-4C07-8563-8762C26E7040}" srcOrd="0" destOrd="0" presId="urn:microsoft.com/office/officeart/2005/8/layout/hList1"/>
    <dgm:cxn modelId="{C3398E14-71E9-4655-8A4A-D5BCF921179E}" srcId="{806F24DF-EFD2-4123-B6B1-8421FBC05C37}" destId="{EE7C15C2-EDB9-43AD-BB58-68C3A1A6E656}" srcOrd="0" destOrd="0" parTransId="{B484D622-5FCB-4189-BFCD-F8E4D924BE9B}" sibTransId="{6D2C18CA-42D0-4ACB-98F0-A6E7167E5166}"/>
    <dgm:cxn modelId="{1A196C14-4B8D-49CB-BC35-E55547B83CDB}" srcId="{0C8C4E83-8EA1-4C20-8A8F-9CB3BE90109F}" destId="{70B3A8EC-98C2-4B42-AAE8-D4B3ACA5A4FD}" srcOrd="0" destOrd="0" parTransId="{AEBA530B-36C2-4338-AC08-A08C9E2E6FD1}" sibTransId="{A0A83E02-8EF9-4B5A-B7B7-9B643066205E}"/>
    <dgm:cxn modelId="{4F7A9185-CF0F-4B73-9A3D-8C7A8D2BB8DF}" type="presParOf" srcId="{72698E99-9854-4276-AB78-52D94EB771DB}" destId="{D6F77FB9-66BF-45D0-953F-12D9E270DD50}" srcOrd="0" destOrd="0" presId="urn:microsoft.com/office/officeart/2005/8/layout/hList1"/>
    <dgm:cxn modelId="{A8D06753-26CA-46D0-A92F-DA21C9916302}" type="presParOf" srcId="{D6F77FB9-66BF-45D0-953F-12D9E270DD50}" destId="{21E8C085-8094-4C07-8563-8762C26E7040}" srcOrd="0" destOrd="0" presId="urn:microsoft.com/office/officeart/2005/8/layout/hList1"/>
    <dgm:cxn modelId="{B3531F8E-E4A7-4D01-9D7F-46787D5E97C1}" type="presParOf" srcId="{D6F77FB9-66BF-45D0-953F-12D9E270DD50}" destId="{27FFCC90-D071-4CC5-AEA9-C5ED7EAC261A}" srcOrd="1" destOrd="0" presId="urn:microsoft.com/office/officeart/2005/8/layout/hList1"/>
    <dgm:cxn modelId="{79A0BAB3-91AD-4400-A07B-2839DD2ADDE2}" type="presParOf" srcId="{72698E99-9854-4276-AB78-52D94EB771DB}" destId="{5188EC3B-4BDE-420F-85E2-2C52BD995B99}" srcOrd="1" destOrd="0" presId="urn:microsoft.com/office/officeart/2005/8/layout/hList1"/>
    <dgm:cxn modelId="{C252168E-2ED3-4B37-A065-DB9FBCFC3AD3}" type="presParOf" srcId="{72698E99-9854-4276-AB78-52D94EB771DB}" destId="{2BDAB1AF-B51C-4F70-A573-AB4F1DBE1DCB}" srcOrd="2" destOrd="0" presId="urn:microsoft.com/office/officeart/2005/8/layout/hList1"/>
    <dgm:cxn modelId="{537D50C9-1136-4429-9A74-FFE49E143A6E}" type="presParOf" srcId="{2BDAB1AF-B51C-4F70-A573-AB4F1DBE1DCB}" destId="{A4432996-7DA1-4C5E-B00B-997BB6423730}" srcOrd="0" destOrd="0" presId="urn:microsoft.com/office/officeart/2005/8/layout/hList1"/>
    <dgm:cxn modelId="{FADEC08C-DC57-456C-A8B0-F5D11838ABF2}" type="presParOf" srcId="{2BDAB1AF-B51C-4F70-A573-AB4F1DBE1DCB}" destId="{C6600B44-71C3-489B-B1A2-92544C72728A}" srcOrd="1" destOrd="0" presId="urn:microsoft.com/office/officeart/2005/8/layout/hList1"/>
    <dgm:cxn modelId="{D07BC5B7-AFB8-4492-8C11-32BF058C74D3}" type="presParOf" srcId="{72698E99-9854-4276-AB78-52D94EB771DB}" destId="{84120DF0-763C-43C5-BF31-9A0AFEC5D17F}" srcOrd="3" destOrd="0" presId="urn:microsoft.com/office/officeart/2005/8/layout/hList1"/>
    <dgm:cxn modelId="{C6387DFF-CCE5-4F08-8622-7B4AF36AFB62}" type="presParOf" srcId="{72698E99-9854-4276-AB78-52D94EB771DB}" destId="{65CDB18F-A87A-4B77-BCE2-4A923274DFCB}" srcOrd="4" destOrd="0" presId="urn:microsoft.com/office/officeart/2005/8/layout/hList1"/>
    <dgm:cxn modelId="{A1DB14DC-D28E-477F-9D14-FE4EA6A84237}" type="presParOf" srcId="{65CDB18F-A87A-4B77-BCE2-4A923274DFCB}" destId="{A56598BC-9582-4339-84F0-B0647CF364F6}" srcOrd="0" destOrd="0" presId="urn:microsoft.com/office/officeart/2005/8/layout/hList1"/>
    <dgm:cxn modelId="{9FFEE362-5BFF-42BA-AB22-718EE1855732}" type="presParOf" srcId="{65CDB18F-A87A-4B77-BCE2-4A923274DFCB}" destId="{F4F08465-4B20-4E68-BA29-A5D51FA17A27}"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0885EF-661E-49F3-9C40-810E74669BFE}" type="doc">
      <dgm:prSet loTypeId="urn:microsoft.com/office/officeart/2005/8/layout/process1" loCatId="process" qsTypeId="urn:microsoft.com/office/officeart/2005/8/quickstyle/simple1" qsCatId="simple" csTypeId="urn:microsoft.com/office/officeart/2005/8/colors/colorful1" csCatId="colorful" phldr="1"/>
      <dgm:spPr/>
    </dgm:pt>
    <dgm:pt modelId="{A180075F-0A50-4B60-9AEC-F2BB1523B778}">
      <dgm:prSet phldrT="[Text]"/>
      <dgm:spPr/>
      <dgm:t>
        <a:bodyPr/>
        <a:lstStyle/>
        <a:p>
          <a:r>
            <a:rPr lang="en-US" dirty="0" smtClean="0"/>
            <a:t>Companies.txt</a:t>
          </a:r>
          <a:endParaRPr lang="en-US" dirty="0"/>
        </a:p>
      </dgm:t>
    </dgm:pt>
    <dgm:pt modelId="{230F33AD-61FB-4B28-BB64-A0305DBED2A4}" type="parTrans" cxnId="{B6E86A69-9D5F-4D9D-A5E6-833C8BBF4FCA}">
      <dgm:prSet/>
      <dgm:spPr/>
      <dgm:t>
        <a:bodyPr/>
        <a:lstStyle/>
        <a:p>
          <a:endParaRPr lang="en-US"/>
        </a:p>
      </dgm:t>
    </dgm:pt>
    <dgm:pt modelId="{D3ED72F1-CD96-4B8A-A16F-DAA955077941}" type="sibTrans" cxnId="{B6E86A69-9D5F-4D9D-A5E6-833C8BBF4FCA}">
      <dgm:prSet/>
      <dgm:spPr/>
      <dgm:t>
        <a:bodyPr/>
        <a:lstStyle/>
        <a:p>
          <a:endParaRPr lang="en-US"/>
        </a:p>
      </dgm:t>
    </dgm:pt>
    <dgm:pt modelId="{4EA12070-8697-48D5-B35F-25A74DB35CBB}">
      <dgm:prSet phldrT="[Text]" custT="1"/>
      <dgm:spPr>
        <a:solidFill>
          <a:schemeClr val="accent2"/>
        </a:solidFill>
      </dgm:spPr>
      <dgm:t>
        <a:bodyPr/>
        <a:lstStyle/>
        <a:p>
          <a:r>
            <a:rPr lang="en-US" sz="1400" dirty="0"/>
            <a:t>EXTRACT</a:t>
          </a:r>
        </a:p>
        <a:p>
          <a:r>
            <a:rPr lang="en-US" sz="1200" dirty="0"/>
            <a:t>ENCODING-ISO 8859-1</a:t>
          </a:r>
        </a:p>
        <a:p>
          <a:r>
            <a:rPr lang="en-US" sz="1200" dirty="0"/>
            <a:t>DECODING- ASCII</a:t>
          </a:r>
        </a:p>
      </dgm:t>
    </dgm:pt>
    <dgm:pt modelId="{8E64B86C-12E7-4BCD-A2FF-8B3EC1765253}" type="parTrans" cxnId="{3339CB71-60AE-4995-A91D-CDF728DC9BD0}">
      <dgm:prSet/>
      <dgm:spPr/>
      <dgm:t>
        <a:bodyPr/>
        <a:lstStyle/>
        <a:p>
          <a:endParaRPr lang="en-US"/>
        </a:p>
      </dgm:t>
    </dgm:pt>
    <dgm:pt modelId="{637875C0-8345-48FF-A57E-98A12DC69400}" type="sibTrans" cxnId="{3339CB71-60AE-4995-A91D-CDF728DC9BD0}">
      <dgm:prSet/>
      <dgm:spPr>
        <a:solidFill>
          <a:schemeClr val="accent2"/>
        </a:solidFill>
      </dgm:spPr>
      <dgm:t>
        <a:bodyPr/>
        <a:lstStyle/>
        <a:p>
          <a:endParaRPr lang="en-US"/>
        </a:p>
      </dgm:t>
    </dgm:pt>
    <dgm:pt modelId="{8F74984B-7CD8-44B6-BA22-AC2946ACFDE6}">
      <dgm:prSet phldrT="[Text]" custT="1"/>
      <dgm:spPr>
        <a:solidFill>
          <a:schemeClr val="accent2"/>
        </a:solidFill>
      </dgm:spPr>
      <dgm:t>
        <a:bodyPr/>
        <a:lstStyle/>
        <a:p>
          <a:r>
            <a:rPr lang="en-US" sz="1400" dirty="0"/>
            <a:t>INSPECT</a:t>
          </a:r>
        </a:p>
        <a:p>
          <a:r>
            <a:rPr lang="en-US" sz="1200" dirty="0"/>
            <a:t>INFO</a:t>
          </a:r>
        </a:p>
        <a:p>
          <a:r>
            <a:rPr lang="en-US" sz="1200" dirty="0"/>
            <a:t>SHAPE</a:t>
          </a:r>
        </a:p>
        <a:p>
          <a:r>
            <a:rPr lang="en-US" sz="1200" dirty="0"/>
            <a:t>DESCRIBE</a:t>
          </a:r>
        </a:p>
      </dgm:t>
    </dgm:pt>
    <dgm:pt modelId="{968F8551-AD44-4474-A225-ADF877D571CA}" type="parTrans" cxnId="{0A724B0B-1602-4773-92B7-168E2DC2A981}">
      <dgm:prSet/>
      <dgm:spPr/>
      <dgm:t>
        <a:bodyPr/>
        <a:lstStyle/>
        <a:p>
          <a:endParaRPr lang="en-US"/>
        </a:p>
      </dgm:t>
    </dgm:pt>
    <dgm:pt modelId="{029B23FB-6876-4E22-B2E3-E994BC72E001}" type="sibTrans" cxnId="{0A724B0B-1602-4773-92B7-168E2DC2A981}">
      <dgm:prSet/>
      <dgm:spPr>
        <a:solidFill>
          <a:schemeClr val="accent4">
            <a:lumMod val="75000"/>
          </a:schemeClr>
        </a:solidFill>
      </dgm:spPr>
      <dgm:t>
        <a:bodyPr/>
        <a:lstStyle/>
        <a:p>
          <a:endParaRPr lang="en-US"/>
        </a:p>
      </dgm:t>
    </dgm:pt>
    <dgm:pt modelId="{D2E74C3D-F3A0-4B3E-9929-EF178B71B9FC}">
      <dgm:prSet phldrT="[Text]" custT="1"/>
      <dgm:spPr>
        <a:solidFill>
          <a:schemeClr val="accent6"/>
        </a:solidFill>
      </dgm:spPr>
      <dgm:t>
        <a:bodyPr/>
        <a:lstStyle/>
        <a:p>
          <a:r>
            <a:rPr lang="en-US" sz="1400" dirty="0"/>
            <a:t>INSPECT</a:t>
          </a:r>
        </a:p>
        <a:p>
          <a:r>
            <a:rPr lang="en-US" sz="1200" dirty="0"/>
            <a:t>INFO</a:t>
          </a:r>
        </a:p>
        <a:p>
          <a:r>
            <a:rPr lang="en-US" sz="1200" dirty="0"/>
            <a:t>SHAPE</a:t>
          </a:r>
        </a:p>
        <a:p>
          <a:r>
            <a:rPr lang="en-US" sz="1200" dirty="0"/>
            <a:t>DESCRIBE</a:t>
          </a:r>
        </a:p>
      </dgm:t>
    </dgm:pt>
    <dgm:pt modelId="{9C4C90C7-17F8-4D05-B5CC-E1AC568C953B}" type="sibTrans" cxnId="{7949C5FC-DB91-4E48-A635-E13A82D86378}">
      <dgm:prSet/>
      <dgm:spPr/>
      <dgm:t>
        <a:bodyPr/>
        <a:lstStyle/>
        <a:p>
          <a:endParaRPr lang="en-US"/>
        </a:p>
      </dgm:t>
    </dgm:pt>
    <dgm:pt modelId="{0A488A27-5D93-4B5E-9E3D-261D6D4371D3}" type="parTrans" cxnId="{7949C5FC-DB91-4E48-A635-E13A82D86378}">
      <dgm:prSet/>
      <dgm:spPr/>
      <dgm:t>
        <a:bodyPr/>
        <a:lstStyle/>
        <a:p>
          <a:endParaRPr lang="en-US"/>
        </a:p>
      </dgm:t>
    </dgm:pt>
    <dgm:pt modelId="{23E09D1B-FC38-48FB-9873-DD4E86067E6B}">
      <dgm:prSet phldrT="[Text]" custT="1"/>
      <dgm:spPr/>
      <dgm:t>
        <a:bodyPr/>
        <a:lstStyle/>
        <a:p>
          <a:r>
            <a:rPr lang="en-US" sz="1400" dirty="0"/>
            <a:t>EXTRACT</a:t>
          </a:r>
        </a:p>
        <a:p>
          <a:r>
            <a:rPr lang="en-US" sz="1200" dirty="0"/>
            <a:t>ENCODING-ISO 8859-1</a:t>
          </a:r>
        </a:p>
        <a:p>
          <a:r>
            <a:rPr lang="en-US" sz="1200" dirty="0"/>
            <a:t>DECODING- ASCII</a:t>
          </a:r>
        </a:p>
      </dgm:t>
    </dgm:pt>
    <dgm:pt modelId="{677B7BC8-E3C8-4F96-8C0E-1669F287B98C}" type="sibTrans" cxnId="{92771700-99C3-4A30-8EE0-09C6B99A89D6}">
      <dgm:prSet/>
      <dgm:spPr/>
      <dgm:t>
        <a:bodyPr/>
        <a:lstStyle/>
        <a:p>
          <a:endParaRPr lang="en-US"/>
        </a:p>
      </dgm:t>
    </dgm:pt>
    <dgm:pt modelId="{7BDCE0E1-7786-4531-8D7B-428DC568717D}" type="parTrans" cxnId="{92771700-99C3-4A30-8EE0-09C6B99A89D6}">
      <dgm:prSet/>
      <dgm:spPr/>
      <dgm:t>
        <a:bodyPr/>
        <a:lstStyle/>
        <a:p>
          <a:endParaRPr lang="en-US"/>
        </a:p>
      </dgm:t>
    </dgm:pt>
    <dgm:pt modelId="{8C10066B-827A-4FD4-96AB-C04CB52DF984}">
      <dgm:prSet phldrT="[Text]"/>
      <dgm:spPr>
        <a:solidFill>
          <a:schemeClr val="accent6"/>
        </a:solidFill>
      </dgm:spPr>
      <dgm:t>
        <a:bodyPr/>
        <a:lstStyle/>
        <a:p>
          <a:r>
            <a:rPr lang="en-US" dirty="0"/>
            <a:t>Round2.csv</a:t>
          </a:r>
        </a:p>
      </dgm:t>
    </dgm:pt>
    <dgm:pt modelId="{55C9C075-BABE-45AD-ACCD-7E74770E135A}" type="sibTrans" cxnId="{5CA82080-794A-4941-96CE-55AC749111E0}">
      <dgm:prSet/>
      <dgm:spPr>
        <a:solidFill>
          <a:schemeClr val="accent6"/>
        </a:solidFill>
      </dgm:spPr>
      <dgm:t>
        <a:bodyPr/>
        <a:lstStyle/>
        <a:p>
          <a:endParaRPr lang="en-US"/>
        </a:p>
      </dgm:t>
    </dgm:pt>
    <dgm:pt modelId="{8F1EE81E-B32B-4FA1-B210-01F3A64B3323}" type="parTrans" cxnId="{5CA82080-794A-4941-96CE-55AC749111E0}">
      <dgm:prSet/>
      <dgm:spPr/>
      <dgm:t>
        <a:bodyPr/>
        <a:lstStyle/>
        <a:p>
          <a:endParaRPr lang="en-US"/>
        </a:p>
      </dgm:t>
    </dgm:pt>
    <dgm:pt modelId="{BBBDEC98-4022-4FFA-B2F6-0DD440B34D57}" type="pres">
      <dgm:prSet presAssocID="{C90885EF-661E-49F3-9C40-810E74669BFE}" presName="Name0" presStyleCnt="0">
        <dgm:presLayoutVars>
          <dgm:dir/>
          <dgm:resizeHandles val="exact"/>
        </dgm:presLayoutVars>
      </dgm:prSet>
      <dgm:spPr/>
    </dgm:pt>
    <dgm:pt modelId="{9EC8B3D8-A26F-434D-9D36-CEF3EEF36315}" type="pres">
      <dgm:prSet presAssocID="{A180075F-0A50-4B60-9AEC-F2BB1523B778}" presName="node" presStyleLbl="node1" presStyleIdx="0" presStyleCnt="6">
        <dgm:presLayoutVars>
          <dgm:bulletEnabled val="1"/>
        </dgm:presLayoutVars>
      </dgm:prSet>
      <dgm:spPr/>
      <dgm:t>
        <a:bodyPr/>
        <a:lstStyle/>
        <a:p>
          <a:endParaRPr lang="en-US"/>
        </a:p>
      </dgm:t>
    </dgm:pt>
    <dgm:pt modelId="{95E90504-B0A7-4B3D-A52C-449376FD5460}" type="pres">
      <dgm:prSet presAssocID="{D3ED72F1-CD96-4B8A-A16F-DAA955077941}" presName="sibTrans" presStyleLbl="sibTrans2D1" presStyleIdx="0" presStyleCnt="5"/>
      <dgm:spPr/>
      <dgm:t>
        <a:bodyPr/>
        <a:lstStyle/>
        <a:p>
          <a:endParaRPr lang="en-US"/>
        </a:p>
      </dgm:t>
    </dgm:pt>
    <dgm:pt modelId="{D3F72509-93D4-4CCF-B812-5F7122725EA2}" type="pres">
      <dgm:prSet presAssocID="{D3ED72F1-CD96-4B8A-A16F-DAA955077941}" presName="connectorText" presStyleLbl="sibTrans2D1" presStyleIdx="0" presStyleCnt="5"/>
      <dgm:spPr/>
      <dgm:t>
        <a:bodyPr/>
        <a:lstStyle/>
        <a:p>
          <a:endParaRPr lang="en-US"/>
        </a:p>
      </dgm:t>
    </dgm:pt>
    <dgm:pt modelId="{213821D4-E908-4E08-B92C-D53E78C2F731}" type="pres">
      <dgm:prSet presAssocID="{4EA12070-8697-48D5-B35F-25A74DB35CBB}" presName="node" presStyleLbl="node1" presStyleIdx="1" presStyleCnt="6">
        <dgm:presLayoutVars>
          <dgm:bulletEnabled val="1"/>
        </dgm:presLayoutVars>
      </dgm:prSet>
      <dgm:spPr/>
      <dgm:t>
        <a:bodyPr/>
        <a:lstStyle/>
        <a:p>
          <a:endParaRPr lang="en-US"/>
        </a:p>
      </dgm:t>
    </dgm:pt>
    <dgm:pt modelId="{5B5056E4-A9D3-4B29-A6FF-61C532F26ECB}" type="pres">
      <dgm:prSet presAssocID="{637875C0-8345-48FF-A57E-98A12DC69400}" presName="sibTrans" presStyleLbl="sibTrans2D1" presStyleIdx="1" presStyleCnt="5"/>
      <dgm:spPr/>
      <dgm:t>
        <a:bodyPr/>
        <a:lstStyle/>
        <a:p>
          <a:endParaRPr lang="en-US"/>
        </a:p>
      </dgm:t>
    </dgm:pt>
    <dgm:pt modelId="{6B14C022-918A-442E-B537-5D85B3EAA879}" type="pres">
      <dgm:prSet presAssocID="{637875C0-8345-48FF-A57E-98A12DC69400}" presName="connectorText" presStyleLbl="sibTrans2D1" presStyleIdx="1" presStyleCnt="5"/>
      <dgm:spPr/>
      <dgm:t>
        <a:bodyPr/>
        <a:lstStyle/>
        <a:p>
          <a:endParaRPr lang="en-US"/>
        </a:p>
      </dgm:t>
    </dgm:pt>
    <dgm:pt modelId="{2C5AB3C4-AEA0-47F3-8789-1769235CDACE}" type="pres">
      <dgm:prSet presAssocID="{8F74984B-7CD8-44B6-BA22-AC2946ACFDE6}" presName="node" presStyleLbl="node1" presStyleIdx="2" presStyleCnt="6">
        <dgm:presLayoutVars>
          <dgm:bulletEnabled val="1"/>
        </dgm:presLayoutVars>
      </dgm:prSet>
      <dgm:spPr/>
      <dgm:t>
        <a:bodyPr/>
        <a:lstStyle/>
        <a:p>
          <a:endParaRPr lang="en-US"/>
        </a:p>
      </dgm:t>
    </dgm:pt>
    <dgm:pt modelId="{E5C7C25C-96C7-4726-83D3-546C08ABECEB}" type="pres">
      <dgm:prSet presAssocID="{029B23FB-6876-4E22-B2E3-E994BC72E001}" presName="sibTrans" presStyleLbl="sibTrans2D1" presStyleIdx="2" presStyleCnt="5"/>
      <dgm:spPr>
        <a:prstGeom prst="plus">
          <a:avLst/>
        </a:prstGeom>
      </dgm:spPr>
      <dgm:t>
        <a:bodyPr/>
        <a:lstStyle/>
        <a:p>
          <a:endParaRPr lang="en-US"/>
        </a:p>
      </dgm:t>
    </dgm:pt>
    <dgm:pt modelId="{A45342AF-83E8-4B19-B8E3-B001F695D718}" type="pres">
      <dgm:prSet presAssocID="{029B23FB-6876-4E22-B2E3-E994BC72E001}" presName="connectorText" presStyleLbl="sibTrans2D1" presStyleIdx="2" presStyleCnt="5"/>
      <dgm:spPr/>
      <dgm:t>
        <a:bodyPr/>
        <a:lstStyle/>
        <a:p>
          <a:endParaRPr lang="en-US"/>
        </a:p>
      </dgm:t>
    </dgm:pt>
    <dgm:pt modelId="{36645F00-A196-418E-8AEB-C7DD13146AA1}" type="pres">
      <dgm:prSet presAssocID="{8C10066B-827A-4FD4-96AB-C04CB52DF984}" presName="node" presStyleLbl="node1" presStyleIdx="3" presStyleCnt="6">
        <dgm:presLayoutVars>
          <dgm:bulletEnabled val="1"/>
        </dgm:presLayoutVars>
      </dgm:prSet>
      <dgm:spPr/>
      <dgm:t>
        <a:bodyPr/>
        <a:lstStyle/>
        <a:p>
          <a:endParaRPr lang="en-US"/>
        </a:p>
      </dgm:t>
    </dgm:pt>
    <dgm:pt modelId="{88A85C1B-BD73-4352-8235-8A2EAB800815}" type="pres">
      <dgm:prSet presAssocID="{55C9C075-BABE-45AD-ACCD-7E74770E135A}" presName="sibTrans" presStyleLbl="sibTrans2D1" presStyleIdx="3" presStyleCnt="5"/>
      <dgm:spPr/>
      <dgm:t>
        <a:bodyPr/>
        <a:lstStyle/>
        <a:p>
          <a:endParaRPr lang="en-US"/>
        </a:p>
      </dgm:t>
    </dgm:pt>
    <dgm:pt modelId="{C332477B-299B-44DA-B1CE-81498AED277E}" type="pres">
      <dgm:prSet presAssocID="{55C9C075-BABE-45AD-ACCD-7E74770E135A}" presName="connectorText" presStyleLbl="sibTrans2D1" presStyleIdx="3" presStyleCnt="5"/>
      <dgm:spPr/>
      <dgm:t>
        <a:bodyPr/>
        <a:lstStyle/>
        <a:p>
          <a:endParaRPr lang="en-US"/>
        </a:p>
      </dgm:t>
    </dgm:pt>
    <dgm:pt modelId="{D43B7361-DB00-4FAA-9122-9D41F8220C8C}" type="pres">
      <dgm:prSet presAssocID="{23E09D1B-FC38-48FB-9873-DD4E86067E6B}" presName="node" presStyleLbl="node1" presStyleIdx="4" presStyleCnt="6">
        <dgm:presLayoutVars>
          <dgm:bulletEnabled val="1"/>
        </dgm:presLayoutVars>
      </dgm:prSet>
      <dgm:spPr/>
      <dgm:t>
        <a:bodyPr/>
        <a:lstStyle/>
        <a:p>
          <a:endParaRPr lang="en-US"/>
        </a:p>
      </dgm:t>
    </dgm:pt>
    <dgm:pt modelId="{1DA8E3D7-0D3C-4C8A-83E4-E9C2087A0B8E}" type="pres">
      <dgm:prSet presAssocID="{677B7BC8-E3C8-4F96-8C0E-1669F287B98C}" presName="sibTrans" presStyleLbl="sibTrans2D1" presStyleIdx="4" presStyleCnt="5"/>
      <dgm:spPr/>
      <dgm:t>
        <a:bodyPr/>
        <a:lstStyle/>
        <a:p>
          <a:endParaRPr lang="en-US"/>
        </a:p>
      </dgm:t>
    </dgm:pt>
    <dgm:pt modelId="{4ED2F727-E166-47E6-8FA5-4B1F3F1B9C2E}" type="pres">
      <dgm:prSet presAssocID="{677B7BC8-E3C8-4F96-8C0E-1669F287B98C}" presName="connectorText" presStyleLbl="sibTrans2D1" presStyleIdx="4" presStyleCnt="5"/>
      <dgm:spPr/>
      <dgm:t>
        <a:bodyPr/>
        <a:lstStyle/>
        <a:p>
          <a:endParaRPr lang="en-US"/>
        </a:p>
      </dgm:t>
    </dgm:pt>
    <dgm:pt modelId="{D20397B4-D0D0-4EA0-BEB4-8989B3250484}" type="pres">
      <dgm:prSet presAssocID="{D2E74C3D-F3A0-4B3E-9929-EF178B71B9FC}" presName="node" presStyleLbl="node1" presStyleIdx="5" presStyleCnt="6">
        <dgm:presLayoutVars>
          <dgm:bulletEnabled val="1"/>
        </dgm:presLayoutVars>
      </dgm:prSet>
      <dgm:spPr/>
      <dgm:t>
        <a:bodyPr/>
        <a:lstStyle/>
        <a:p>
          <a:endParaRPr lang="en-US"/>
        </a:p>
      </dgm:t>
    </dgm:pt>
  </dgm:ptLst>
  <dgm:cxnLst>
    <dgm:cxn modelId="{5CA82080-794A-4941-96CE-55AC749111E0}" srcId="{C90885EF-661E-49F3-9C40-810E74669BFE}" destId="{8C10066B-827A-4FD4-96AB-C04CB52DF984}" srcOrd="3" destOrd="0" parTransId="{8F1EE81E-B32B-4FA1-B210-01F3A64B3323}" sibTransId="{55C9C075-BABE-45AD-ACCD-7E74770E135A}"/>
    <dgm:cxn modelId="{3339CB71-60AE-4995-A91D-CDF728DC9BD0}" srcId="{C90885EF-661E-49F3-9C40-810E74669BFE}" destId="{4EA12070-8697-48D5-B35F-25A74DB35CBB}" srcOrd="1" destOrd="0" parTransId="{8E64B86C-12E7-4BCD-A2FF-8B3EC1765253}" sibTransId="{637875C0-8345-48FF-A57E-98A12DC69400}"/>
    <dgm:cxn modelId="{E661E6EE-0626-42A7-A561-ED84B5F7FAA0}" type="presOf" srcId="{C90885EF-661E-49F3-9C40-810E74669BFE}" destId="{BBBDEC98-4022-4FFA-B2F6-0DD440B34D57}" srcOrd="0" destOrd="0" presId="urn:microsoft.com/office/officeart/2005/8/layout/process1"/>
    <dgm:cxn modelId="{16109296-6B1A-4525-AD67-76E1C5EBDD3C}" type="presOf" srcId="{677B7BC8-E3C8-4F96-8C0E-1669F287B98C}" destId="{1DA8E3D7-0D3C-4C8A-83E4-E9C2087A0B8E}" srcOrd="0" destOrd="0" presId="urn:microsoft.com/office/officeart/2005/8/layout/process1"/>
    <dgm:cxn modelId="{B6E86A69-9D5F-4D9D-A5E6-833C8BBF4FCA}" srcId="{C90885EF-661E-49F3-9C40-810E74669BFE}" destId="{A180075F-0A50-4B60-9AEC-F2BB1523B778}" srcOrd="0" destOrd="0" parTransId="{230F33AD-61FB-4B28-BB64-A0305DBED2A4}" sibTransId="{D3ED72F1-CD96-4B8A-A16F-DAA955077941}"/>
    <dgm:cxn modelId="{728B34D7-FAE5-4A19-83D3-0814912837C6}" type="presOf" srcId="{8F74984B-7CD8-44B6-BA22-AC2946ACFDE6}" destId="{2C5AB3C4-AEA0-47F3-8789-1769235CDACE}" srcOrd="0" destOrd="0" presId="urn:microsoft.com/office/officeart/2005/8/layout/process1"/>
    <dgm:cxn modelId="{2617DC15-D1E0-483C-B844-0278951A10F2}" type="presOf" srcId="{23E09D1B-FC38-48FB-9873-DD4E86067E6B}" destId="{D43B7361-DB00-4FAA-9122-9D41F8220C8C}" srcOrd="0" destOrd="0" presId="urn:microsoft.com/office/officeart/2005/8/layout/process1"/>
    <dgm:cxn modelId="{2AD619BE-4721-4B10-BC3B-6D4D567FF77E}" type="presOf" srcId="{677B7BC8-E3C8-4F96-8C0E-1669F287B98C}" destId="{4ED2F727-E166-47E6-8FA5-4B1F3F1B9C2E}" srcOrd="1" destOrd="0" presId="urn:microsoft.com/office/officeart/2005/8/layout/process1"/>
    <dgm:cxn modelId="{1AF7C919-0BB7-4F4F-9C25-23128920C4A0}" type="presOf" srcId="{029B23FB-6876-4E22-B2E3-E994BC72E001}" destId="{A45342AF-83E8-4B19-B8E3-B001F695D718}" srcOrd="1" destOrd="0" presId="urn:microsoft.com/office/officeart/2005/8/layout/process1"/>
    <dgm:cxn modelId="{0A724B0B-1602-4773-92B7-168E2DC2A981}" srcId="{C90885EF-661E-49F3-9C40-810E74669BFE}" destId="{8F74984B-7CD8-44B6-BA22-AC2946ACFDE6}" srcOrd="2" destOrd="0" parTransId="{968F8551-AD44-4474-A225-ADF877D571CA}" sibTransId="{029B23FB-6876-4E22-B2E3-E994BC72E001}"/>
    <dgm:cxn modelId="{6F11F2A6-9D44-422C-9EDE-A6BA703601A7}" type="presOf" srcId="{4EA12070-8697-48D5-B35F-25A74DB35CBB}" destId="{213821D4-E908-4E08-B92C-D53E78C2F731}" srcOrd="0" destOrd="0" presId="urn:microsoft.com/office/officeart/2005/8/layout/process1"/>
    <dgm:cxn modelId="{2F36290B-204F-42F6-A8B9-162647941CCE}" type="presOf" srcId="{55C9C075-BABE-45AD-ACCD-7E74770E135A}" destId="{88A85C1B-BD73-4352-8235-8A2EAB800815}" srcOrd="0" destOrd="0" presId="urn:microsoft.com/office/officeart/2005/8/layout/process1"/>
    <dgm:cxn modelId="{8B611641-0A0D-4050-BDC7-C1448041290A}" type="presOf" srcId="{A180075F-0A50-4B60-9AEC-F2BB1523B778}" destId="{9EC8B3D8-A26F-434D-9D36-CEF3EEF36315}" srcOrd="0" destOrd="0" presId="urn:microsoft.com/office/officeart/2005/8/layout/process1"/>
    <dgm:cxn modelId="{A82BB566-B3ED-4021-957C-53A38DFC06F8}" type="presOf" srcId="{029B23FB-6876-4E22-B2E3-E994BC72E001}" destId="{E5C7C25C-96C7-4726-83D3-546C08ABECEB}" srcOrd="0" destOrd="0" presId="urn:microsoft.com/office/officeart/2005/8/layout/process1"/>
    <dgm:cxn modelId="{1A16ED16-8024-43AE-8184-5FDBDEEB1D1E}" type="presOf" srcId="{8C10066B-827A-4FD4-96AB-C04CB52DF984}" destId="{36645F00-A196-418E-8AEB-C7DD13146AA1}" srcOrd="0" destOrd="0" presId="urn:microsoft.com/office/officeart/2005/8/layout/process1"/>
    <dgm:cxn modelId="{DF14173E-4265-4563-A0AE-702BEA2434EF}" type="presOf" srcId="{D3ED72F1-CD96-4B8A-A16F-DAA955077941}" destId="{95E90504-B0A7-4B3D-A52C-449376FD5460}" srcOrd="0" destOrd="0" presId="urn:microsoft.com/office/officeart/2005/8/layout/process1"/>
    <dgm:cxn modelId="{48575934-5C53-49D6-ABE0-A6D56932AB31}" type="presOf" srcId="{637875C0-8345-48FF-A57E-98A12DC69400}" destId="{5B5056E4-A9D3-4B29-A6FF-61C532F26ECB}" srcOrd="0" destOrd="0" presId="urn:microsoft.com/office/officeart/2005/8/layout/process1"/>
    <dgm:cxn modelId="{91486271-5828-4E0A-88F3-52F935836893}" type="presOf" srcId="{D3ED72F1-CD96-4B8A-A16F-DAA955077941}" destId="{D3F72509-93D4-4CCF-B812-5F7122725EA2}" srcOrd="1" destOrd="0" presId="urn:microsoft.com/office/officeart/2005/8/layout/process1"/>
    <dgm:cxn modelId="{92771700-99C3-4A30-8EE0-09C6B99A89D6}" srcId="{C90885EF-661E-49F3-9C40-810E74669BFE}" destId="{23E09D1B-FC38-48FB-9873-DD4E86067E6B}" srcOrd="4" destOrd="0" parTransId="{7BDCE0E1-7786-4531-8D7B-428DC568717D}" sibTransId="{677B7BC8-E3C8-4F96-8C0E-1669F287B98C}"/>
    <dgm:cxn modelId="{A2F7E3F4-6947-4DEA-8E5C-6A7D5D2E564E}" type="presOf" srcId="{637875C0-8345-48FF-A57E-98A12DC69400}" destId="{6B14C022-918A-442E-B537-5D85B3EAA879}" srcOrd="1" destOrd="0" presId="urn:microsoft.com/office/officeart/2005/8/layout/process1"/>
    <dgm:cxn modelId="{82D9FFA5-B61F-44B8-91C2-AF00E8EE551E}" type="presOf" srcId="{D2E74C3D-F3A0-4B3E-9929-EF178B71B9FC}" destId="{D20397B4-D0D0-4EA0-BEB4-8989B3250484}" srcOrd="0" destOrd="0" presId="urn:microsoft.com/office/officeart/2005/8/layout/process1"/>
    <dgm:cxn modelId="{7949C5FC-DB91-4E48-A635-E13A82D86378}" srcId="{C90885EF-661E-49F3-9C40-810E74669BFE}" destId="{D2E74C3D-F3A0-4B3E-9929-EF178B71B9FC}" srcOrd="5" destOrd="0" parTransId="{0A488A27-5D93-4B5E-9E3D-261D6D4371D3}" sibTransId="{9C4C90C7-17F8-4D05-B5CC-E1AC568C953B}"/>
    <dgm:cxn modelId="{8C2AF81C-3AA2-4FEE-8208-6CF65C229B0F}" type="presOf" srcId="{55C9C075-BABE-45AD-ACCD-7E74770E135A}" destId="{C332477B-299B-44DA-B1CE-81498AED277E}" srcOrd="1" destOrd="0" presId="urn:microsoft.com/office/officeart/2005/8/layout/process1"/>
    <dgm:cxn modelId="{AEAB0954-4C8D-4AC3-985D-E8E051E1D9C2}" type="presParOf" srcId="{BBBDEC98-4022-4FFA-B2F6-0DD440B34D57}" destId="{9EC8B3D8-A26F-434D-9D36-CEF3EEF36315}" srcOrd="0" destOrd="0" presId="urn:microsoft.com/office/officeart/2005/8/layout/process1"/>
    <dgm:cxn modelId="{13CFAE4B-61A4-4F98-89EB-8E287AF12858}" type="presParOf" srcId="{BBBDEC98-4022-4FFA-B2F6-0DD440B34D57}" destId="{95E90504-B0A7-4B3D-A52C-449376FD5460}" srcOrd="1" destOrd="0" presId="urn:microsoft.com/office/officeart/2005/8/layout/process1"/>
    <dgm:cxn modelId="{40A8CA1A-06AF-48B4-A0D4-13C23B893E22}" type="presParOf" srcId="{95E90504-B0A7-4B3D-A52C-449376FD5460}" destId="{D3F72509-93D4-4CCF-B812-5F7122725EA2}" srcOrd="0" destOrd="0" presId="urn:microsoft.com/office/officeart/2005/8/layout/process1"/>
    <dgm:cxn modelId="{A38BCB68-D92D-42AE-821C-634F71CE5CE5}" type="presParOf" srcId="{BBBDEC98-4022-4FFA-B2F6-0DD440B34D57}" destId="{213821D4-E908-4E08-B92C-D53E78C2F731}" srcOrd="2" destOrd="0" presId="urn:microsoft.com/office/officeart/2005/8/layout/process1"/>
    <dgm:cxn modelId="{131F921B-D6CA-4D0C-8A0C-BBC786D0AD66}" type="presParOf" srcId="{BBBDEC98-4022-4FFA-B2F6-0DD440B34D57}" destId="{5B5056E4-A9D3-4B29-A6FF-61C532F26ECB}" srcOrd="3" destOrd="0" presId="urn:microsoft.com/office/officeart/2005/8/layout/process1"/>
    <dgm:cxn modelId="{85C2900B-E116-4AF9-BE5F-AA1121E63D9A}" type="presParOf" srcId="{5B5056E4-A9D3-4B29-A6FF-61C532F26ECB}" destId="{6B14C022-918A-442E-B537-5D85B3EAA879}" srcOrd="0" destOrd="0" presId="urn:microsoft.com/office/officeart/2005/8/layout/process1"/>
    <dgm:cxn modelId="{041B8525-8B55-4927-BD35-C3ABBC3B0335}" type="presParOf" srcId="{BBBDEC98-4022-4FFA-B2F6-0DD440B34D57}" destId="{2C5AB3C4-AEA0-47F3-8789-1769235CDACE}" srcOrd="4" destOrd="0" presId="urn:microsoft.com/office/officeart/2005/8/layout/process1"/>
    <dgm:cxn modelId="{FCB2A7B7-1DF8-492D-9153-EF331EC6848C}" type="presParOf" srcId="{BBBDEC98-4022-4FFA-B2F6-0DD440B34D57}" destId="{E5C7C25C-96C7-4726-83D3-546C08ABECEB}" srcOrd="5" destOrd="0" presId="urn:microsoft.com/office/officeart/2005/8/layout/process1"/>
    <dgm:cxn modelId="{F1A6CE85-682B-400F-B24D-8FED0C943EA2}" type="presParOf" srcId="{E5C7C25C-96C7-4726-83D3-546C08ABECEB}" destId="{A45342AF-83E8-4B19-B8E3-B001F695D718}" srcOrd="0" destOrd="0" presId="urn:microsoft.com/office/officeart/2005/8/layout/process1"/>
    <dgm:cxn modelId="{B8D3F0E5-DAC7-431C-9F85-64C74E13A7E9}" type="presParOf" srcId="{BBBDEC98-4022-4FFA-B2F6-0DD440B34D57}" destId="{36645F00-A196-418E-8AEB-C7DD13146AA1}" srcOrd="6" destOrd="0" presId="urn:microsoft.com/office/officeart/2005/8/layout/process1"/>
    <dgm:cxn modelId="{86730CB0-54AD-496B-B781-8FA7701FB7FF}" type="presParOf" srcId="{BBBDEC98-4022-4FFA-B2F6-0DD440B34D57}" destId="{88A85C1B-BD73-4352-8235-8A2EAB800815}" srcOrd="7" destOrd="0" presId="urn:microsoft.com/office/officeart/2005/8/layout/process1"/>
    <dgm:cxn modelId="{EA9441F4-95F9-4C0C-8C3C-C5CB811C0391}" type="presParOf" srcId="{88A85C1B-BD73-4352-8235-8A2EAB800815}" destId="{C332477B-299B-44DA-B1CE-81498AED277E}" srcOrd="0" destOrd="0" presId="urn:microsoft.com/office/officeart/2005/8/layout/process1"/>
    <dgm:cxn modelId="{961F6D43-2E7F-4358-AAF9-DF5774197537}" type="presParOf" srcId="{BBBDEC98-4022-4FFA-B2F6-0DD440B34D57}" destId="{D43B7361-DB00-4FAA-9122-9D41F8220C8C}" srcOrd="8" destOrd="0" presId="urn:microsoft.com/office/officeart/2005/8/layout/process1"/>
    <dgm:cxn modelId="{D969669F-B5CF-4B3C-BC6E-A5AA7E5CEEA8}" type="presParOf" srcId="{BBBDEC98-4022-4FFA-B2F6-0DD440B34D57}" destId="{1DA8E3D7-0D3C-4C8A-83E4-E9C2087A0B8E}" srcOrd="9" destOrd="0" presId="urn:microsoft.com/office/officeart/2005/8/layout/process1"/>
    <dgm:cxn modelId="{36770DF3-C4D2-482C-9382-41D81A0C6583}" type="presParOf" srcId="{1DA8E3D7-0D3C-4C8A-83E4-E9C2087A0B8E}" destId="{4ED2F727-E166-47E6-8FA5-4B1F3F1B9C2E}" srcOrd="0" destOrd="0" presId="urn:microsoft.com/office/officeart/2005/8/layout/process1"/>
    <dgm:cxn modelId="{A4516FB4-D06D-4DF2-B8D2-B51C82D5CCA3}" type="presParOf" srcId="{BBBDEC98-4022-4FFA-B2F6-0DD440B34D57}" destId="{D20397B4-D0D0-4EA0-BEB4-8989B3250484}"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0885EF-661E-49F3-9C40-810E74669BFE}" type="doc">
      <dgm:prSet loTypeId="urn:microsoft.com/office/officeart/2005/8/layout/process1" loCatId="process" qsTypeId="urn:microsoft.com/office/officeart/2005/8/quickstyle/simple1" qsCatId="simple" csTypeId="urn:microsoft.com/office/officeart/2005/8/colors/accent0_3" csCatId="mainScheme" phldr="1"/>
      <dgm:spPr/>
    </dgm:pt>
    <dgm:pt modelId="{A180075F-0A50-4B60-9AEC-F2BB1523B778}">
      <dgm:prSet phldrT="[Text]"/>
      <dgm:spPr/>
      <dgm:t>
        <a:bodyPr/>
        <a:lstStyle/>
        <a:p>
          <a:r>
            <a:rPr lang="en-US" dirty="0"/>
            <a:t>MASTER_FRAME</a:t>
          </a:r>
        </a:p>
      </dgm:t>
    </dgm:pt>
    <dgm:pt modelId="{230F33AD-61FB-4B28-BB64-A0305DBED2A4}" type="parTrans" cxnId="{B6E86A69-9D5F-4D9D-A5E6-833C8BBF4FCA}">
      <dgm:prSet/>
      <dgm:spPr/>
      <dgm:t>
        <a:bodyPr/>
        <a:lstStyle/>
        <a:p>
          <a:endParaRPr lang="en-US"/>
        </a:p>
      </dgm:t>
    </dgm:pt>
    <dgm:pt modelId="{D3ED72F1-CD96-4B8A-A16F-DAA955077941}" type="sibTrans" cxnId="{B6E86A69-9D5F-4D9D-A5E6-833C8BBF4FCA}">
      <dgm:prSet/>
      <dgm:spPr/>
      <dgm:t>
        <a:bodyPr/>
        <a:lstStyle/>
        <a:p>
          <a:endParaRPr lang="en-US"/>
        </a:p>
      </dgm:t>
    </dgm:pt>
    <dgm:pt modelId="{4EA12070-8697-48D5-B35F-25A74DB35CBB}">
      <dgm:prSet phldrT="[Text]"/>
      <dgm:spPr/>
      <dgm:t>
        <a:bodyPr/>
        <a:lstStyle/>
        <a:p>
          <a:r>
            <a:rPr lang="en-US"/>
            <a:t>Insepect</a:t>
          </a:r>
        </a:p>
        <a:p>
          <a:r>
            <a:rPr lang="en-US" dirty="0"/>
            <a:t>Remove Columns</a:t>
          </a:r>
        </a:p>
        <a:p>
          <a:r>
            <a:rPr lang="en-US" dirty="0"/>
            <a:t>Remove NA values</a:t>
          </a:r>
        </a:p>
      </dgm:t>
    </dgm:pt>
    <dgm:pt modelId="{8E64B86C-12E7-4BCD-A2FF-8B3EC1765253}" type="parTrans" cxnId="{3339CB71-60AE-4995-A91D-CDF728DC9BD0}">
      <dgm:prSet/>
      <dgm:spPr/>
      <dgm:t>
        <a:bodyPr/>
        <a:lstStyle/>
        <a:p>
          <a:endParaRPr lang="en-US"/>
        </a:p>
      </dgm:t>
    </dgm:pt>
    <dgm:pt modelId="{637875C0-8345-48FF-A57E-98A12DC69400}" type="sibTrans" cxnId="{3339CB71-60AE-4995-A91D-CDF728DC9BD0}">
      <dgm:prSet/>
      <dgm:spPr/>
      <dgm:t>
        <a:bodyPr/>
        <a:lstStyle/>
        <a:p>
          <a:endParaRPr lang="en-US"/>
        </a:p>
      </dgm:t>
    </dgm:pt>
    <dgm:pt modelId="{8F74984B-7CD8-44B6-BA22-AC2946ACFDE6}">
      <dgm:prSet phldrT="[Text]"/>
      <dgm:spPr/>
      <dgm:t>
        <a:bodyPr/>
        <a:lstStyle/>
        <a:p>
          <a:r>
            <a:rPr lang="en-US" dirty="0"/>
            <a:t>Analyze &amp; find best funding type </a:t>
          </a:r>
        </a:p>
      </dgm:t>
    </dgm:pt>
    <dgm:pt modelId="{968F8551-AD44-4474-A225-ADF877D571CA}" type="parTrans" cxnId="{0A724B0B-1602-4773-92B7-168E2DC2A981}">
      <dgm:prSet/>
      <dgm:spPr/>
      <dgm:t>
        <a:bodyPr/>
        <a:lstStyle/>
        <a:p>
          <a:endParaRPr lang="en-US"/>
        </a:p>
      </dgm:t>
    </dgm:pt>
    <dgm:pt modelId="{029B23FB-6876-4E22-B2E3-E994BC72E001}" type="sibTrans" cxnId="{0A724B0B-1602-4773-92B7-168E2DC2A981}">
      <dgm:prSet/>
      <dgm:spPr/>
      <dgm:t>
        <a:bodyPr/>
        <a:lstStyle/>
        <a:p>
          <a:endParaRPr lang="en-US"/>
        </a:p>
      </dgm:t>
    </dgm:pt>
    <dgm:pt modelId="{8C10066B-827A-4FD4-96AB-C04CB52DF984}">
      <dgm:prSet phldrT="[Text]"/>
      <dgm:spPr/>
      <dgm:t>
        <a:bodyPr/>
        <a:lstStyle/>
        <a:p>
          <a:r>
            <a:rPr lang="en-US" dirty="0"/>
            <a:t>Extract English Speaking country &amp;  Add language &amp; country to Master frame</a:t>
          </a:r>
        </a:p>
      </dgm:t>
    </dgm:pt>
    <dgm:pt modelId="{8F1EE81E-B32B-4FA1-B210-01F3A64B3323}" type="parTrans" cxnId="{5CA82080-794A-4941-96CE-55AC749111E0}">
      <dgm:prSet/>
      <dgm:spPr/>
      <dgm:t>
        <a:bodyPr/>
        <a:lstStyle/>
        <a:p>
          <a:endParaRPr lang="en-US"/>
        </a:p>
      </dgm:t>
    </dgm:pt>
    <dgm:pt modelId="{55C9C075-BABE-45AD-ACCD-7E74770E135A}" type="sibTrans" cxnId="{5CA82080-794A-4941-96CE-55AC749111E0}">
      <dgm:prSet/>
      <dgm:spPr/>
      <dgm:t>
        <a:bodyPr/>
        <a:lstStyle/>
        <a:p>
          <a:endParaRPr lang="en-US"/>
        </a:p>
      </dgm:t>
    </dgm:pt>
    <dgm:pt modelId="{23E09D1B-FC38-48FB-9873-DD4E86067E6B}">
      <dgm:prSet phldrT="[Text]"/>
      <dgm:spPr/>
      <dgm:t>
        <a:bodyPr/>
        <a:lstStyle/>
        <a:p>
          <a:r>
            <a:rPr lang="en-US" dirty="0"/>
            <a:t>Create Data frame </a:t>
          </a:r>
        </a:p>
        <a:p>
          <a:r>
            <a:rPr lang="en-US" dirty="0"/>
            <a:t>For TOP9 &amp; TOP3 </a:t>
          </a:r>
        </a:p>
      </dgm:t>
    </dgm:pt>
    <dgm:pt modelId="{7BDCE0E1-7786-4531-8D7B-428DC568717D}" type="parTrans" cxnId="{92771700-99C3-4A30-8EE0-09C6B99A89D6}">
      <dgm:prSet/>
      <dgm:spPr/>
      <dgm:t>
        <a:bodyPr/>
        <a:lstStyle/>
        <a:p>
          <a:endParaRPr lang="en-US"/>
        </a:p>
      </dgm:t>
    </dgm:pt>
    <dgm:pt modelId="{677B7BC8-E3C8-4F96-8C0E-1669F287B98C}" type="sibTrans" cxnId="{92771700-99C3-4A30-8EE0-09C6B99A89D6}">
      <dgm:prSet/>
      <dgm:spPr/>
      <dgm:t>
        <a:bodyPr/>
        <a:lstStyle/>
        <a:p>
          <a:endParaRPr lang="en-US"/>
        </a:p>
      </dgm:t>
    </dgm:pt>
    <dgm:pt modelId="{D2E74C3D-F3A0-4B3E-9929-EF178B71B9FC}">
      <dgm:prSet phldrT="[Text]"/>
      <dgm:spPr/>
      <dgm:t>
        <a:bodyPr/>
        <a:lstStyle/>
        <a:p>
          <a:r>
            <a:rPr lang="en-US" dirty="0"/>
            <a:t>Create Primary Sector column</a:t>
          </a:r>
        </a:p>
        <a:p>
          <a:r>
            <a:rPr lang="en-US" dirty="0"/>
            <a:t>Map &amp; create main sector column</a:t>
          </a:r>
        </a:p>
      </dgm:t>
    </dgm:pt>
    <dgm:pt modelId="{0A488A27-5D93-4B5E-9E3D-261D6D4371D3}" type="parTrans" cxnId="{7949C5FC-DB91-4E48-A635-E13A82D86378}">
      <dgm:prSet/>
      <dgm:spPr/>
      <dgm:t>
        <a:bodyPr/>
        <a:lstStyle/>
        <a:p>
          <a:endParaRPr lang="en-US"/>
        </a:p>
      </dgm:t>
    </dgm:pt>
    <dgm:pt modelId="{9C4C90C7-17F8-4D05-B5CC-E1AC568C953B}" type="sibTrans" cxnId="{7949C5FC-DB91-4E48-A635-E13A82D86378}">
      <dgm:prSet/>
      <dgm:spPr/>
      <dgm:t>
        <a:bodyPr/>
        <a:lstStyle/>
        <a:p>
          <a:endParaRPr lang="en-US"/>
        </a:p>
      </dgm:t>
    </dgm:pt>
    <dgm:pt modelId="{FB44E8EA-28DD-4090-B791-45672CA43113}">
      <dgm:prSet phldrT="[Text]"/>
      <dgm:spPr/>
      <dgm:t>
        <a:bodyPr/>
        <a:lstStyle/>
        <a:p>
          <a:r>
            <a:rPr lang="en-US" dirty="0"/>
            <a:t>Extract D1 , D2 &amp; D3 DATAFRAME &amp; Analyze </a:t>
          </a:r>
        </a:p>
      </dgm:t>
    </dgm:pt>
    <dgm:pt modelId="{0D75928C-1B1E-4CE2-A895-0D4A5F93C763}" type="parTrans" cxnId="{08B73792-4318-47F3-BC9A-DD95B2BF7D3F}">
      <dgm:prSet/>
      <dgm:spPr/>
      <dgm:t>
        <a:bodyPr/>
        <a:lstStyle/>
        <a:p>
          <a:endParaRPr lang="en-US"/>
        </a:p>
      </dgm:t>
    </dgm:pt>
    <dgm:pt modelId="{D4195318-FAC4-48A2-BB0D-B706D5F7A12F}" type="sibTrans" cxnId="{08B73792-4318-47F3-BC9A-DD95B2BF7D3F}">
      <dgm:prSet/>
      <dgm:spPr/>
      <dgm:t>
        <a:bodyPr/>
        <a:lstStyle/>
        <a:p>
          <a:endParaRPr lang="en-US"/>
        </a:p>
      </dgm:t>
    </dgm:pt>
    <dgm:pt modelId="{BBBDEC98-4022-4FFA-B2F6-0DD440B34D57}" type="pres">
      <dgm:prSet presAssocID="{C90885EF-661E-49F3-9C40-810E74669BFE}" presName="Name0" presStyleCnt="0">
        <dgm:presLayoutVars>
          <dgm:dir/>
          <dgm:resizeHandles val="exact"/>
        </dgm:presLayoutVars>
      </dgm:prSet>
      <dgm:spPr/>
    </dgm:pt>
    <dgm:pt modelId="{9EC8B3D8-A26F-434D-9D36-CEF3EEF36315}" type="pres">
      <dgm:prSet presAssocID="{A180075F-0A50-4B60-9AEC-F2BB1523B778}" presName="node" presStyleLbl="node1" presStyleIdx="0" presStyleCnt="7">
        <dgm:presLayoutVars>
          <dgm:bulletEnabled val="1"/>
        </dgm:presLayoutVars>
      </dgm:prSet>
      <dgm:spPr/>
      <dgm:t>
        <a:bodyPr/>
        <a:lstStyle/>
        <a:p>
          <a:endParaRPr lang="en-US"/>
        </a:p>
      </dgm:t>
    </dgm:pt>
    <dgm:pt modelId="{95E90504-B0A7-4B3D-A52C-449376FD5460}" type="pres">
      <dgm:prSet presAssocID="{D3ED72F1-CD96-4B8A-A16F-DAA955077941}" presName="sibTrans" presStyleLbl="sibTrans2D1" presStyleIdx="0" presStyleCnt="6"/>
      <dgm:spPr/>
      <dgm:t>
        <a:bodyPr/>
        <a:lstStyle/>
        <a:p>
          <a:endParaRPr lang="en-US"/>
        </a:p>
      </dgm:t>
    </dgm:pt>
    <dgm:pt modelId="{D3F72509-93D4-4CCF-B812-5F7122725EA2}" type="pres">
      <dgm:prSet presAssocID="{D3ED72F1-CD96-4B8A-A16F-DAA955077941}" presName="connectorText" presStyleLbl="sibTrans2D1" presStyleIdx="0" presStyleCnt="6"/>
      <dgm:spPr/>
      <dgm:t>
        <a:bodyPr/>
        <a:lstStyle/>
        <a:p>
          <a:endParaRPr lang="en-US"/>
        </a:p>
      </dgm:t>
    </dgm:pt>
    <dgm:pt modelId="{213821D4-E908-4E08-B92C-D53E78C2F731}" type="pres">
      <dgm:prSet presAssocID="{4EA12070-8697-48D5-B35F-25A74DB35CBB}" presName="node" presStyleLbl="node1" presStyleIdx="1" presStyleCnt="7">
        <dgm:presLayoutVars>
          <dgm:bulletEnabled val="1"/>
        </dgm:presLayoutVars>
      </dgm:prSet>
      <dgm:spPr/>
      <dgm:t>
        <a:bodyPr/>
        <a:lstStyle/>
        <a:p>
          <a:endParaRPr lang="en-US"/>
        </a:p>
      </dgm:t>
    </dgm:pt>
    <dgm:pt modelId="{5B5056E4-A9D3-4B29-A6FF-61C532F26ECB}" type="pres">
      <dgm:prSet presAssocID="{637875C0-8345-48FF-A57E-98A12DC69400}" presName="sibTrans" presStyleLbl="sibTrans2D1" presStyleIdx="1" presStyleCnt="6"/>
      <dgm:spPr/>
      <dgm:t>
        <a:bodyPr/>
        <a:lstStyle/>
        <a:p>
          <a:endParaRPr lang="en-US"/>
        </a:p>
      </dgm:t>
    </dgm:pt>
    <dgm:pt modelId="{6B14C022-918A-442E-B537-5D85B3EAA879}" type="pres">
      <dgm:prSet presAssocID="{637875C0-8345-48FF-A57E-98A12DC69400}" presName="connectorText" presStyleLbl="sibTrans2D1" presStyleIdx="1" presStyleCnt="6"/>
      <dgm:spPr/>
      <dgm:t>
        <a:bodyPr/>
        <a:lstStyle/>
        <a:p>
          <a:endParaRPr lang="en-US"/>
        </a:p>
      </dgm:t>
    </dgm:pt>
    <dgm:pt modelId="{2C5AB3C4-AEA0-47F3-8789-1769235CDACE}" type="pres">
      <dgm:prSet presAssocID="{8F74984B-7CD8-44B6-BA22-AC2946ACFDE6}" presName="node" presStyleLbl="node1" presStyleIdx="2" presStyleCnt="7">
        <dgm:presLayoutVars>
          <dgm:bulletEnabled val="1"/>
        </dgm:presLayoutVars>
      </dgm:prSet>
      <dgm:spPr/>
      <dgm:t>
        <a:bodyPr/>
        <a:lstStyle/>
        <a:p>
          <a:endParaRPr lang="en-US"/>
        </a:p>
      </dgm:t>
    </dgm:pt>
    <dgm:pt modelId="{E5C7C25C-96C7-4726-83D3-546C08ABECEB}" type="pres">
      <dgm:prSet presAssocID="{029B23FB-6876-4E22-B2E3-E994BC72E001}" presName="sibTrans" presStyleLbl="sibTrans2D1" presStyleIdx="2" presStyleCnt="6"/>
      <dgm:spPr/>
      <dgm:t>
        <a:bodyPr/>
        <a:lstStyle/>
        <a:p>
          <a:endParaRPr lang="en-US"/>
        </a:p>
      </dgm:t>
    </dgm:pt>
    <dgm:pt modelId="{A45342AF-83E8-4B19-B8E3-B001F695D718}" type="pres">
      <dgm:prSet presAssocID="{029B23FB-6876-4E22-B2E3-E994BC72E001}" presName="connectorText" presStyleLbl="sibTrans2D1" presStyleIdx="2" presStyleCnt="6"/>
      <dgm:spPr/>
      <dgm:t>
        <a:bodyPr/>
        <a:lstStyle/>
        <a:p>
          <a:endParaRPr lang="en-US"/>
        </a:p>
      </dgm:t>
    </dgm:pt>
    <dgm:pt modelId="{36645F00-A196-418E-8AEB-C7DD13146AA1}" type="pres">
      <dgm:prSet presAssocID="{8C10066B-827A-4FD4-96AB-C04CB52DF984}" presName="node" presStyleLbl="node1" presStyleIdx="3" presStyleCnt="7">
        <dgm:presLayoutVars>
          <dgm:bulletEnabled val="1"/>
        </dgm:presLayoutVars>
      </dgm:prSet>
      <dgm:spPr/>
      <dgm:t>
        <a:bodyPr/>
        <a:lstStyle/>
        <a:p>
          <a:endParaRPr lang="en-US"/>
        </a:p>
      </dgm:t>
    </dgm:pt>
    <dgm:pt modelId="{88A85C1B-BD73-4352-8235-8A2EAB800815}" type="pres">
      <dgm:prSet presAssocID="{55C9C075-BABE-45AD-ACCD-7E74770E135A}" presName="sibTrans" presStyleLbl="sibTrans2D1" presStyleIdx="3" presStyleCnt="6"/>
      <dgm:spPr/>
      <dgm:t>
        <a:bodyPr/>
        <a:lstStyle/>
        <a:p>
          <a:endParaRPr lang="en-US"/>
        </a:p>
      </dgm:t>
    </dgm:pt>
    <dgm:pt modelId="{C332477B-299B-44DA-B1CE-81498AED277E}" type="pres">
      <dgm:prSet presAssocID="{55C9C075-BABE-45AD-ACCD-7E74770E135A}" presName="connectorText" presStyleLbl="sibTrans2D1" presStyleIdx="3" presStyleCnt="6"/>
      <dgm:spPr/>
      <dgm:t>
        <a:bodyPr/>
        <a:lstStyle/>
        <a:p>
          <a:endParaRPr lang="en-US"/>
        </a:p>
      </dgm:t>
    </dgm:pt>
    <dgm:pt modelId="{D43B7361-DB00-4FAA-9122-9D41F8220C8C}" type="pres">
      <dgm:prSet presAssocID="{23E09D1B-FC38-48FB-9873-DD4E86067E6B}" presName="node" presStyleLbl="node1" presStyleIdx="4" presStyleCnt="7">
        <dgm:presLayoutVars>
          <dgm:bulletEnabled val="1"/>
        </dgm:presLayoutVars>
      </dgm:prSet>
      <dgm:spPr/>
      <dgm:t>
        <a:bodyPr/>
        <a:lstStyle/>
        <a:p>
          <a:endParaRPr lang="en-US"/>
        </a:p>
      </dgm:t>
    </dgm:pt>
    <dgm:pt modelId="{1DA8E3D7-0D3C-4C8A-83E4-E9C2087A0B8E}" type="pres">
      <dgm:prSet presAssocID="{677B7BC8-E3C8-4F96-8C0E-1669F287B98C}" presName="sibTrans" presStyleLbl="sibTrans2D1" presStyleIdx="4" presStyleCnt="6"/>
      <dgm:spPr/>
      <dgm:t>
        <a:bodyPr/>
        <a:lstStyle/>
        <a:p>
          <a:endParaRPr lang="en-US"/>
        </a:p>
      </dgm:t>
    </dgm:pt>
    <dgm:pt modelId="{4ED2F727-E166-47E6-8FA5-4B1F3F1B9C2E}" type="pres">
      <dgm:prSet presAssocID="{677B7BC8-E3C8-4F96-8C0E-1669F287B98C}" presName="connectorText" presStyleLbl="sibTrans2D1" presStyleIdx="4" presStyleCnt="6"/>
      <dgm:spPr/>
      <dgm:t>
        <a:bodyPr/>
        <a:lstStyle/>
        <a:p>
          <a:endParaRPr lang="en-US"/>
        </a:p>
      </dgm:t>
    </dgm:pt>
    <dgm:pt modelId="{D20397B4-D0D0-4EA0-BEB4-8989B3250484}" type="pres">
      <dgm:prSet presAssocID="{D2E74C3D-F3A0-4B3E-9929-EF178B71B9FC}" presName="node" presStyleLbl="node1" presStyleIdx="5" presStyleCnt="7">
        <dgm:presLayoutVars>
          <dgm:bulletEnabled val="1"/>
        </dgm:presLayoutVars>
      </dgm:prSet>
      <dgm:spPr/>
      <dgm:t>
        <a:bodyPr/>
        <a:lstStyle/>
        <a:p>
          <a:endParaRPr lang="en-US"/>
        </a:p>
      </dgm:t>
    </dgm:pt>
    <dgm:pt modelId="{8EFB70F9-5DE8-497D-83C1-C061983DEB00}" type="pres">
      <dgm:prSet presAssocID="{9C4C90C7-17F8-4D05-B5CC-E1AC568C953B}" presName="sibTrans" presStyleLbl="sibTrans2D1" presStyleIdx="5" presStyleCnt="6"/>
      <dgm:spPr/>
      <dgm:t>
        <a:bodyPr/>
        <a:lstStyle/>
        <a:p>
          <a:endParaRPr lang="en-US"/>
        </a:p>
      </dgm:t>
    </dgm:pt>
    <dgm:pt modelId="{3F922085-9211-48F4-B92E-E2D86FEF19F7}" type="pres">
      <dgm:prSet presAssocID="{9C4C90C7-17F8-4D05-B5CC-E1AC568C953B}" presName="connectorText" presStyleLbl="sibTrans2D1" presStyleIdx="5" presStyleCnt="6"/>
      <dgm:spPr/>
      <dgm:t>
        <a:bodyPr/>
        <a:lstStyle/>
        <a:p>
          <a:endParaRPr lang="en-US"/>
        </a:p>
      </dgm:t>
    </dgm:pt>
    <dgm:pt modelId="{71D0DEB4-790C-49A5-8718-1391478E15E7}" type="pres">
      <dgm:prSet presAssocID="{FB44E8EA-28DD-4090-B791-45672CA43113}" presName="node" presStyleLbl="node1" presStyleIdx="6" presStyleCnt="7">
        <dgm:presLayoutVars>
          <dgm:bulletEnabled val="1"/>
        </dgm:presLayoutVars>
      </dgm:prSet>
      <dgm:spPr/>
      <dgm:t>
        <a:bodyPr/>
        <a:lstStyle/>
        <a:p>
          <a:endParaRPr lang="en-US"/>
        </a:p>
      </dgm:t>
    </dgm:pt>
  </dgm:ptLst>
  <dgm:cxnLst>
    <dgm:cxn modelId="{1A16ED16-8024-43AE-8184-5FDBDEEB1D1E}" type="presOf" srcId="{8C10066B-827A-4FD4-96AB-C04CB52DF984}" destId="{36645F00-A196-418E-8AEB-C7DD13146AA1}" srcOrd="0" destOrd="0" presId="urn:microsoft.com/office/officeart/2005/8/layout/process1"/>
    <dgm:cxn modelId="{6706D3CB-C902-4FFD-86C7-245DD2F7B66C}" type="presOf" srcId="{FB44E8EA-28DD-4090-B791-45672CA43113}" destId="{71D0DEB4-790C-49A5-8718-1391478E15E7}" srcOrd="0" destOrd="0" presId="urn:microsoft.com/office/officeart/2005/8/layout/process1"/>
    <dgm:cxn modelId="{A82BB566-B3ED-4021-957C-53A38DFC06F8}" type="presOf" srcId="{029B23FB-6876-4E22-B2E3-E994BC72E001}" destId="{E5C7C25C-96C7-4726-83D3-546C08ABECEB}" srcOrd="0" destOrd="0" presId="urn:microsoft.com/office/officeart/2005/8/layout/process1"/>
    <dgm:cxn modelId="{48575934-5C53-49D6-ABE0-A6D56932AB31}" type="presOf" srcId="{637875C0-8345-48FF-A57E-98A12DC69400}" destId="{5B5056E4-A9D3-4B29-A6FF-61C532F26ECB}" srcOrd="0" destOrd="0" presId="urn:microsoft.com/office/officeart/2005/8/layout/process1"/>
    <dgm:cxn modelId="{82D9FFA5-B61F-44B8-91C2-AF00E8EE551E}" type="presOf" srcId="{D2E74C3D-F3A0-4B3E-9929-EF178B71B9FC}" destId="{D20397B4-D0D0-4EA0-BEB4-8989B3250484}" srcOrd="0" destOrd="0" presId="urn:microsoft.com/office/officeart/2005/8/layout/process1"/>
    <dgm:cxn modelId="{B6E86A69-9D5F-4D9D-A5E6-833C8BBF4FCA}" srcId="{C90885EF-661E-49F3-9C40-810E74669BFE}" destId="{A180075F-0A50-4B60-9AEC-F2BB1523B778}" srcOrd="0" destOrd="0" parTransId="{230F33AD-61FB-4B28-BB64-A0305DBED2A4}" sibTransId="{D3ED72F1-CD96-4B8A-A16F-DAA955077941}"/>
    <dgm:cxn modelId="{2AD619BE-4721-4B10-BC3B-6D4D567FF77E}" type="presOf" srcId="{677B7BC8-E3C8-4F96-8C0E-1669F287B98C}" destId="{4ED2F727-E166-47E6-8FA5-4B1F3F1B9C2E}" srcOrd="1" destOrd="0" presId="urn:microsoft.com/office/officeart/2005/8/layout/process1"/>
    <dgm:cxn modelId="{16109296-6B1A-4525-AD67-76E1C5EBDD3C}" type="presOf" srcId="{677B7BC8-E3C8-4F96-8C0E-1669F287B98C}" destId="{1DA8E3D7-0D3C-4C8A-83E4-E9C2087A0B8E}" srcOrd="0" destOrd="0" presId="urn:microsoft.com/office/officeart/2005/8/layout/process1"/>
    <dgm:cxn modelId="{92771700-99C3-4A30-8EE0-09C6B99A89D6}" srcId="{C90885EF-661E-49F3-9C40-810E74669BFE}" destId="{23E09D1B-FC38-48FB-9873-DD4E86067E6B}" srcOrd="4" destOrd="0" parTransId="{7BDCE0E1-7786-4531-8D7B-428DC568717D}" sibTransId="{677B7BC8-E3C8-4F96-8C0E-1669F287B98C}"/>
    <dgm:cxn modelId="{52285786-37C9-4956-A00C-E0BD0E43AF26}" type="presOf" srcId="{9C4C90C7-17F8-4D05-B5CC-E1AC568C953B}" destId="{3F922085-9211-48F4-B92E-E2D86FEF19F7}" srcOrd="1" destOrd="0" presId="urn:microsoft.com/office/officeart/2005/8/layout/process1"/>
    <dgm:cxn modelId="{6F11F2A6-9D44-422C-9EDE-A6BA703601A7}" type="presOf" srcId="{4EA12070-8697-48D5-B35F-25A74DB35CBB}" destId="{213821D4-E908-4E08-B92C-D53E78C2F731}" srcOrd="0" destOrd="0" presId="urn:microsoft.com/office/officeart/2005/8/layout/process1"/>
    <dgm:cxn modelId="{5CA82080-794A-4941-96CE-55AC749111E0}" srcId="{C90885EF-661E-49F3-9C40-810E74669BFE}" destId="{8C10066B-827A-4FD4-96AB-C04CB52DF984}" srcOrd="3" destOrd="0" parTransId="{8F1EE81E-B32B-4FA1-B210-01F3A64B3323}" sibTransId="{55C9C075-BABE-45AD-ACCD-7E74770E135A}"/>
    <dgm:cxn modelId="{91486271-5828-4E0A-88F3-52F935836893}" type="presOf" srcId="{D3ED72F1-CD96-4B8A-A16F-DAA955077941}" destId="{D3F72509-93D4-4CCF-B812-5F7122725EA2}" srcOrd="1" destOrd="0" presId="urn:microsoft.com/office/officeart/2005/8/layout/process1"/>
    <dgm:cxn modelId="{728B34D7-FAE5-4A19-83D3-0814912837C6}" type="presOf" srcId="{8F74984B-7CD8-44B6-BA22-AC2946ACFDE6}" destId="{2C5AB3C4-AEA0-47F3-8789-1769235CDACE}" srcOrd="0" destOrd="0" presId="urn:microsoft.com/office/officeart/2005/8/layout/process1"/>
    <dgm:cxn modelId="{2617DC15-D1E0-483C-B844-0278951A10F2}" type="presOf" srcId="{23E09D1B-FC38-48FB-9873-DD4E86067E6B}" destId="{D43B7361-DB00-4FAA-9122-9D41F8220C8C}" srcOrd="0" destOrd="0" presId="urn:microsoft.com/office/officeart/2005/8/layout/process1"/>
    <dgm:cxn modelId="{0A724B0B-1602-4773-92B7-168E2DC2A981}" srcId="{C90885EF-661E-49F3-9C40-810E74669BFE}" destId="{8F74984B-7CD8-44B6-BA22-AC2946ACFDE6}" srcOrd="2" destOrd="0" parTransId="{968F8551-AD44-4474-A225-ADF877D571CA}" sibTransId="{029B23FB-6876-4E22-B2E3-E994BC72E001}"/>
    <dgm:cxn modelId="{3339CB71-60AE-4995-A91D-CDF728DC9BD0}" srcId="{C90885EF-661E-49F3-9C40-810E74669BFE}" destId="{4EA12070-8697-48D5-B35F-25A74DB35CBB}" srcOrd="1" destOrd="0" parTransId="{8E64B86C-12E7-4BCD-A2FF-8B3EC1765253}" sibTransId="{637875C0-8345-48FF-A57E-98A12DC69400}"/>
    <dgm:cxn modelId="{E661E6EE-0626-42A7-A561-ED84B5F7FAA0}" type="presOf" srcId="{C90885EF-661E-49F3-9C40-810E74669BFE}" destId="{BBBDEC98-4022-4FFA-B2F6-0DD440B34D57}" srcOrd="0" destOrd="0" presId="urn:microsoft.com/office/officeart/2005/8/layout/process1"/>
    <dgm:cxn modelId="{08B73792-4318-47F3-BC9A-DD95B2BF7D3F}" srcId="{C90885EF-661E-49F3-9C40-810E74669BFE}" destId="{FB44E8EA-28DD-4090-B791-45672CA43113}" srcOrd="6" destOrd="0" parTransId="{0D75928C-1B1E-4CE2-A895-0D4A5F93C763}" sibTransId="{D4195318-FAC4-48A2-BB0D-B706D5F7A12F}"/>
    <dgm:cxn modelId="{2F36290B-204F-42F6-A8B9-162647941CCE}" type="presOf" srcId="{55C9C075-BABE-45AD-ACCD-7E74770E135A}" destId="{88A85C1B-BD73-4352-8235-8A2EAB800815}" srcOrd="0" destOrd="0" presId="urn:microsoft.com/office/officeart/2005/8/layout/process1"/>
    <dgm:cxn modelId="{A2F7E3F4-6947-4DEA-8E5C-6A7D5D2E564E}" type="presOf" srcId="{637875C0-8345-48FF-A57E-98A12DC69400}" destId="{6B14C022-918A-442E-B537-5D85B3EAA879}" srcOrd="1" destOrd="0" presId="urn:microsoft.com/office/officeart/2005/8/layout/process1"/>
    <dgm:cxn modelId="{8C2AF81C-3AA2-4FEE-8208-6CF65C229B0F}" type="presOf" srcId="{55C9C075-BABE-45AD-ACCD-7E74770E135A}" destId="{C332477B-299B-44DA-B1CE-81498AED277E}" srcOrd="1" destOrd="0" presId="urn:microsoft.com/office/officeart/2005/8/layout/process1"/>
    <dgm:cxn modelId="{1AF7C919-0BB7-4F4F-9C25-23128920C4A0}" type="presOf" srcId="{029B23FB-6876-4E22-B2E3-E994BC72E001}" destId="{A45342AF-83E8-4B19-B8E3-B001F695D718}" srcOrd="1" destOrd="0" presId="urn:microsoft.com/office/officeart/2005/8/layout/process1"/>
    <dgm:cxn modelId="{7949C5FC-DB91-4E48-A635-E13A82D86378}" srcId="{C90885EF-661E-49F3-9C40-810E74669BFE}" destId="{D2E74C3D-F3A0-4B3E-9929-EF178B71B9FC}" srcOrd="5" destOrd="0" parTransId="{0A488A27-5D93-4B5E-9E3D-261D6D4371D3}" sibTransId="{9C4C90C7-17F8-4D05-B5CC-E1AC568C953B}"/>
    <dgm:cxn modelId="{DE5A8BF7-451D-41A2-B3E7-EBB395AA4D2C}" type="presOf" srcId="{9C4C90C7-17F8-4D05-B5CC-E1AC568C953B}" destId="{8EFB70F9-5DE8-497D-83C1-C061983DEB00}" srcOrd="0" destOrd="0" presId="urn:microsoft.com/office/officeart/2005/8/layout/process1"/>
    <dgm:cxn modelId="{DF14173E-4265-4563-A0AE-702BEA2434EF}" type="presOf" srcId="{D3ED72F1-CD96-4B8A-A16F-DAA955077941}" destId="{95E90504-B0A7-4B3D-A52C-449376FD5460}" srcOrd="0" destOrd="0" presId="urn:microsoft.com/office/officeart/2005/8/layout/process1"/>
    <dgm:cxn modelId="{8B611641-0A0D-4050-BDC7-C1448041290A}" type="presOf" srcId="{A180075F-0A50-4B60-9AEC-F2BB1523B778}" destId="{9EC8B3D8-A26F-434D-9D36-CEF3EEF36315}" srcOrd="0" destOrd="0" presId="urn:microsoft.com/office/officeart/2005/8/layout/process1"/>
    <dgm:cxn modelId="{AEAB0954-4C8D-4AC3-985D-E8E051E1D9C2}" type="presParOf" srcId="{BBBDEC98-4022-4FFA-B2F6-0DD440B34D57}" destId="{9EC8B3D8-A26F-434D-9D36-CEF3EEF36315}" srcOrd="0" destOrd="0" presId="urn:microsoft.com/office/officeart/2005/8/layout/process1"/>
    <dgm:cxn modelId="{13CFAE4B-61A4-4F98-89EB-8E287AF12858}" type="presParOf" srcId="{BBBDEC98-4022-4FFA-B2F6-0DD440B34D57}" destId="{95E90504-B0A7-4B3D-A52C-449376FD5460}" srcOrd="1" destOrd="0" presId="urn:microsoft.com/office/officeart/2005/8/layout/process1"/>
    <dgm:cxn modelId="{40A8CA1A-06AF-48B4-A0D4-13C23B893E22}" type="presParOf" srcId="{95E90504-B0A7-4B3D-A52C-449376FD5460}" destId="{D3F72509-93D4-4CCF-B812-5F7122725EA2}" srcOrd="0" destOrd="0" presId="urn:microsoft.com/office/officeart/2005/8/layout/process1"/>
    <dgm:cxn modelId="{A38BCB68-D92D-42AE-821C-634F71CE5CE5}" type="presParOf" srcId="{BBBDEC98-4022-4FFA-B2F6-0DD440B34D57}" destId="{213821D4-E908-4E08-B92C-D53E78C2F731}" srcOrd="2" destOrd="0" presId="urn:microsoft.com/office/officeart/2005/8/layout/process1"/>
    <dgm:cxn modelId="{131F921B-D6CA-4D0C-8A0C-BBC786D0AD66}" type="presParOf" srcId="{BBBDEC98-4022-4FFA-B2F6-0DD440B34D57}" destId="{5B5056E4-A9D3-4B29-A6FF-61C532F26ECB}" srcOrd="3" destOrd="0" presId="urn:microsoft.com/office/officeart/2005/8/layout/process1"/>
    <dgm:cxn modelId="{85C2900B-E116-4AF9-BE5F-AA1121E63D9A}" type="presParOf" srcId="{5B5056E4-A9D3-4B29-A6FF-61C532F26ECB}" destId="{6B14C022-918A-442E-B537-5D85B3EAA879}" srcOrd="0" destOrd="0" presId="urn:microsoft.com/office/officeart/2005/8/layout/process1"/>
    <dgm:cxn modelId="{041B8525-8B55-4927-BD35-C3ABBC3B0335}" type="presParOf" srcId="{BBBDEC98-4022-4FFA-B2F6-0DD440B34D57}" destId="{2C5AB3C4-AEA0-47F3-8789-1769235CDACE}" srcOrd="4" destOrd="0" presId="urn:microsoft.com/office/officeart/2005/8/layout/process1"/>
    <dgm:cxn modelId="{FCB2A7B7-1DF8-492D-9153-EF331EC6848C}" type="presParOf" srcId="{BBBDEC98-4022-4FFA-B2F6-0DD440B34D57}" destId="{E5C7C25C-96C7-4726-83D3-546C08ABECEB}" srcOrd="5" destOrd="0" presId="urn:microsoft.com/office/officeart/2005/8/layout/process1"/>
    <dgm:cxn modelId="{F1A6CE85-682B-400F-B24D-8FED0C943EA2}" type="presParOf" srcId="{E5C7C25C-96C7-4726-83D3-546C08ABECEB}" destId="{A45342AF-83E8-4B19-B8E3-B001F695D718}" srcOrd="0" destOrd="0" presId="urn:microsoft.com/office/officeart/2005/8/layout/process1"/>
    <dgm:cxn modelId="{B8D3F0E5-DAC7-431C-9F85-64C74E13A7E9}" type="presParOf" srcId="{BBBDEC98-4022-4FFA-B2F6-0DD440B34D57}" destId="{36645F00-A196-418E-8AEB-C7DD13146AA1}" srcOrd="6" destOrd="0" presId="urn:microsoft.com/office/officeart/2005/8/layout/process1"/>
    <dgm:cxn modelId="{86730CB0-54AD-496B-B781-8FA7701FB7FF}" type="presParOf" srcId="{BBBDEC98-4022-4FFA-B2F6-0DD440B34D57}" destId="{88A85C1B-BD73-4352-8235-8A2EAB800815}" srcOrd="7" destOrd="0" presId="urn:microsoft.com/office/officeart/2005/8/layout/process1"/>
    <dgm:cxn modelId="{EA9441F4-95F9-4C0C-8C3C-C5CB811C0391}" type="presParOf" srcId="{88A85C1B-BD73-4352-8235-8A2EAB800815}" destId="{C332477B-299B-44DA-B1CE-81498AED277E}" srcOrd="0" destOrd="0" presId="urn:microsoft.com/office/officeart/2005/8/layout/process1"/>
    <dgm:cxn modelId="{961F6D43-2E7F-4358-AAF9-DF5774197537}" type="presParOf" srcId="{BBBDEC98-4022-4FFA-B2F6-0DD440B34D57}" destId="{D43B7361-DB00-4FAA-9122-9D41F8220C8C}" srcOrd="8" destOrd="0" presId="urn:microsoft.com/office/officeart/2005/8/layout/process1"/>
    <dgm:cxn modelId="{D969669F-B5CF-4B3C-BC6E-A5AA7E5CEEA8}" type="presParOf" srcId="{BBBDEC98-4022-4FFA-B2F6-0DD440B34D57}" destId="{1DA8E3D7-0D3C-4C8A-83E4-E9C2087A0B8E}" srcOrd="9" destOrd="0" presId="urn:microsoft.com/office/officeart/2005/8/layout/process1"/>
    <dgm:cxn modelId="{36770DF3-C4D2-482C-9382-41D81A0C6583}" type="presParOf" srcId="{1DA8E3D7-0D3C-4C8A-83E4-E9C2087A0B8E}" destId="{4ED2F727-E166-47E6-8FA5-4B1F3F1B9C2E}" srcOrd="0" destOrd="0" presId="urn:microsoft.com/office/officeart/2005/8/layout/process1"/>
    <dgm:cxn modelId="{A4516FB4-D06D-4DF2-B8D2-B51C82D5CCA3}" type="presParOf" srcId="{BBBDEC98-4022-4FFA-B2F6-0DD440B34D57}" destId="{D20397B4-D0D0-4EA0-BEB4-8989B3250484}" srcOrd="10" destOrd="0" presId="urn:microsoft.com/office/officeart/2005/8/layout/process1"/>
    <dgm:cxn modelId="{B2B21312-7796-4C28-8EF0-E0B2E6DB68D0}" type="presParOf" srcId="{BBBDEC98-4022-4FFA-B2F6-0DD440B34D57}" destId="{8EFB70F9-5DE8-497D-83C1-C061983DEB00}" srcOrd="11" destOrd="0" presId="urn:microsoft.com/office/officeart/2005/8/layout/process1"/>
    <dgm:cxn modelId="{AE7DA602-626B-4D6E-B37E-A112F35FF4DE}" type="presParOf" srcId="{8EFB70F9-5DE8-497D-83C1-C061983DEB00}" destId="{3F922085-9211-48F4-B92E-E2D86FEF19F7}" srcOrd="0" destOrd="0" presId="urn:microsoft.com/office/officeart/2005/8/layout/process1"/>
    <dgm:cxn modelId="{45D335C8-64EB-4B5F-A7CA-462D8862A81B}" type="presParOf" srcId="{BBBDEC98-4022-4FFA-B2F6-0DD440B34D57}" destId="{71D0DEB4-790C-49A5-8718-1391478E15E7}" srcOrd="1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8B3D8-A26F-434D-9D36-CEF3EEF36315}">
      <dsp:nvSpPr>
        <dsp:cNvPr id="0" name=""/>
        <dsp:cNvSpPr/>
      </dsp:nvSpPr>
      <dsp:spPr>
        <a:xfrm>
          <a:off x="2100" y="354114"/>
          <a:ext cx="795585" cy="5892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Spark Fund</a:t>
          </a:r>
          <a:endParaRPr lang="en-US" sz="1100" kern="1200" dirty="0"/>
        </a:p>
      </dsp:txBody>
      <dsp:txXfrm>
        <a:off x="19358" y="371372"/>
        <a:ext cx="761069" cy="554714"/>
      </dsp:txXfrm>
    </dsp:sp>
    <dsp:sp modelId="{95E90504-B0A7-4B3D-A52C-449376FD5460}">
      <dsp:nvSpPr>
        <dsp:cNvPr id="0" name=""/>
        <dsp:cNvSpPr/>
      </dsp:nvSpPr>
      <dsp:spPr>
        <a:xfrm>
          <a:off x="877244" y="550076"/>
          <a:ext cx="168664" cy="19730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877244" y="589537"/>
        <a:ext cx="118065" cy="118383"/>
      </dsp:txXfrm>
    </dsp:sp>
    <dsp:sp modelId="{213821D4-E908-4E08-B92C-D53E78C2F731}">
      <dsp:nvSpPr>
        <dsp:cNvPr id="0" name=""/>
        <dsp:cNvSpPr/>
      </dsp:nvSpPr>
      <dsp:spPr>
        <a:xfrm>
          <a:off x="1115920" y="354114"/>
          <a:ext cx="795585" cy="589230"/>
        </a:xfrm>
        <a:prstGeom prst="roundRect">
          <a:avLst>
            <a:gd name="adj" fmla="val 10000"/>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$5M to $15M USD</a:t>
          </a:r>
        </a:p>
      </dsp:txBody>
      <dsp:txXfrm>
        <a:off x="1133178" y="371372"/>
        <a:ext cx="761069" cy="554714"/>
      </dsp:txXfrm>
    </dsp:sp>
    <dsp:sp modelId="{5B5056E4-A9D3-4B29-A6FF-61C532F26ECB}">
      <dsp:nvSpPr>
        <dsp:cNvPr id="0" name=""/>
        <dsp:cNvSpPr/>
      </dsp:nvSpPr>
      <dsp:spPr>
        <a:xfrm>
          <a:off x="1991063" y="550076"/>
          <a:ext cx="168664" cy="197305"/>
        </a:xfrm>
        <a:prstGeom prst="rightArrow">
          <a:avLst>
            <a:gd name="adj1" fmla="val 60000"/>
            <a:gd name="adj2" fmla="val 50000"/>
          </a:avLst>
        </a:prstGeom>
        <a:solidFill>
          <a:schemeClr val="accent5">
            <a:hueOff val="-1470669"/>
            <a:satOff val="-2046"/>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991063" y="589537"/>
        <a:ext cx="118065" cy="118383"/>
      </dsp:txXfrm>
    </dsp:sp>
    <dsp:sp modelId="{2C5AB3C4-AEA0-47F3-8789-1769235CDACE}">
      <dsp:nvSpPr>
        <dsp:cNvPr id="0" name=""/>
        <dsp:cNvSpPr/>
      </dsp:nvSpPr>
      <dsp:spPr>
        <a:xfrm>
          <a:off x="2229739" y="354114"/>
          <a:ext cx="795585" cy="589230"/>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Fund Type </a:t>
          </a:r>
        </a:p>
      </dsp:txBody>
      <dsp:txXfrm>
        <a:off x="2246997" y="371372"/>
        <a:ext cx="761069" cy="554714"/>
      </dsp:txXfrm>
    </dsp:sp>
    <dsp:sp modelId="{E5C7C25C-96C7-4726-83D3-546C08ABECEB}">
      <dsp:nvSpPr>
        <dsp:cNvPr id="0" name=""/>
        <dsp:cNvSpPr/>
      </dsp:nvSpPr>
      <dsp:spPr>
        <a:xfrm>
          <a:off x="3104883" y="550076"/>
          <a:ext cx="168664" cy="197305"/>
        </a:xfrm>
        <a:prstGeom prst="rightArrow">
          <a:avLst>
            <a:gd name="adj1" fmla="val 60000"/>
            <a:gd name="adj2" fmla="val 50000"/>
          </a:avLst>
        </a:prstGeom>
        <a:solidFill>
          <a:schemeClr val="accent5">
            <a:hueOff val="-2941338"/>
            <a:satOff val="-4091"/>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104883" y="589537"/>
        <a:ext cx="118065" cy="118383"/>
      </dsp:txXfrm>
    </dsp:sp>
    <dsp:sp modelId="{36645F00-A196-418E-8AEB-C7DD13146AA1}">
      <dsp:nvSpPr>
        <dsp:cNvPr id="0" name=""/>
        <dsp:cNvSpPr/>
      </dsp:nvSpPr>
      <dsp:spPr>
        <a:xfrm>
          <a:off x="3343558" y="354114"/>
          <a:ext cx="795585" cy="589230"/>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English Speaking Country</a:t>
          </a:r>
        </a:p>
      </dsp:txBody>
      <dsp:txXfrm>
        <a:off x="3360816" y="371372"/>
        <a:ext cx="761069" cy="554714"/>
      </dsp:txXfrm>
    </dsp:sp>
    <dsp:sp modelId="{88A85C1B-BD73-4352-8235-8A2EAB800815}">
      <dsp:nvSpPr>
        <dsp:cNvPr id="0" name=""/>
        <dsp:cNvSpPr/>
      </dsp:nvSpPr>
      <dsp:spPr>
        <a:xfrm>
          <a:off x="4218702" y="550076"/>
          <a:ext cx="168664" cy="197305"/>
        </a:xfrm>
        <a:prstGeom prst="rightArrow">
          <a:avLst>
            <a:gd name="adj1" fmla="val 60000"/>
            <a:gd name="adj2" fmla="val 50000"/>
          </a:avLst>
        </a:prstGeom>
        <a:solidFill>
          <a:schemeClr val="accent5">
            <a:hueOff val="-4412007"/>
            <a:satOff val="-6137"/>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4218702" y="589537"/>
        <a:ext cx="118065" cy="118383"/>
      </dsp:txXfrm>
    </dsp:sp>
    <dsp:sp modelId="{D43B7361-DB00-4FAA-9122-9D41F8220C8C}">
      <dsp:nvSpPr>
        <dsp:cNvPr id="0" name=""/>
        <dsp:cNvSpPr/>
      </dsp:nvSpPr>
      <dsp:spPr>
        <a:xfrm>
          <a:off x="4457378" y="354114"/>
          <a:ext cx="795585" cy="589230"/>
        </a:xfrm>
        <a:prstGeom prst="roundRect">
          <a:avLst>
            <a:gd name="adj" fmla="val 1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Best sector</a:t>
          </a:r>
        </a:p>
      </dsp:txBody>
      <dsp:txXfrm>
        <a:off x="4474636" y="371372"/>
        <a:ext cx="761069" cy="554714"/>
      </dsp:txXfrm>
    </dsp:sp>
    <dsp:sp modelId="{1DA8E3D7-0D3C-4C8A-83E4-E9C2087A0B8E}">
      <dsp:nvSpPr>
        <dsp:cNvPr id="0" name=""/>
        <dsp:cNvSpPr/>
      </dsp:nvSpPr>
      <dsp:spPr>
        <a:xfrm>
          <a:off x="5332521" y="550076"/>
          <a:ext cx="168664" cy="197305"/>
        </a:xfrm>
        <a:prstGeom prst="rightArrow">
          <a:avLst>
            <a:gd name="adj1" fmla="val 60000"/>
            <a:gd name="adj2" fmla="val 50000"/>
          </a:avLst>
        </a:prstGeom>
        <a:solidFill>
          <a:schemeClr val="accent5">
            <a:hueOff val="-5882676"/>
            <a:satOff val="-8182"/>
            <a:lumOff val="-31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332521" y="589537"/>
        <a:ext cx="118065" cy="118383"/>
      </dsp:txXfrm>
    </dsp:sp>
    <dsp:sp modelId="{D20397B4-D0D0-4EA0-BEB4-8989B3250484}">
      <dsp:nvSpPr>
        <dsp:cNvPr id="0" name=""/>
        <dsp:cNvSpPr/>
      </dsp:nvSpPr>
      <dsp:spPr>
        <a:xfrm>
          <a:off x="5571197" y="354114"/>
          <a:ext cx="795585" cy="589230"/>
        </a:xfrm>
        <a:prstGeom prst="roundRect">
          <a:avLst>
            <a:gd name="adj" fmla="val 10000"/>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Best company</a:t>
          </a:r>
        </a:p>
      </dsp:txBody>
      <dsp:txXfrm>
        <a:off x="5588455" y="371372"/>
        <a:ext cx="761069" cy="554714"/>
      </dsp:txXfrm>
    </dsp:sp>
    <dsp:sp modelId="{8EFB70F9-5DE8-497D-83C1-C061983DEB00}">
      <dsp:nvSpPr>
        <dsp:cNvPr id="0" name=""/>
        <dsp:cNvSpPr/>
      </dsp:nvSpPr>
      <dsp:spPr>
        <a:xfrm>
          <a:off x="6446341" y="550076"/>
          <a:ext cx="168664" cy="197305"/>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6446341" y="589537"/>
        <a:ext cx="118065" cy="118383"/>
      </dsp:txXfrm>
    </dsp:sp>
    <dsp:sp modelId="{71D0DEB4-790C-49A5-8718-1391478E15E7}">
      <dsp:nvSpPr>
        <dsp:cNvPr id="0" name=""/>
        <dsp:cNvSpPr/>
      </dsp:nvSpPr>
      <dsp:spPr>
        <a:xfrm>
          <a:off x="6685016" y="354114"/>
          <a:ext cx="795585" cy="589230"/>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Investment Decision</a:t>
          </a:r>
        </a:p>
      </dsp:txBody>
      <dsp:txXfrm>
        <a:off x="6702274" y="371372"/>
        <a:ext cx="761069" cy="554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8C085-8094-4C07-8563-8762C26E7040}">
      <dsp:nvSpPr>
        <dsp:cNvPr id="0" name=""/>
        <dsp:cNvSpPr/>
      </dsp:nvSpPr>
      <dsp:spPr>
        <a:xfrm>
          <a:off x="4906" y="166770"/>
          <a:ext cx="2646650" cy="316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a:t>Companies</a:t>
          </a:r>
        </a:p>
      </dsp:txBody>
      <dsp:txXfrm>
        <a:off x="4906" y="166770"/>
        <a:ext cx="2646650" cy="316800"/>
      </dsp:txXfrm>
    </dsp:sp>
    <dsp:sp modelId="{27FFCC90-D071-4CC5-AEA9-C5ED7EAC261A}">
      <dsp:nvSpPr>
        <dsp:cNvPr id="0" name=""/>
        <dsp:cNvSpPr/>
      </dsp:nvSpPr>
      <dsp:spPr>
        <a:xfrm>
          <a:off x="11597" y="483570"/>
          <a:ext cx="2633269" cy="162491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Company Unique ID</a:t>
          </a:r>
        </a:p>
        <a:p>
          <a:pPr marL="57150" lvl="1" indent="-57150" algn="l" defTabSz="488950">
            <a:lnSpc>
              <a:spcPct val="90000"/>
            </a:lnSpc>
            <a:spcBef>
              <a:spcPct val="0"/>
            </a:spcBef>
            <a:spcAft>
              <a:spcPct val="15000"/>
            </a:spcAft>
            <a:buChar char="••"/>
          </a:pPr>
          <a:r>
            <a:rPr lang="en-US" sz="1100" kern="1200" dirty="0"/>
            <a:t>Company Name</a:t>
          </a:r>
        </a:p>
        <a:p>
          <a:pPr marL="57150" lvl="1" indent="-57150" algn="l" defTabSz="488950">
            <a:lnSpc>
              <a:spcPct val="90000"/>
            </a:lnSpc>
            <a:spcBef>
              <a:spcPct val="0"/>
            </a:spcBef>
            <a:spcAft>
              <a:spcPct val="15000"/>
            </a:spcAft>
            <a:buChar char="••"/>
          </a:pPr>
          <a:r>
            <a:rPr lang="en-US" sz="1100" kern="1200" dirty="0"/>
            <a:t>Website URL</a:t>
          </a:r>
        </a:p>
        <a:p>
          <a:pPr marL="57150" lvl="1" indent="-57150" algn="l" defTabSz="488950">
            <a:lnSpc>
              <a:spcPct val="90000"/>
            </a:lnSpc>
            <a:spcBef>
              <a:spcPct val="0"/>
            </a:spcBef>
            <a:spcAft>
              <a:spcPct val="15000"/>
            </a:spcAft>
            <a:buChar char="••"/>
          </a:pPr>
          <a:r>
            <a:rPr lang="en-US" sz="1100" kern="1200" dirty="0"/>
            <a:t>Categories</a:t>
          </a:r>
        </a:p>
        <a:p>
          <a:pPr marL="57150" lvl="1" indent="-57150" algn="l" defTabSz="488950">
            <a:lnSpc>
              <a:spcPct val="90000"/>
            </a:lnSpc>
            <a:spcBef>
              <a:spcPct val="0"/>
            </a:spcBef>
            <a:spcAft>
              <a:spcPct val="15000"/>
            </a:spcAft>
            <a:buChar char="••"/>
          </a:pPr>
          <a:r>
            <a:rPr lang="en-US" sz="1100" kern="1200" dirty="0"/>
            <a:t>Status</a:t>
          </a:r>
        </a:p>
        <a:p>
          <a:pPr marL="57150" lvl="1" indent="-57150" algn="l" defTabSz="488950">
            <a:lnSpc>
              <a:spcPct val="90000"/>
            </a:lnSpc>
            <a:spcBef>
              <a:spcPct val="0"/>
            </a:spcBef>
            <a:spcAft>
              <a:spcPct val="15000"/>
            </a:spcAft>
            <a:buChar char="••"/>
          </a:pPr>
          <a:r>
            <a:rPr lang="en-US" sz="1100" kern="1200" dirty="0"/>
            <a:t>Country Code</a:t>
          </a:r>
        </a:p>
        <a:p>
          <a:pPr marL="57150" lvl="1" indent="-57150" algn="l" defTabSz="488950">
            <a:lnSpc>
              <a:spcPct val="90000"/>
            </a:lnSpc>
            <a:spcBef>
              <a:spcPct val="0"/>
            </a:spcBef>
            <a:spcAft>
              <a:spcPct val="15000"/>
            </a:spcAft>
            <a:buChar char="••"/>
          </a:pPr>
          <a:r>
            <a:rPr lang="en-US" sz="1100" kern="1200" dirty="0"/>
            <a:t>State Code</a:t>
          </a:r>
        </a:p>
        <a:p>
          <a:pPr marL="57150" lvl="1" indent="-57150" algn="l" defTabSz="488950">
            <a:lnSpc>
              <a:spcPct val="90000"/>
            </a:lnSpc>
            <a:spcBef>
              <a:spcPct val="0"/>
            </a:spcBef>
            <a:spcAft>
              <a:spcPct val="15000"/>
            </a:spcAft>
            <a:buChar char="••"/>
          </a:pPr>
          <a:r>
            <a:rPr lang="en-US" sz="1100" kern="1200" dirty="0"/>
            <a:t>Observation :66367</a:t>
          </a:r>
        </a:p>
      </dsp:txBody>
      <dsp:txXfrm>
        <a:off x="11597" y="483570"/>
        <a:ext cx="2633269" cy="1624914"/>
      </dsp:txXfrm>
    </dsp:sp>
    <dsp:sp modelId="{A4432996-7DA1-4C5E-B00B-997BB6423730}">
      <dsp:nvSpPr>
        <dsp:cNvPr id="0" name=""/>
        <dsp:cNvSpPr/>
      </dsp:nvSpPr>
      <dsp:spPr>
        <a:xfrm>
          <a:off x="2953216" y="166770"/>
          <a:ext cx="2154708" cy="316800"/>
        </a:xfrm>
        <a:prstGeom prst="rect">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a:t>Round2</a:t>
          </a:r>
        </a:p>
      </dsp:txBody>
      <dsp:txXfrm>
        <a:off x="2953216" y="166770"/>
        <a:ext cx="2154708" cy="316800"/>
      </dsp:txXfrm>
    </dsp:sp>
    <dsp:sp modelId="{C6600B44-71C3-489B-B1A2-92544C72728A}">
      <dsp:nvSpPr>
        <dsp:cNvPr id="0" name=""/>
        <dsp:cNvSpPr/>
      </dsp:nvSpPr>
      <dsp:spPr>
        <a:xfrm>
          <a:off x="2953216" y="483570"/>
          <a:ext cx="2154708" cy="1624914"/>
        </a:xfrm>
        <a:prstGeom prst="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Company Unique ID</a:t>
          </a:r>
        </a:p>
        <a:p>
          <a:pPr marL="57150" lvl="1" indent="-57150" algn="l" defTabSz="488950">
            <a:lnSpc>
              <a:spcPct val="90000"/>
            </a:lnSpc>
            <a:spcBef>
              <a:spcPct val="0"/>
            </a:spcBef>
            <a:spcAft>
              <a:spcPct val="15000"/>
            </a:spcAft>
            <a:buChar char="••"/>
          </a:pPr>
          <a:r>
            <a:rPr lang="en-US" sz="1100" kern="1200" dirty="0"/>
            <a:t>Funding Round ID</a:t>
          </a:r>
        </a:p>
        <a:p>
          <a:pPr marL="57150" lvl="1" indent="-57150" algn="l" defTabSz="488950">
            <a:lnSpc>
              <a:spcPct val="90000"/>
            </a:lnSpc>
            <a:spcBef>
              <a:spcPct val="0"/>
            </a:spcBef>
            <a:spcAft>
              <a:spcPct val="15000"/>
            </a:spcAft>
            <a:buChar char="••"/>
          </a:pPr>
          <a:r>
            <a:rPr lang="en-US" sz="1100" kern="1200" dirty="0"/>
            <a:t>Funding Round type</a:t>
          </a:r>
        </a:p>
        <a:p>
          <a:pPr marL="57150" lvl="1" indent="-57150" algn="l" defTabSz="488950">
            <a:lnSpc>
              <a:spcPct val="90000"/>
            </a:lnSpc>
            <a:spcBef>
              <a:spcPct val="0"/>
            </a:spcBef>
            <a:spcAft>
              <a:spcPct val="15000"/>
            </a:spcAft>
            <a:buChar char="••"/>
          </a:pPr>
          <a:r>
            <a:rPr lang="en-US" sz="1100" kern="1200" dirty="0"/>
            <a:t>Funding Round Code</a:t>
          </a:r>
        </a:p>
        <a:p>
          <a:pPr marL="57150" lvl="1" indent="-57150" algn="l" defTabSz="488950">
            <a:lnSpc>
              <a:spcPct val="90000"/>
            </a:lnSpc>
            <a:spcBef>
              <a:spcPct val="0"/>
            </a:spcBef>
            <a:spcAft>
              <a:spcPct val="15000"/>
            </a:spcAft>
            <a:buChar char="••"/>
          </a:pPr>
          <a:r>
            <a:rPr lang="en-US" sz="1100" kern="1200"/>
            <a:t>Funding time</a:t>
          </a:r>
          <a:endParaRPr lang="en-US" sz="1100" kern="1200" dirty="0"/>
        </a:p>
        <a:p>
          <a:pPr marL="57150" lvl="1" indent="-57150" algn="l" defTabSz="488950">
            <a:lnSpc>
              <a:spcPct val="90000"/>
            </a:lnSpc>
            <a:spcBef>
              <a:spcPct val="0"/>
            </a:spcBef>
            <a:spcAft>
              <a:spcPct val="15000"/>
            </a:spcAft>
            <a:buChar char="••"/>
          </a:pPr>
          <a:r>
            <a:rPr lang="en-US" sz="1100" kern="1200" dirty="0"/>
            <a:t>Raised amount</a:t>
          </a:r>
        </a:p>
        <a:p>
          <a:pPr marL="57150" lvl="1" indent="-57150" algn="l" defTabSz="488950">
            <a:lnSpc>
              <a:spcPct val="90000"/>
            </a:lnSpc>
            <a:spcBef>
              <a:spcPct val="0"/>
            </a:spcBef>
            <a:spcAft>
              <a:spcPct val="15000"/>
            </a:spcAft>
            <a:buChar char="••"/>
          </a:pPr>
          <a:r>
            <a:rPr lang="en-US" sz="1100" kern="1200" dirty="0"/>
            <a:t>Obseravations:</a:t>
          </a:r>
          <a:r>
            <a:rPr lang="en-US" sz="1100" b="0" i="0" u="none" kern="1200" dirty="0"/>
            <a:t>114948</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2953216" y="483570"/>
        <a:ext cx="2154708" cy="1624914"/>
      </dsp:txXfrm>
    </dsp:sp>
    <dsp:sp modelId="{A56598BC-9582-4339-84F0-B0647CF364F6}">
      <dsp:nvSpPr>
        <dsp:cNvPr id="0" name=""/>
        <dsp:cNvSpPr/>
      </dsp:nvSpPr>
      <dsp:spPr>
        <a:xfrm>
          <a:off x="5409584" y="166770"/>
          <a:ext cx="2154708" cy="316800"/>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a:t>Mapping</a:t>
          </a:r>
        </a:p>
      </dsp:txBody>
      <dsp:txXfrm>
        <a:off x="5409584" y="166770"/>
        <a:ext cx="2154708" cy="316800"/>
      </dsp:txXfrm>
    </dsp:sp>
    <dsp:sp modelId="{F4F08465-4B20-4E68-BA29-A5D51FA17A27}">
      <dsp:nvSpPr>
        <dsp:cNvPr id="0" name=""/>
        <dsp:cNvSpPr/>
      </dsp:nvSpPr>
      <dsp:spPr>
        <a:xfrm>
          <a:off x="5409584" y="483570"/>
          <a:ext cx="2154708" cy="1624914"/>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Sector Classification</a:t>
          </a:r>
        </a:p>
      </dsp:txBody>
      <dsp:txXfrm>
        <a:off x="5409584" y="483570"/>
        <a:ext cx="2154708" cy="16249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8B3D8-A26F-434D-9D36-CEF3EEF36315}">
      <dsp:nvSpPr>
        <dsp:cNvPr id="0" name=""/>
        <dsp:cNvSpPr/>
      </dsp:nvSpPr>
      <dsp:spPr>
        <a:xfrm>
          <a:off x="3740" y="0"/>
          <a:ext cx="956713" cy="103796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Companies.txt</a:t>
          </a:r>
          <a:endParaRPr lang="en-US" sz="1000" kern="1200" dirty="0"/>
        </a:p>
      </dsp:txBody>
      <dsp:txXfrm>
        <a:off x="31761" y="28021"/>
        <a:ext cx="900671" cy="981925"/>
      </dsp:txXfrm>
    </dsp:sp>
    <dsp:sp modelId="{95E90504-B0A7-4B3D-A52C-449376FD5460}">
      <dsp:nvSpPr>
        <dsp:cNvPr id="0" name=""/>
        <dsp:cNvSpPr/>
      </dsp:nvSpPr>
      <dsp:spPr>
        <a:xfrm>
          <a:off x="1056125" y="400351"/>
          <a:ext cx="202823" cy="23726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056125" y="447804"/>
        <a:ext cx="141976" cy="142358"/>
      </dsp:txXfrm>
    </dsp:sp>
    <dsp:sp modelId="{213821D4-E908-4E08-B92C-D53E78C2F731}">
      <dsp:nvSpPr>
        <dsp:cNvPr id="0" name=""/>
        <dsp:cNvSpPr/>
      </dsp:nvSpPr>
      <dsp:spPr>
        <a:xfrm>
          <a:off x="1343139" y="0"/>
          <a:ext cx="956713" cy="103796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EXTRACT</a:t>
          </a:r>
        </a:p>
        <a:p>
          <a:pPr lvl="0" algn="ctr" defTabSz="622300">
            <a:lnSpc>
              <a:spcPct val="90000"/>
            </a:lnSpc>
            <a:spcBef>
              <a:spcPct val="0"/>
            </a:spcBef>
            <a:spcAft>
              <a:spcPct val="35000"/>
            </a:spcAft>
          </a:pPr>
          <a:r>
            <a:rPr lang="en-US" sz="1200" kern="1200" dirty="0"/>
            <a:t>ENCODING-ISO 8859-1</a:t>
          </a:r>
        </a:p>
        <a:p>
          <a:pPr lvl="0" algn="ctr" defTabSz="622300">
            <a:lnSpc>
              <a:spcPct val="90000"/>
            </a:lnSpc>
            <a:spcBef>
              <a:spcPct val="0"/>
            </a:spcBef>
            <a:spcAft>
              <a:spcPct val="35000"/>
            </a:spcAft>
          </a:pPr>
          <a:r>
            <a:rPr lang="en-US" sz="1200" kern="1200" dirty="0"/>
            <a:t>DECODING- ASCII</a:t>
          </a:r>
        </a:p>
      </dsp:txBody>
      <dsp:txXfrm>
        <a:off x="1371160" y="28021"/>
        <a:ext cx="900671" cy="981925"/>
      </dsp:txXfrm>
    </dsp:sp>
    <dsp:sp modelId="{5B5056E4-A9D3-4B29-A6FF-61C532F26ECB}">
      <dsp:nvSpPr>
        <dsp:cNvPr id="0" name=""/>
        <dsp:cNvSpPr/>
      </dsp:nvSpPr>
      <dsp:spPr>
        <a:xfrm>
          <a:off x="2395524" y="400351"/>
          <a:ext cx="202823" cy="237264"/>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2395524" y="447804"/>
        <a:ext cx="141976" cy="142358"/>
      </dsp:txXfrm>
    </dsp:sp>
    <dsp:sp modelId="{2C5AB3C4-AEA0-47F3-8789-1769235CDACE}">
      <dsp:nvSpPr>
        <dsp:cNvPr id="0" name=""/>
        <dsp:cNvSpPr/>
      </dsp:nvSpPr>
      <dsp:spPr>
        <a:xfrm>
          <a:off x="2682538" y="0"/>
          <a:ext cx="956713" cy="103796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INSPECT</a:t>
          </a:r>
        </a:p>
        <a:p>
          <a:pPr lvl="0" algn="ctr" defTabSz="622300">
            <a:lnSpc>
              <a:spcPct val="90000"/>
            </a:lnSpc>
            <a:spcBef>
              <a:spcPct val="0"/>
            </a:spcBef>
            <a:spcAft>
              <a:spcPct val="35000"/>
            </a:spcAft>
          </a:pPr>
          <a:r>
            <a:rPr lang="en-US" sz="1200" kern="1200" dirty="0"/>
            <a:t>INFO</a:t>
          </a:r>
        </a:p>
        <a:p>
          <a:pPr lvl="0" algn="ctr" defTabSz="622300">
            <a:lnSpc>
              <a:spcPct val="90000"/>
            </a:lnSpc>
            <a:spcBef>
              <a:spcPct val="0"/>
            </a:spcBef>
            <a:spcAft>
              <a:spcPct val="35000"/>
            </a:spcAft>
          </a:pPr>
          <a:r>
            <a:rPr lang="en-US" sz="1200" kern="1200" dirty="0"/>
            <a:t>SHAPE</a:t>
          </a:r>
        </a:p>
        <a:p>
          <a:pPr lvl="0" algn="ctr" defTabSz="622300">
            <a:lnSpc>
              <a:spcPct val="90000"/>
            </a:lnSpc>
            <a:spcBef>
              <a:spcPct val="0"/>
            </a:spcBef>
            <a:spcAft>
              <a:spcPct val="35000"/>
            </a:spcAft>
          </a:pPr>
          <a:r>
            <a:rPr lang="en-US" sz="1200" kern="1200" dirty="0"/>
            <a:t>DESCRIBE</a:t>
          </a:r>
        </a:p>
      </dsp:txBody>
      <dsp:txXfrm>
        <a:off x="2710559" y="28021"/>
        <a:ext cx="900671" cy="981925"/>
      </dsp:txXfrm>
    </dsp:sp>
    <dsp:sp modelId="{E5C7C25C-96C7-4726-83D3-546C08ABECEB}">
      <dsp:nvSpPr>
        <dsp:cNvPr id="0" name=""/>
        <dsp:cNvSpPr/>
      </dsp:nvSpPr>
      <dsp:spPr>
        <a:xfrm>
          <a:off x="3734923" y="400351"/>
          <a:ext cx="202823" cy="237264"/>
        </a:xfrm>
        <a:prstGeom prst="plus">
          <a:avLst/>
        </a:prstGeom>
        <a:solidFill>
          <a:schemeClr val="accent4">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734923" y="447804"/>
        <a:ext cx="141976" cy="142358"/>
      </dsp:txXfrm>
    </dsp:sp>
    <dsp:sp modelId="{36645F00-A196-418E-8AEB-C7DD13146AA1}">
      <dsp:nvSpPr>
        <dsp:cNvPr id="0" name=""/>
        <dsp:cNvSpPr/>
      </dsp:nvSpPr>
      <dsp:spPr>
        <a:xfrm>
          <a:off x="4021937" y="0"/>
          <a:ext cx="956713" cy="103796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Round2.csv</a:t>
          </a:r>
        </a:p>
      </dsp:txBody>
      <dsp:txXfrm>
        <a:off x="4049958" y="28021"/>
        <a:ext cx="900671" cy="981925"/>
      </dsp:txXfrm>
    </dsp:sp>
    <dsp:sp modelId="{88A85C1B-BD73-4352-8235-8A2EAB800815}">
      <dsp:nvSpPr>
        <dsp:cNvPr id="0" name=""/>
        <dsp:cNvSpPr/>
      </dsp:nvSpPr>
      <dsp:spPr>
        <a:xfrm>
          <a:off x="5074321" y="400351"/>
          <a:ext cx="202823" cy="237264"/>
        </a:xfrm>
        <a:prstGeom prst="rightArrow">
          <a:avLst>
            <a:gd name="adj1" fmla="val 60000"/>
            <a:gd name="adj2" fmla="val 50000"/>
          </a:avLst>
        </a:prstGeom>
        <a:solidFill>
          <a:schemeClr val="accent6"/>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074321" y="447804"/>
        <a:ext cx="141976" cy="142358"/>
      </dsp:txXfrm>
    </dsp:sp>
    <dsp:sp modelId="{D43B7361-DB00-4FAA-9122-9D41F8220C8C}">
      <dsp:nvSpPr>
        <dsp:cNvPr id="0" name=""/>
        <dsp:cNvSpPr/>
      </dsp:nvSpPr>
      <dsp:spPr>
        <a:xfrm>
          <a:off x="5361335" y="0"/>
          <a:ext cx="956713" cy="103796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EXTRACT</a:t>
          </a:r>
        </a:p>
        <a:p>
          <a:pPr lvl="0" algn="ctr" defTabSz="622300">
            <a:lnSpc>
              <a:spcPct val="90000"/>
            </a:lnSpc>
            <a:spcBef>
              <a:spcPct val="0"/>
            </a:spcBef>
            <a:spcAft>
              <a:spcPct val="35000"/>
            </a:spcAft>
          </a:pPr>
          <a:r>
            <a:rPr lang="en-US" sz="1200" kern="1200" dirty="0"/>
            <a:t>ENCODING-ISO 8859-1</a:t>
          </a:r>
        </a:p>
        <a:p>
          <a:pPr lvl="0" algn="ctr" defTabSz="622300">
            <a:lnSpc>
              <a:spcPct val="90000"/>
            </a:lnSpc>
            <a:spcBef>
              <a:spcPct val="0"/>
            </a:spcBef>
            <a:spcAft>
              <a:spcPct val="35000"/>
            </a:spcAft>
          </a:pPr>
          <a:r>
            <a:rPr lang="en-US" sz="1200" kern="1200" dirty="0"/>
            <a:t>DECODING- ASCII</a:t>
          </a:r>
        </a:p>
      </dsp:txBody>
      <dsp:txXfrm>
        <a:off x="5389356" y="28021"/>
        <a:ext cx="900671" cy="981925"/>
      </dsp:txXfrm>
    </dsp:sp>
    <dsp:sp modelId="{1DA8E3D7-0D3C-4C8A-83E4-E9C2087A0B8E}">
      <dsp:nvSpPr>
        <dsp:cNvPr id="0" name=""/>
        <dsp:cNvSpPr/>
      </dsp:nvSpPr>
      <dsp:spPr>
        <a:xfrm>
          <a:off x="6413720" y="400351"/>
          <a:ext cx="202823" cy="23726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6413720" y="447804"/>
        <a:ext cx="141976" cy="142358"/>
      </dsp:txXfrm>
    </dsp:sp>
    <dsp:sp modelId="{D20397B4-D0D0-4EA0-BEB4-8989B3250484}">
      <dsp:nvSpPr>
        <dsp:cNvPr id="0" name=""/>
        <dsp:cNvSpPr/>
      </dsp:nvSpPr>
      <dsp:spPr>
        <a:xfrm>
          <a:off x="6700734" y="0"/>
          <a:ext cx="956713" cy="103796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INSPECT</a:t>
          </a:r>
        </a:p>
        <a:p>
          <a:pPr lvl="0" algn="ctr" defTabSz="622300">
            <a:lnSpc>
              <a:spcPct val="90000"/>
            </a:lnSpc>
            <a:spcBef>
              <a:spcPct val="0"/>
            </a:spcBef>
            <a:spcAft>
              <a:spcPct val="35000"/>
            </a:spcAft>
          </a:pPr>
          <a:r>
            <a:rPr lang="en-US" sz="1200" kern="1200" dirty="0"/>
            <a:t>INFO</a:t>
          </a:r>
        </a:p>
        <a:p>
          <a:pPr lvl="0" algn="ctr" defTabSz="622300">
            <a:lnSpc>
              <a:spcPct val="90000"/>
            </a:lnSpc>
            <a:spcBef>
              <a:spcPct val="0"/>
            </a:spcBef>
            <a:spcAft>
              <a:spcPct val="35000"/>
            </a:spcAft>
          </a:pPr>
          <a:r>
            <a:rPr lang="en-US" sz="1200" kern="1200" dirty="0"/>
            <a:t>SHAPE</a:t>
          </a:r>
        </a:p>
        <a:p>
          <a:pPr lvl="0" algn="ctr" defTabSz="622300">
            <a:lnSpc>
              <a:spcPct val="90000"/>
            </a:lnSpc>
            <a:spcBef>
              <a:spcPct val="0"/>
            </a:spcBef>
            <a:spcAft>
              <a:spcPct val="35000"/>
            </a:spcAft>
          </a:pPr>
          <a:r>
            <a:rPr lang="en-US" sz="1200" kern="1200" dirty="0"/>
            <a:t>DESCRIBE</a:t>
          </a:r>
        </a:p>
      </dsp:txBody>
      <dsp:txXfrm>
        <a:off x="6728755" y="28021"/>
        <a:ext cx="900671" cy="9819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8B3D8-A26F-434D-9D36-CEF3EEF36315}">
      <dsp:nvSpPr>
        <dsp:cNvPr id="0" name=""/>
        <dsp:cNvSpPr/>
      </dsp:nvSpPr>
      <dsp:spPr>
        <a:xfrm>
          <a:off x="3085" y="1493249"/>
          <a:ext cx="1168315" cy="9765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MASTER_FRAME</a:t>
          </a:r>
        </a:p>
      </dsp:txBody>
      <dsp:txXfrm>
        <a:off x="31688" y="1521852"/>
        <a:ext cx="1111109" cy="919361"/>
      </dsp:txXfrm>
    </dsp:sp>
    <dsp:sp modelId="{95E90504-B0A7-4B3D-A52C-449376FD5460}">
      <dsp:nvSpPr>
        <dsp:cNvPr id="0" name=""/>
        <dsp:cNvSpPr/>
      </dsp:nvSpPr>
      <dsp:spPr>
        <a:xfrm>
          <a:off x="1288232" y="1836662"/>
          <a:ext cx="247682" cy="2897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288232" y="1894610"/>
        <a:ext cx="173377" cy="173846"/>
      </dsp:txXfrm>
    </dsp:sp>
    <dsp:sp modelId="{213821D4-E908-4E08-B92C-D53E78C2F731}">
      <dsp:nvSpPr>
        <dsp:cNvPr id="0" name=""/>
        <dsp:cNvSpPr/>
      </dsp:nvSpPr>
      <dsp:spPr>
        <a:xfrm>
          <a:off x="1638726" y="1493249"/>
          <a:ext cx="1168315" cy="9765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Insepect</a:t>
          </a:r>
        </a:p>
        <a:p>
          <a:pPr lvl="0" algn="ctr" defTabSz="488950">
            <a:lnSpc>
              <a:spcPct val="90000"/>
            </a:lnSpc>
            <a:spcBef>
              <a:spcPct val="0"/>
            </a:spcBef>
            <a:spcAft>
              <a:spcPct val="35000"/>
            </a:spcAft>
          </a:pPr>
          <a:r>
            <a:rPr lang="en-US" sz="1100" kern="1200" dirty="0"/>
            <a:t>Remove Columns</a:t>
          </a:r>
        </a:p>
        <a:p>
          <a:pPr lvl="0" algn="ctr" defTabSz="488950">
            <a:lnSpc>
              <a:spcPct val="90000"/>
            </a:lnSpc>
            <a:spcBef>
              <a:spcPct val="0"/>
            </a:spcBef>
            <a:spcAft>
              <a:spcPct val="35000"/>
            </a:spcAft>
          </a:pPr>
          <a:r>
            <a:rPr lang="en-US" sz="1100" kern="1200" dirty="0"/>
            <a:t>Remove NA values</a:t>
          </a:r>
        </a:p>
      </dsp:txBody>
      <dsp:txXfrm>
        <a:off x="1667329" y="1521852"/>
        <a:ext cx="1111109" cy="919361"/>
      </dsp:txXfrm>
    </dsp:sp>
    <dsp:sp modelId="{5B5056E4-A9D3-4B29-A6FF-61C532F26ECB}">
      <dsp:nvSpPr>
        <dsp:cNvPr id="0" name=""/>
        <dsp:cNvSpPr/>
      </dsp:nvSpPr>
      <dsp:spPr>
        <a:xfrm>
          <a:off x="2923873" y="1836662"/>
          <a:ext cx="247682" cy="2897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923873" y="1894610"/>
        <a:ext cx="173377" cy="173846"/>
      </dsp:txXfrm>
    </dsp:sp>
    <dsp:sp modelId="{2C5AB3C4-AEA0-47F3-8789-1769235CDACE}">
      <dsp:nvSpPr>
        <dsp:cNvPr id="0" name=""/>
        <dsp:cNvSpPr/>
      </dsp:nvSpPr>
      <dsp:spPr>
        <a:xfrm>
          <a:off x="3274368" y="1493249"/>
          <a:ext cx="1168315" cy="9765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Analyze &amp; find best funding type </a:t>
          </a:r>
        </a:p>
      </dsp:txBody>
      <dsp:txXfrm>
        <a:off x="3302971" y="1521852"/>
        <a:ext cx="1111109" cy="919361"/>
      </dsp:txXfrm>
    </dsp:sp>
    <dsp:sp modelId="{E5C7C25C-96C7-4726-83D3-546C08ABECEB}">
      <dsp:nvSpPr>
        <dsp:cNvPr id="0" name=""/>
        <dsp:cNvSpPr/>
      </dsp:nvSpPr>
      <dsp:spPr>
        <a:xfrm>
          <a:off x="4559515" y="1836662"/>
          <a:ext cx="247682" cy="2897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559515" y="1894610"/>
        <a:ext cx="173377" cy="173846"/>
      </dsp:txXfrm>
    </dsp:sp>
    <dsp:sp modelId="{36645F00-A196-418E-8AEB-C7DD13146AA1}">
      <dsp:nvSpPr>
        <dsp:cNvPr id="0" name=""/>
        <dsp:cNvSpPr/>
      </dsp:nvSpPr>
      <dsp:spPr>
        <a:xfrm>
          <a:off x="4910009" y="1493249"/>
          <a:ext cx="1168315" cy="9765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Extract English Speaking country &amp;  Add language &amp; country to Master frame</a:t>
          </a:r>
        </a:p>
      </dsp:txBody>
      <dsp:txXfrm>
        <a:off x="4938612" y="1521852"/>
        <a:ext cx="1111109" cy="919361"/>
      </dsp:txXfrm>
    </dsp:sp>
    <dsp:sp modelId="{88A85C1B-BD73-4352-8235-8A2EAB800815}">
      <dsp:nvSpPr>
        <dsp:cNvPr id="0" name=""/>
        <dsp:cNvSpPr/>
      </dsp:nvSpPr>
      <dsp:spPr>
        <a:xfrm>
          <a:off x="6195156" y="1836662"/>
          <a:ext cx="247682" cy="2897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195156" y="1894610"/>
        <a:ext cx="173377" cy="173846"/>
      </dsp:txXfrm>
    </dsp:sp>
    <dsp:sp modelId="{D43B7361-DB00-4FAA-9122-9D41F8220C8C}">
      <dsp:nvSpPr>
        <dsp:cNvPr id="0" name=""/>
        <dsp:cNvSpPr/>
      </dsp:nvSpPr>
      <dsp:spPr>
        <a:xfrm>
          <a:off x="6545651" y="1493249"/>
          <a:ext cx="1168315" cy="9765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Create Data frame </a:t>
          </a:r>
        </a:p>
        <a:p>
          <a:pPr lvl="0" algn="ctr" defTabSz="488950">
            <a:lnSpc>
              <a:spcPct val="90000"/>
            </a:lnSpc>
            <a:spcBef>
              <a:spcPct val="0"/>
            </a:spcBef>
            <a:spcAft>
              <a:spcPct val="35000"/>
            </a:spcAft>
          </a:pPr>
          <a:r>
            <a:rPr lang="en-US" sz="1100" kern="1200" dirty="0"/>
            <a:t>For TOP9 &amp; TOP3 </a:t>
          </a:r>
        </a:p>
      </dsp:txBody>
      <dsp:txXfrm>
        <a:off x="6574254" y="1521852"/>
        <a:ext cx="1111109" cy="919361"/>
      </dsp:txXfrm>
    </dsp:sp>
    <dsp:sp modelId="{1DA8E3D7-0D3C-4C8A-83E4-E9C2087A0B8E}">
      <dsp:nvSpPr>
        <dsp:cNvPr id="0" name=""/>
        <dsp:cNvSpPr/>
      </dsp:nvSpPr>
      <dsp:spPr>
        <a:xfrm>
          <a:off x="7830798" y="1836662"/>
          <a:ext cx="247682" cy="2897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7830798" y="1894610"/>
        <a:ext cx="173377" cy="173846"/>
      </dsp:txXfrm>
    </dsp:sp>
    <dsp:sp modelId="{D20397B4-D0D0-4EA0-BEB4-8989B3250484}">
      <dsp:nvSpPr>
        <dsp:cNvPr id="0" name=""/>
        <dsp:cNvSpPr/>
      </dsp:nvSpPr>
      <dsp:spPr>
        <a:xfrm>
          <a:off x="8181292" y="1493249"/>
          <a:ext cx="1168315" cy="9765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Create Primary Sector column</a:t>
          </a:r>
        </a:p>
        <a:p>
          <a:pPr lvl="0" algn="ctr" defTabSz="488950">
            <a:lnSpc>
              <a:spcPct val="90000"/>
            </a:lnSpc>
            <a:spcBef>
              <a:spcPct val="0"/>
            </a:spcBef>
            <a:spcAft>
              <a:spcPct val="35000"/>
            </a:spcAft>
          </a:pPr>
          <a:r>
            <a:rPr lang="en-US" sz="1100" kern="1200" dirty="0"/>
            <a:t>Map &amp; create main sector column</a:t>
          </a:r>
        </a:p>
      </dsp:txBody>
      <dsp:txXfrm>
        <a:off x="8209895" y="1521852"/>
        <a:ext cx="1111109" cy="919361"/>
      </dsp:txXfrm>
    </dsp:sp>
    <dsp:sp modelId="{8EFB70F9-5DE8-497D-83C1-C061983DEB00}">
      <dsp:nvSpPr>
        <dsp:cNvPr id="0" name=""/>
        <dsp:cNvSpPr/>
      </dsp:nvSpPr>
      <dsp:spPr>
        <a:xfrm>
          <a:off x="9466439" y="1836662"/>
          <a:ext cx="247682" cy="2897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9466439" y="1894610"/>
        <a:ext cx="173377" cy="173846"/>
      </dsp:txXfrm>
    </dsp:sp>
    <dsp:sp modelId="{71D0DEB4-790C-49A5-8718-1391478E15E7}">
      <dsp:nvSpPr>
        <dsp:cNvPr id="0" name=""/>
        <dsp:cNvSpPr/>
      </dsp:nvSpPr>
      <dsp:spPr>
        <a:xfrm>
          <a:off x="9816934" y="1493249"/>
          <a:ext cx="1168315" cy="97656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Extract D1 , D2 &amp; D3 DATAFRAME &amp; Analyze </a:t>
          </a:r>
        </a:p>
      </dsp:txBody>
      <dsp:txXfrm>
        <a:off x="9845537" y="1521852"/>
        <a:ext cx="1111109" cy="9193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runchbas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smtClean="0"/>
              <a:t>Gaurav </a:t>
            </a:r>
            <a:r>
              <a:rPr lang="en-IN" sz="1800" dirty="0" err="1" smtClean="0"/>
              <a:t>Soni</a:t>
            </a:r>
            <a:endParaRPr lang="en-IN" sz="1800" dirty="0"/>
          </a:p>
          <a:p>
            <a:pPr marL="457200" indent="-457200" algn="l">
              <a:buFont typeface="+mj-lt"/>
              <a:buAutoNum type="arabicPeriod"/>
            </a:pPr>
            <a:r>
              <a:rPr lang="en-IN" sz="1800" dirty="0"/>
              <a:t> </a:t>
            </a:r>
            <a:r>
              <a:rPr lang="en-IN" sz="1800" dirty="0" err="1" smtClean="0"/>
              <a:t>Shishir</a:t>
            </a:r>
            <a:r>
              <a:rPr lang="en-IN" sz="1800" dirty="0" smtClean="0"/>
              <a:t> Panchal</a:t>
            </a:r>
            <a:endParaRPr lang="en-IN" sz="1800" dirty="0"/>
          </a:p>
          <a:p>
            <a:pPr marL="457200" indent="-457200" algn="l">
              <a:buFont typeface="+mj-lt"/>
              <a:buAutoNum type="arabicPeriod"/>
            </a:pPr>
            <a:r>
              <a:rPr lang="en-IN" sz="1800" dirty="0"/>
              <a:t> </a:t>
            </a:r>
            <a:r>
              <a:rPr lang="en-IN" sz="1800" dirty="0" err="1" smtClean="0"/>
              <a:t>Sovan</a:t>
            </a:r>
            <a:r>
              <a:rPr lang="en-IN" sz="1800" dirty="0" smtClean="0"/>
              <a:t> Sur</a:t>
            </a:r>
            <a:endParaRPr lang="en-IN" sz="1800" dirty="0"/>
          </a:p>
          <a:p>
            <a:pPr marL="457200" indent="-457200" algn="l">
              <a:buFont typeface="+mj-lt"/>
              <a:buAutoNum type="arabicPeriod"/>
            </a:pPr>
            <a:r>
              <a:rPr lang="en-IN" sz="1800" dirty="0"/>
              <a:t> </a:t>
            </a:r>
            <a:r>
              <a:rPr lang="en-IN" sz="1800" dirty="0" smtClean="0"/>
              <a:t>Tanisha Bhattacharyya</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600" dirty="0"/>
              <a:t>From our Analysis we can conclude that </a:t>
            </a:r>
          </a:p>
          <a:p>
            <a:pPr marL="0" indent="0">
              <a:buNone/>
            </a:pPr>
            <a:endParaRPr lang="en-IN" sz="1600" dirty="0"/>
          </a:p>
          <a:p>
            <a:pPr marL="0" indent="0">
              <a:buNone/>
            </a:pPr>
            <a:r>
              <a:rPr lang="en-IN" sz="1600" dirty="0"/>
              <a:t>For English as Official Language Countries and Raised Amount between 5 to 15 million and Venture as  Funding Round Type</a:t>
            </a:r>
          </a:p>
          <a:p>
            <a:r>
              <a:rPr lang="en-IN" sz="1600" dirty="0"/>
              <a:t>USA  UK and India are top three countries for  Investment respectively .</a:t>
            </a:r>
          </a:p>
          <a:p>
            <a:r>
              <a:rPr lang="en-IN" sz="1600" dirty="0"/>
              <a:t>Top three main sectors for USA are ‘Others ‘, ‘Social, Finance, Analytics, Advertising’ and ‘Clean Tech Semiconductors’ respectively .</a:t>
            </a:r>
          </a:p>
          <a:p>
            <a:r>
              <a:rPr lang="en-IN" sz="1600" dirty="0"/>
              <a:t>Top three main sectors for UK are ‘Others ‘, ‘Social, Finance, Analytics, Advertising’ and ‘Clean Tech Semiconductors’ respectively .</a:t>
            </a:r>
          </a:p>
          <a:p>
            <a:r>
              <a:rPr lang="en-IN" sz="1600" dirty="0"/>
              <a:t>Top three main sectors for India are ‘Others ‘, ‘Social, Finance, Analytics, Advertising’ and ‘News Search and Messaging’ respectively .</a:t>
            </a:r>
          </a:p>
          <a:p>
            <a:r>
              <a:rPr lang="en-IN" sz="1600" i="1" dirty="0"/>
              <a:t>VIRTUSTREAM , ELECTRIC CLOUD</a:t>
            </a:r>
            <a:r>
              <a:rPr lang="en-IN" sz="1600" dirty="0"/>
              <a:t> and </a:t>
            </a:r>
            <a:r>
              <a:rPr lang="en-IN" sz="1600" i="1" dirty="0"/>
              <a:t>FIRSTCRY.COM</a:t>
            </a:r>
            <a:r>
              <a:rPr lang="en-IN" sz="1600" dirty="0"/>
              <a:t>  received the most Investment from USA,UK and India respectively</a:t>
            </a:r>
          </a:p>
          <a:p>
            <a:pPr marL="0" indent="0">
              <a:buNone/>
            </a:pPr>
            <a:endParaRPr lang="en-IN" sz="1600" dirty="0"/>
          </a:p>
          <a:p>
            <a:pPr marL="0" indent="0">
              <a:buNone/>
            </a:pPr>
            <a:endParaRPr lang="en-IN" sz="1600" dirty="0"/>
          </a:p>
        </p:txBody>
      </p:sp>
      <p:sp>
        <p:nvSpPr>
          <p:cNvPr id="5" name="Title 1"/>
          <p:cNvSpPr>
            <a:spLocks noGrp="1"/>
          </p:cNvSpPr>
          <p:nvPr>
            <p:ph type="title"/>
          </p:nvPr>
        </p:nvSpPr>
        <p:spPr>
          <a:xfrm>
            <a:off x="1136469" y="640080"/>
            <a:ext cx="9313817" cy="856138"/>
          </a:xfrm>
        </p:spPr>
        <p:txBody>
          <a:bodyPr/>
          <a:lstStyle/>
          <a:p>
            <a:r>
              <a:rPr lang="en-IN" sz="2800" b="1" dirty="0"/>
              <a:t>Conclusion</a:t>
            </a:r>
          </a:p>
        </p:txBody>
      </p:sp>
    </p:spTree>
    <p:extLst>
      <p:ext uri="{BB962C8B-B14F-4D97-AF65-F5344CB8AC3E}">
        <p14:creationId xmlns:p14="http://schemas.microsoft.com/office/powerpoint/2010/main" val="60717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19498"/>
            <a:ext cx="11168742" cy="5042262"/>
          </a:xfrm>
        </p:spPr>
        <p:txBody>
          <a:bodyPr>
            <a:noAutofit/>
          </a:bodyPr>
          <a:lstStyle/>
          <a:p>
            <a:pPr>
              <a:spcBef>
                <a:spcPts val="0"/>
              </a:spcBef>
            </a:pPr>
            <a:r>
              <a:rPr lang="en-US" sz="1400" dirty="0"/>
              <a:t>The </a:t>
            </a:r>
            <a:r>
              <a:rPr lang="en-US" sz="1400" b="1" dirty="0"/>
              <a:t>Purpose</a:t>
            </a:r>
            <a:r>
              <a:rPr lang="en-US" sz="1400" dirty="0"/>
              <a:t> of this analysis was to understand the global trends in investments ,so that Spark Fund , an asset management company can invest .The </a:t>
            </a:r>
            <a:r>
              <a:rPr lang="en-US" sz="1400" b="1" dirty="0"/>
              <a:t>Objective</a:t>
            </a:r>
            <a:r>
              <a:rPr lang="en-US" sz="1400" dirty="0"/>
              <a:t> is to identify the best sectors, countries, and a suitable investment type for making investments. The overall strategy is to invest where others are investing, implying that the 'best' sectors and countries are the ones 'where most investors are investing'.</a:t>
            </a:r>
            <a:br>
              <a:rPr lang="en-US" sz="1400" dirty="0"/>
            </a:br>
            <a:endParaRPr lang="en-US" sz="1400" dirty="0"/>
          </a:p>
          <a:p>
            <a:pPr>
              <a:spcBef>
                <a:spcPts val="0"/>
              </a:spcBef>
            </a:pPr>
            <a:r>
              <a:rPr lang="en-US" sz="1400" dirty="0"/>
              <a:t>Considered two major constraints for investments from Spark Fund.</a:t>
            </a:r>
          </a:p>
          <a:p>
            <a:pPr>
              <a:spcBef>
                <a:spcPts val="0"/>
              </a:spcBef>
            </a:pPr>
            <a:r>
              <a:rPr lang="en-US" sz="1400" dirty="0"/>
              <a:t>The  investment should be between 5 - 15 millions USD per round .</a:t>
            </a:r>
          </a:p>
          <a:p>
            <a:pPr>
              <a:spcBef>
                <a:spcPts val="0"/>
              </a:spcBef>
            </a:pPr>
            <a:r>
              <a:rPr lang="en-US" sz="1400" dirty="0"/>
              <a:t>Only invest in  English Speaking Countries because of ease of communications with the companies.</a:t>
            </a:r>
          </a:p>
          <a:p>
            <a:pPr>
              <a:spcBef>
                <a:spcPts val="0"/>
              </a:spcBef>
            </a:pPr>
            <a:r>
              <a:rPr lang="en-US" sz="1400" dirty="0"/>
              <a:t>The Strategy followed is to </a:t>
            </a:r>
            <a:r>
              <a:rPr lang="en-US" sz="1400" dirty="0" err="1"/>
              <a:t>analyse</a:t>
            </a:r>
            <a:r>
              <a:rPr lang="en-US" sz="1400" dirty="0"/>
              <a:t> real investment data from </a:t>
            </a:r>
            <a:r>
              <a:rPr lang="en-US" sz="1400" b="1" dirty="0">
                <a:hlinkClick r:id="rId2"/>
              </a:rPr>
              <a:t>crunchbase.com</a:t>
            </a:r>
            <a:r>
              <a:rPr lang="en-US" sz="1400" b="1" dirty="0"/>
              <a:t> </a:t>
            </a:r>
            <a:r>
              <a:rPr lang="en-US" sz="1400" dirty="0"/>
              <a:t>and the insights are really </a:t>
            </a:r>
            <a:r>
              <a:rPr lang="en-US" sz="1400" dirty="0" err="1"/>
              <a:t>incredible.Started</a:t>
            </a:r>
            <a:r>
              <a:rPr lang="en-US" sz="1400" dirty="0"/>
              <a:t> with the data cleanup activity , cleaned all the data which is not relevant for the exercise .</a:t>
            </a:r>
          </a:p>
          <a:p>
            <a:pPr marL="0" indent="0">
              <a:spcBef>
                <a:spcPts val="0"/>
              </a:spcBef>
              <a:buNone/>
            </a:pPr>
            <a:endParaRPr lang="en-US" sz="1400" dirty="0"/>
          </a:p>
          <a:p>
            <a:pPr>
              <a:spcBef>
                <a:spcPts val="0"/>
              </a:spcBef>
            </a:pPr>
            <a:r>
              <a:rPr lang="en-US" sz="1400" dirty="0"/>
              <a:t>The approach followed  are completed in 4 major steps:</a:t>
            </a:r>
          </a:p>
          <a:p>
            <a:pPr>
              <a:spcBef>
                <a:spcPts val="0"/>
              </a:spcBef>
            </a:pPr>
            <a:r>
              <a:rPr lang="en-US" sz="1400" b="1" dirty="0"/>
              <a:t>Investment type analysis</a:t>
            </a:r>
            <a:r>
              <a:rPr lang="en-US" sz="1400" dirty="0"/>
              <a:t>: Compared the typical investment amounts in the venture, seed, angel, private equity etc. so that Spark Funds can choose the type that is best suited for their </a:t>
            </a:r>
            <a:r>
              <a:rPr lang="en-US" sz="1400" dirty="0" err="1"/>
              <a:t>strategy.With</a:t>
            </a:r>
            <a:r>
              <a:rPr lang="en-US" sz="1400" dirty="0"/>
              <a:t> this exercise </a:t>
            </a:r>
            <a:r>
              <a:rPr lang="en-US" sz="1400" b="1" dirty="0"/>
              <a:t>venture</a:t>
            </a:r>
            <a:r>
              <a:rPr lang="en-US" sz="1400" dirty="0"/>
              <a:t> is shortlisted as best suited.    </a:t>
            </a:r>
          </a:p>
          <a:p>
            <a:pPr>
              <a:spcBef>
                <a:spcPts val="0"/>
              </a:spcBef>
            </a:pPr>
            <a:r>
              <a:rPr lang="en-US" sz="1400" b="1" dirty="0"/>
              <a:t>Country analysis</a:t>
            </a:r>
            <a:r>
              <a:rPr lang="en-US" sz="1400" dirty="0"/>
              <a:t>: Identified the countries which have been the most heavily invested in the past. The countries shortlisted are </a:t>
            </a:r>
            <a:r>
              <a:rPr lang="en-US" sz="1400" b="1" dirty="0"/>
              <a:t>United States, United Kingdom &amp; India</a:t>
            </a:r>
            <a:r>
              <a:rPr lang="en-US" sz="1400" dirty="0"/>
              <a:t>.</a:t>
            </a:r>
            <a:br>
              <a:rPr lang="en-US" sz="1400" dirty="0"/>
            </a:br>
            <a:endParaRPr lang="en-US" sz="1400" dirty="0"/>
          </a:p>
          <a:p>
            <a:pPr>
              <a:spcBef>
                <a:spcPts val="0"/>
              </a:spcBef>
            </a:pPr>
            <a:r>
              <a:rPr lang="en-US" sz="1400" b="1" dirty="0"/>
              <a:t>Sector analysis</a:t>
            </a:r>
            <a:r>
              <a:rPr lang="en-US" sz="1400" dirty="0"/>
              <a:t>: Identified the distribution of investments across the sectors for Countries and </a:t>
            </a:r>
            <a:r>
              <a:rPr lang="en-US" sz="1400" dirty="0" err="1"/>
              <a:t>Investement</a:t>
            </a:r>
            <a:r>
              <a:rPr lang="en-US" sz="1400" dirty="0"/>
              <a:t> Type Shortlisted.</a:t>
            </a:r>
            <a:br>
              <a:rPr lang="en-US" sz="1400" dirty="0"/>
            </a:br>
            <a:endParaRPr lang="en-US" sz="1400" dirty="0"/>
          </a:p>
          <a:p>
            <a:pPr>
              <a:spcBef>
                <a:spcPts val="0"/>
              </a:spcBef>
            </a:pPr>
            <a:r>
              <a:rPr lang="en-US" sz="1400" b="1" dirty="0"/>
              <a:t>Graph analysis </a:t>
            </a:r>
            <a:r>
              <a:rPr lang="en-US" sz="1400" dirty="0"/>
              <a:t>: To communicate information clearly and efficiently, graphs are drawn to visually communicate a quantitative message.</a:t>
            </a:r>
          </a:p>
          <a:p>
            <a:pPr>
              <a:spcBef>
                <a:spcPts val="0"/>
              </a:spcBef>
            </a:pPr>
            <a:r>
              <a:rPr lang="en-US" sz="1400" dirty="0"/>
              <a:t>The </a:t>
            </a:r>
            <a:r>
              <a:rPr lang="en-US" sz="1400" b="1" dirty="0"/>
              <a:t>results</a:t>
            </a:r>
            <a:r>
              <a:rPr lang="en-US" sz="1400" dirty="0"/>
              <a:t> from this exercise is quite satisfactory and impressive , and that concludes ,US, UK &amp; INDIA are best Countries to invest in Sectors like Others, "Social Finance ,Analytics ,Advertising" ,"Clean Tech Semiconductors" &amp; "News Search &amp; Messaging" .</a:t>
            </a:r>
          </a:p>
          <a:p>
            <a:pPr marL="0" indent="0">
              <a:spcBef>
                <a:spcPts val="0"/>
              </a:spcBef>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sz="2800" dirty="0" smtClean="0"/>
              <a:t>Abstract</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Use flow chart</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Problem Solving Flow Diagram</a:t>
            </a:r>
            <a:endParaRPr lang="en-IN"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3" y="1584960"/>
            <a:ext cx="11913326" cy="5211127"/>
          </a:xfrm>
          <a:prstGeom prst="rect">
            <a:avLst/>
          </a:prstGeom>
        </p:spPr>
      </p:pic>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411" y="555954"/>
            <a:ext cx="9313817" cy="856138"/>
          </a:xfrm>
        </p:spPr>
        <p:txBody>
          <a:bodyPr>
            <a:normAutofit/>
          </a:bodyPr>
          <a:lstStyle/>
          <a:p>
            <a:r>
              <a:rPr lang="en-IN" sz="3200" b="1" dirty="0"/>
              <a:t> </a:t>
            </a:r>
            <a:r>
              <a:rPr lang="en-IN" sz="2800" dirty="0"/>
              <a:t>Business &amp; Data Understanding</a:t>
            </a:r>
          </a:p>
        </p:txBody>
      </p:sp>
      <p:sp>
        <p:nvSpPr>
          <p:cNvPr id="3" name="Content Placeholder 2"/>
          <p:cNvSpPr>
            <a:spLocks noGrp="1"/>
          </p:cNvSpPr>
          <p:nvPr>
            <p:ph idx="1"/>
          </p:nvPr>
        </p:nvSpPr>
        <p:spPr>
          <a:xfrm>
            <a:off x="404949" y="1339847"/>
            <a:ext cx="11168742" cy="1046440"/>
          </a:xfrm>
        </p:spPr>
        <p:txBody>
          <a:bodyPr>
            <a:normAutofit/>
          </a:bodyPr>
          <a:lstStyle/>
          <a:p>
            <a:pPr marL="0" indent="0">
              <a:buNone/>
            </a:pPr>
            <a:r>
              <a:rPr lang="en-IN" sz="1600" dirty="0">
                <a:solidFill>
                  <a:schemeClr val="accent1">
                    <a:lumMod val="50000"/>
                  </a:schemeClr>
                </a:solidFill>
              </a:rPr>
              <a:t>Business Objective :</a:t>
            </a:r>
          </a:p>
          <a:p>
            <a:pPr marL="0" indent="0">
              <a:buNone/>
            </a:pPr>
            <a:r>
              <a:rPr lang="en-IN" sz="1400" dirty="0"/>
              <a:t>Spark Fund – An asset management company want to Invest between $5M  to $15M  USD ( $5M &amp; $15M Inclusive ) in English speaking </a:t>
            </a:r>
            <a:r>
              <a:rPr lang="en-IN" sz="1400" dirty="0" smtClean="0"/>
              <a:t>countries in </a:t>
            </a:r>
            <a:r>
              <a:rPr lang="en-IN" sz="1400" dirty="0"/>
              <a:t>the best sectors for suitable investment type.</a:t>
            </a:r>
          </a:p>
        </p:txBody>
      </p:sp>
      <p:graphicFrame>
        <p:nvGraphicFramePr>
          <p:cNvPr id="6" name="Diagram 5">
            <a:extLst>
              <a:ext uri="{FF2B5EF4-FFF2-40B4-BE49-F238E27FC236}">
                <a16:creationId xmlns:a16="http://schemas.microsoft.com/office/drawing/2014/main" id="{0D803E31-9737-4BFE-A721-24898446223E}"/>
              </a:ext>
            </a:extLst>
          </p:cNvPr>
          <p:cNvGraphicFramePr/>
          <p:nvPr>
            <p:extLst>
              <p:ext uri="{D42A27DB-BD31-4B8C-83A1-F6EECF244321}">
                <p14:modId xmlns:p14="http://schemas.microsoft.com/office/powerpoint/2010/main" val="3984177485"/>
              </p:ext>
            </p:extLst>
          </p:nvPr>
        </p:nvGraphicFramePr>
        <p:xfrm>
          <a:off x="2032000" y="1945438"/>
          <a:ext cx="7482703" cy="1297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5CA1186-5BE5-45A1-8F75-5A09C7889110}"/>
              </a:ext>
            </a:extLst>
          </p:cNvPr>
          <p:cNvSpPr txBox="1"/>
          <p:nvPr/>
        </p:nvSpPr>
        <p:spPr>
          <a:xfrm>
            <a:off x="404949" y="3231016"/>
            <a:ext cx="8417775" cy="1046440"/>
          </a:xfrm>
          <a:prstGeom prst="rect">
            <a:avLst/>
          </a:prstGeom>
          <a:noFill/>
        </p:spPr>
        <p:txBody>
          <a:bodyPr wrap="square" rtlCol="0">
            <a:spAutoFit/>
          </a:bodyPr>
          <a:lstStyle/>
          <a:p>
            <a:r>
              <a:rPr lang="en-US" sz="1600" dirty="0">
                <a:solidFill>
                  <a:schemeClr val="accent1">
                    <a:lumMod val="50000"/>
                  </a:schemeClr>
                </a:solidFill>
              </a:rPr>
              <a:t>Data Understanding: </a:t>
            </a:r>
          </a:p>
          <a:p>
            <a:r>
              <a:rPr lang="en-US" sz="1400" dirty="0"/>
              <a:t>Data Source : crunchbase.com</a:t>
            </a:r>
          </a:p>
          <a:p>
            <a:r>
              <a:rPr lang="en-US" sz="1400" dirty="0"/>
              <a:t>Data Attributes &amp; Observation:</a:t>
            </a:r>
          </a:p>
          <a:p>
            <a:r>
              <a:rPr lang="en-US" dirty="0"/>
              <a:t> </a:t>
            </a:r>
          </a:p>
        </p:txBody>
      </p:sp>
      <p:graphicFrame>
        <p:nvGraphicFramePr>
          <p:cNvPr id="8" name="Diagram 7">
            <a:extLst>
              <a:ext uri="{FF2B5EF4-FFF2-40B4-BE49-F238E27FC236}">
                <a16:creationId xmlns:a16="http://schemas.microsoft.com/office/drawing/2014/main" id="{E94A279E-C4AB-4786-97EE-D995E7097C9A}"/>
              </a:ext>
            </a:extLst>
          </p:cNvPr>
          <p:cNvGraphicFramePr/>
          <p:nvPr>
            <p:extLst>
              <p:ext uri="{D42A27DB-BD31-4B8C-83A1-F6EECF244321}">
                <p14:modId xmlns:p14="http://schemas.microsoft.com/office/powerpoint/2010/main" val="1483316006"/>
              </p:ext>
            </p:extLst>
          </p:nvPr>
        </p:nvGraphicFramePr>
        <p:xfrm>
          <a:off x="1988751" y="3942664"/>
          <a:ext cx="7569200" cy="22752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 Data Preparation &amp; Analysis</a:t>
            </a:r>
          </a:p>
        </p:txBody>
      </p:sp>
      <p:sp>
        <p:nvSpPr>
          <p:cNvPr id="3" name="Content Placeholder 2"/>
          <p:cNvSpPr>
            <a:spLocks noGrp="1"/>
          </p:cNvSpPr>
          <p:nvPr>
            <p:ph idx="1"/>
          </p:nvPr>
        </p:nvSpPr>
        <p:spPr>
          <a:xfrm>
            <a:off x="392593" y="1595434"/>
            <a:ext cx="11168742" cy="381647"/>
          </a:xfrm>
        </p:spPr>
        <p:txBody>
          <a:bodyPr>
            <a:normAutofit/>
          </a:bodyPr>
          <a:lstStyle/>
          <a:p>
            <a:pPr marL="0" indent="0">
              <a:buNone/>
            </a:pPr>
            <a:endParaRPr lang="en-IN" sz="1400" dirty="0"/>
          </a:p>
        </p:txBody>
      </p:sp>
      <p:graphicFrame>
        <p:nvGraphicFramePr>
          <p:cNvPr id="5" name="Diagram 4">
            <a:extLst>
              <a:ext uri="{FF2B5EF4-FFF2-40B4-BE49-F238E27FC236}">
                <a16:creationId xmlns:a16="http://schemas.microsoft.com/office/drawing/2014/main" id="{ED62DD36-9E7B-469F-BA7F-0430F12CF45E}"/>
              </a:ext>
            </a:extLst>
          </p:cNvPr>
          <p:cNvGraphicFramePr/>
          <p:nvPr>
            <p:extLst>
              <p:ext uri="{D42A27DB-BD31-4B8C-83A1-F6EECF244321}">
                <p14:modId xmlns:p14="http://schemas.microsoft.com/office/powerpoint/2010/main" val="3195049354"/>
              </p:ext>
            </p:extLst>
          </p:nvPr>
        </p:nvGraphicFramePr>
        <p:xfrm>
          <a:off x="2034531" y="2067031"/>
          <a:ext cx="7661189" cy="1037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4F843B80-2CC6-4AEA-90D9-7AC79028920D}"/>
              </a:ext>
            </a:extLst>
          </p:cNvPr>
          <p:cNvGraphicFramePr/>
          <p:nvPr>
            <p:extLst>
              <p:ext uri="{D42A27DB-BD31-4B8C-83A1-F6EECF244321}">
                <p14:modId xmlns:p14="http://schemas.microsoft.com/office/powerpoint/2010/main" val="3634500930"/>
              </p:ext>
            </p:extLst>
          </p:nvPr>
        </p:nvGraphicFramePr>
        <p:xfrm>
          <a:off x="573000" y="3104998"/>
          <a:ext cx="10988335" cy="39630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Arrow: Down 12">
            <a:extLst>
              <a:ext uri="{FF2B5EF4-FFF2-40B4-BE49-F238E27FC236}">
                <a16:creationId xmlns:a16="http://schemas.microsoft.com/office/drawing/2014/main" id="{0E1B9657-2FD6-4AD5-A44B-ED5C2945FC4D}"/>
              </a:ext>
            </a:extLst>
          </p:cNvPr>
          <p:cNvSpPr/>
          <p:nvPr/>
        </p:nvSpPr>
        <p:spPr>
          <a:xfrm>
            <a:off x="5622809" y="3142237"/>
            <a:ext cx="484632" cy="463378"/>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4">
            <a:extLst>
              <a:ext uri="{FF2B5EF4-FFF2-40B4-BE49-F238E27FC236}">
                <a16:creationId xmlns:a16="http://schemas.microsoft.com/office/drawing/2014/main" id="{20454199-EA18-46D7-B264-ECD811848DC8}"/>
              </a:ext>
            </a:extLst>
          </p:cNvPr>
          <p:cNvSpPr txBox="1"/>
          <p:nvPr/>
        </p:nvSpPr>
        <p:spPr>
          <a:xfrm>
            <a:off x="4592379" y="3655957"/>
            <a:ext cx="2424050" cy="436234"/>
          </a:xfrm>
          <a:prstGeom prst="rect">
            <a:avLst/>
          </a:prstGeom>
          <a:solidFill>
            <a:schemeClr val="accent4">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dirty="0"/>
              <a:t>Merge to Master Frame</a:t>
            </a:r>
            <a:endParaRPr lang="en-US" sz="1400" kern="1200"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Reporting</a:t>
            </a:r>
          </a:p>
        </p:txBody>
      </p:sp>
      <p:sp>
        <p:nvSpPr>
          <p:cNvPr id="3" name="Content Placeholder 2"/>
          <p:cNvSpPr>
            <a:spLocks noGrp="1"/>
          </p:cNvSpPr>
          <p:nvPr>
            <p:ph idx="1"/>
          </p:nvPr>
        </p:nvSpPr>
        <p:spPr>
          <a:xfrm>
            <a:off x="511629" y="1645921"/>
            <a:ext cx="11168742" cy="4572000"/>
          </a:xfrm>
        </p:spPr>
        <p:txBody>
          <a:bodyPr>
            <a:normAutofit fontScale="92500" lnSpcReduction="10000"/>
          </a:bodyPr>
          <a:lstStyle/>
          <a:p>
            <a:pPr marL="0" indent="0">
              <a:buNone/>
            </a:pPr>
            <a:r>
              <a:rPr lang="en-IN" sz="1700" dirty="0"/>
              <a:t>After doing the analysis we get </a:t>
            </a:r>
          </a:p>
          <a:p>
            <a:pPr>
              <a:buFont typeface="Wingdings" panose="05000000000000000000" pitchFamily="2" charset="2"/>
              <a:buChar char="q"/>
            </a:pPr>
            <a:r>
              <a:rPr lang="en-IN" sz="1700" dirty="0" err="1"/>
              <a:t>Master_Dataframe</a:t>
            </a:r>
            <a:endParaRPr lang="en-IN" sz="1700" dirty="0"/>
          </a:p>
          <a:p>
            <a:pPr>
              <a:buFont typeface="Wingdings" panose="05000000000000000000" pitchFamily="2" charset="2"/>
              <a:buChar char="q"/>
            </a:pPr>
            <a:r>
              <a:rPr lang="en-IN" sz="1500" dirty="0"/>
              <a:t>D1</a:t>
            </a:r>
          </a:p>
          <a:p>
            <a:pPr>
              <a:buFont typeface="Wingdings" panose="05000000000000000000" pitchFamily="2" charset="2"/>
              <a:buChar char="q"/>
            </a:pPr>
            <a:r>
              <a:rPr lang="en-IN" sz="1500" dirty="0"/>
              <a:t>D2</a:t>
            </a:r>
          </a:p>
          <a:p>
            <a:pPr>
              <a:buFont typeface="Wingdings" panose="05000000000000000000" pitchFamily="2" charset="2"/>
              <a:buChar char="q"/>
            </a:pPr>
            <a:r>
              <a:rPr lang="en-IN" sz="1500" dirty="0"/>
              <a:t>D3</a:t>
            </a:r>
          </a:p>
          <a:p>
            <a:pPr marL="0" indent="0">
              <a:buNone/>
            </a:pPr>
            <a:r>
              <a:rPr lang="en-IN" sz="2000" b="1" dirty="0"/>
              <a:t>Plotting</a:t>
            </a:r>
          </a:p>
          <a:p>
            <a:r>
              <a:rPr lang="en-IN" sz="1700" dirty="0"/>
              <a:t>For Plot 1 </a:t>
            </a:r>
          </a:p>
          <a:p>
            <a:pPr marL="0" indent="0">
              <a:buNone/>
            </a:pPr>
            <a:r>
              <a:rPr lang="en-IN" sz="1600" dirty="0"/>
              <a:t>     We </a:t>
            </a:r>
            <a:r>
              <a:rPr lang="en-IN" sz="1600" dirty="0" smtClean="0"/>
              <a:t>found</a:t>
            </a:r>
            <a:r>
              <a:rPr lang="en-IN" sz="1600" dirty="0" smtClean="0"/>
              <a:t> </a:t>
            </a:r>
            <a:r>
              <a:rPr lang="en-IN" sz="1600" dirty="0"/>
              <a:t>the ‘Average Raised  Amount’ and </a:t>
            </a:r>
            <a:r>
              <a:rPr lang="en-IN" sz="1600" dirty="0" smtClean="0"/>
              <a:t>plotted </a:t>
            </a:r>
            <a:r>
              <a:rPr lang="en-IN" sz="1600" dirty="0"/>
              <a:t>it against ‘Funding Round Type’  for</a:t>
            </a:r>
            <a:r>
              <a:rPr lang="en-IN" sz="1500" dirty="0"/>
              <a:t> </a:t>
            </a:r>
            <a:r>
              <a:rPr lang="en-IN" sz="1600" dirty="0"/>
              <a:t> </a:t>
            </a:r>
            <a:r>
              <a:rPr lang="en-US" sz="1600" dirty="0"/>
              <a:t>venture, seed, and private equity to find out the best suited  funding type  for Spark Fund.</a:t>
            </a:r>
            <a:endParaRPr lang="en-IN" sz="1600" dirty="0"/>
          </a:p>
          <a:p>
            <a:r>
              <a:rPr lang="en-IN" sz="1700" dirty="0"/>
              <a:t>For Plot 2</a:t>
            </a:r>
          </a:p>
          <a:p>
            <a:pPr marL="0" indent="0">
              <a:buNone/>
            </a:pPr>
            <a:r>
              <a:rPr lang="en-IN" sz="1600" dirty="0"/>
              <a:t>     We take  ‘Total Raised Amount’ and ‘</a:t>
            </a:r>
            <a:r>
              <a:rPr lang="en-IN" sz="1600" dirty="0" err="1"/>
              <a:t>Country_Name</a:t>
            </a:r>
            <a:r>
              <a:rPr lang="en-IN" sz="1600" dirty="0"/>
              <a:t>’ for English as Official Language Countries,  indexed them on country code and found the top 9 countries .</a:t>
            </a:r>
          </a:p>
          <a:p>
            <a:r>
              <a:rPr lang="en-IN" sz="1700" dirty="0"/>
              <a:t> For Plot 3</a:t>
            </a:r>
          </a:p>
          <a:p>
            <a:pPr marL="0" indent="0">
              <a:buNone/>
            </a:pPr>
            <a:r>
              <a:rPr lang="en-IN" sz="1600" dirty="0"/>
              <a:t>      We used the </a:t>
            </a:r>
            <a:r>
              <a:rPr lang="en-IN" sz="1600" dirty="0" err="1"/>
              <a:t>master_dataframe</a:t>
            </a:r>
            <a:r>
              <a:rPr lang="en-IN" sz="1600" dirty="0"/>
              <a:t> and made  a </a:t>
            </a:r>
            <a:r>
              <a:rPr lang="en-IN" sz="1600" dirty="0" err="1"/>
              <a:t>calculation_field</a:t>
            </a:r>
            <a:r>
              <a:rPr lang="en-IN" sz="1600" dirty="0"/>
              <a:t> to get ‘Raised </a:t>
            </a:r>
            <a:r>
              <a:rPr lang="en-IN" sz="1600" dirty="0" err="1"/>
              <a:t>Amount’counts</a:t>
            </a:r>
            <a:r>
              <a:rPr lang="en-IN" sz="1600" dirty="0"/>
              <a:t> between 5-15 million and plotted against Main sector  and after indexing them based on Country Code and Main Sector found the top 3 countries and top 3 sectors of each of them.</a:t>
            </a:r>
          </a:p>
          <a:p>
            <a:endParaRPr lang="en-IN" sz="1600" dirty="0"/>
          </a:p>
          <a:p>
            <a:pPr marL="0" indent="0">
              <a:buNone/>
            </a:pPr>
            <a:endParaRPr lang="en-IN" sz="1600" dirty="0"/>
          </a:p>
          <a:p>
            <a:pPr marL="0" indent="0">
              <a:buNone/>
            </a:pPr>
            <a:endParaRPr lang="en-IN" sz="1600" dirty="0"/>
          </a:p>
          <a:p>
            <a:pPr marL="0" indent="0">
              <a:buNone/>
            </a:pPr>
            <a:endParaRPr lang="en-IN" sz="1600" dirty="0"/>
          </a:p>
          <a:p>
            <a:endParaRPr lang="en-IN" sz="1600" dirty="0"/>
          </a:p>
          <a:p>
            <a:pPr marL="0" indent="0">
              <a:buNone/>
            </a:pPr>
            <a:endParaRPr lang="en-IN" sz="16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4134041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normAutofit/>
          </a:bodyPr>
          <a:lstStyle/>
          <a:p>
            <a:r>
              <a:rPr lang="en-IN" b="1" dirty="0"/>
              <a:t> </a:t>
            </a:r>
            <a:r>
              <a:rPr lang="en-IN" sz="3100" dirty="0"/>
              <a:t>Investments in Venture, Seed &amp; Private Equity</a:t>
            </a:r>
            <a:endParaRPr lang="en-IN" sz="3100" dirty="0"/>
          </a:p>
        </p:txBody>
      </p:sp>
      <p:pic>
        <p:nvPicPr>
          <p:cNvPr id="2" name="Picture 1"/>
          <p:cNvPicPr>
            <a:picLocks noChangeAspect="1"/>
          </p:cNvPicPr>
          <p:nvPr/>
        </p:nvPicPr>
        <p:blipFill>
          <a:blip r:embed="rId2"/>
          <a:stretch>
            <a:fillRect/>
          </a:stretch>
        </p:blipFill>
        <p:spPr>
          <a:xfrm>
            <a:off x="174171" y="1271451"/>
            <a:ext cx="11904618" cy="5495109"/>
          </a:xfrm>
          <a:prstGeom prst="rect">
            <a:avLst/>
          </a:prstGeom>
        </p:spPr>
      </p:pic>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sz="2800" dirty="0" smtClean="0"/>
              <a:t>Top 9 countries against Venture Total Amount</a:t>
            </a:r>
            <a:endParaRPr lang="en-IN" sz="2800" dirty="0"/>
          </a:p>
        </p:txBody>
      </p:sp>
      <p:pic>
        <p:nvPicPr>
          <p:cNvPr id="4" name="Picture 3"/>
          <p:cNvPicPr>
            <a:picLocks noChangeAspect="1"/>
          </p:cNvPicPr>
          <p:nvPr/>
        </p:nvPicPr>
        <p:blipFill>
          <a:blip r:embed="rId2"/>
          <a:stretch>
            <a:fillRect/>
          </a:stretch>
        </p:blipFill>
        <p:spPr>
          <a:xfrm>
            <a:off x="101374" y="1285864"/>
            <a:ext cx="11977416" cy="5498114"/>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191590" y="1496218"/>
            <a:ext cx="11782696" cy="5200673"/>
          </a:xfrm>
          <a:prstGeom prst="rect">
            <a:avLst/>
          </a:prstGeom>
        </p:spPr>
      </p:pic>
      <p:sp>
        <p:nvSpPr>
          <p:cNvPr id="9" name="Title 1"/>
          <p:cNvSpPr>
            <a:spLocks noGrp="1"/>
          </p:cNvSpPr>
          <p:nvPr>
            <p:ph type="title"/>
          </p:nvPr>
        </p:nvSpPr>
        <p:spPr>
          <a:xfrm>
            <a:off x="1136469" y="640080"/>
            <a:ext cx="9313817" cy="856138"/>
          </a:xfrm>
        </p:spPr>
        <p:txBody>
          <a:bodyPr/>
          <a:lstStyle/>
          <a:p>
            <a:r>
              <a:rPr lang="en-IN" sz="2800" dirty="0" smtClean="0"/>
              <a:t>Investments of Top 3 Sectors of Top 3 Countries</a:t>
            </a:r>
            <a:endParaRPr lang="en-IN" sz="2800" dirty="0"/>
          </a:p>
        </p:txBody>
      </p:sp>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523</TotalTime>
  <Words>425</Words>
  <Application>Microsoft Office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INVESTMENT CASE STUDY   SUBMISSION </vt:lpstr>
      <vt:lpstr>Abstract</vt:lpstr>
      <vt:lpstr> Problem Solving Flow Diagram</vt:lpstr>
      <vt:lpstr> Business &amp; Data Understanding</vt:lpstr>
      <vt:lpstr> Data Preparation &amp; Analysis</vt:lpstr>
      <vt:lpstr>Reporting</vt:lpstr>
      <vt:lpstr> Investments in Venture, Seed &amp; Private Equity</vt:lpstr>
      <vt:lpstr>Top 9 countries against Venture Total Amount</vt:lpstr>
      <vt:lpstr>Investments of Top 3 Sectors of Top 3 Countries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Tanisha Bhattacharyya</cp:lastModifiedBy>
  <cp:revision>51</cp:revision>
  <dcterms:created xsi:type="dcterms:W3CDTF">2016-06-09T08:16:28Z</dcterms:created>
  <dcterms:modified xsi:type="dcterms:W3CDTF">2019-02-03T18:00:26Z</dcterms:modified>
</cp:coreProperties>
</file>