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7966A-942F-43C1-A1C4-B3A3FE3DC40B}" v="19" dt="2023-08-23T02:54:47.589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701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6706" y="3110754"/>
            <a:ext cx="9251105" cy="2007018"/>
          </a:xfrm>
        </p:spPr>
        <p:txBody>
          <a:bodyPr/>
          <a:lstStyle/>
          <a:p>
            <a:r>
              <a:rPr dirty="0"/>
              <a:t>Sensor Synergy of Lidar and Vision-Based Detection for Obstacle Mapping in Simulated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1806" y="5622749"/>
            <a:ext cx="3561677" cy="396660"/>
          </a:xfrm>
        </p:spPr>
        <p:txBody>
          <a:bodyPr/>
          <a:lstStyle/>
          <a:p>
            <a:r>
              <a:rPr lang="en-IN" dirty="0"/>
              <a:t>- Gaurav Surtani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Proposal for augmenting Lidar with an additional sensor to enhance autonomous vehicle safety and decision-making through sensor fusion. Aims to evaluate the effectiveness of multi-sensor integration in improving obstacle detection in simulated environments.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Background on reliance of self-driving cars on Lidar. Problem statement addressing the accuracy issues with single-sensor systems. Objectives include measuring Lidar accuracy, integrating additional sensors, and creating a simulation to demonstrate improved detection capabilities.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Analysis of seven research papers to understand various sensor fusion techniques, ranging from autonomous car innovation to deep learning sensor fusion for autonomous vehicle perception and localization.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Selection of Lidar for its accuracy, paired with Radar, Camera, Ultrasonic, Infrared, and IMU sensors. Use of Python libraries for simulation and visualization, and exploration of early-fusion, deep-fusion, and late-fusion techniques.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499" y="1020445"/>
            <a:ext cx="3372972" cy="1325563"/>
          </a:xfrm>
        </p:spPr>
        <p:txBody>
          <a:bodyPr/>
          <a:lstStyle/>
          <a:p>
            <a:r>
              <a:rPr dirty="0"/>
              <a:t>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Timeline includes project setup, simulation environment construction, sensor data fusion development, testing, refinement, analysis, and documentation. Risk management strategies for potential incompatibilities, limited testing time, and software issues.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Anticipation of increased accuracy in object detection and decision-making process improvements for autonomous vehicles. Evaluation of object detection speed and coverage.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goal is to utilize sensor fusion to enhance Lidar's accuracy for better object and threat detection, and to identify the most effective sensor fusion algorithms.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54E6-9059-164A-177E-E806A7A7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852" y="457416"/>
            <a:ext cx="3265395" cy="394017"/>
          </a:xfrm>
        </p:spPr>
        <p:txBody>
          <a:bodyPr>
            <a:normAutofit fontScale="90000"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BC0B0-CB9C-8DB4-658F-566D766E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92" y="1111624"/>
            <a:ext cx="7008826" cy="5020235"/>
          </a:xfrm>
        </p:spPr>
        <p:txBody>
          <a:bodyPr>
            <a:normAutofit fontScale="92500"/>
          </a:bodyPr>
          <a:lstStyle/>
          <a:p>
            <a:r>
              <a:rPr lang="en-IN" dirty="0"/>
              <a:t> 1. "Sensor Fusion Module Using IMU and GPS Sensors For Autonomous Car," in Proceedings of the 2020 IEEE International Conference for Innovation in Technology (INOCON), Bengaluru, India, Nov 6-8, 2020.  </a:t>
            </a:r>
          </a:p>
          <a:p>
            <a:r>
              <a:rPr lang="en-IN" dirty="0"/>
              <a:t>2. J. Zhang and S. Singh, "LOAM: Lidar Odometry and Mapping in Real-time," in Proceedings of Robotics: Science and Systems, Berkeley, USA, Jul. 2014.  </a:t>
            </a:r>
          </a:p>
          <a:p>
            <a:r>
              <a:rPr lang="en-IN" dirty="0"/>
              <a:t>3. D. Yeong, G. Velasco‐Hernandez, J. Barry, and J. Walsh, "Sensor and Sensor Fusion Technology in Autonomous Vehicles: A Review," Sensors, vol. 21, no. 7, Article 2153, Mar. 2021   </a:t>
            </a:r>
          </a:p>
          <a:p>
            <a:r>
              <a:rPr lang="en-IN" dirty="0"/>
              <a:t>4. J. Fayyad, M. A. </a:t>
            </a:r>
            <a:r>
              <a:rPr lang="en-IN" dirty="0" err="1"/>
              <a:t>Jaradat</a:t>
            </a:r>
            <a:r>
              <a:rPr lang="en-IN" dirty="0"/>
              <a:t>, D. </a:t>
            </a:r>
            <a:r>
              <a:rPr lang="en-IN" dirty="0" err="1"/>
              <a:t>Gruyer</a:t>
            </a:r>
            <a:r>
              <a:rPr lang="en-IN" dirty="0"/>
              <a:t>, and H. </a:t>
            </a:r>
            <a:r>
              <a:rPr lang="en-IN" dirty="0" err="1"/>
              <a:t>Najjaran</a:t>
            </a:r>
            <a:r>
              <a:rPr lang="en-IN" dirty="0"/>
              <a:t>, "Deep Learning Sensor Fusion for Autonomous Vehicle Perception and Localization: A Review,"  </a:t>
            </a:r>
          </a:p>
          <a:p>
            <a:r>
              <a:rPr lang="en-IN" dirty="0"/>
              <a:t>5. Y. Zou, F. Liu, J. Qu, H. Jing, B. </a:t>
            </a:r>
            <a:r>
              <a:rPr lang="en-IN" dirty="0" err="1"/>
              <a:t>Kuang</a:t>
            </a:r>
            <a:r>
              <a:rPr lang="en-IN" dirty="0"/>
              <a:t>, G. Wang, and H. Li, "Overview of Multi-sensor Fusion in Autonomous Vehicles," presented at MEMAT 2022, Guilin, China, January 07-09, 2022.  </a:t>
            </a:r>
          </a:p>
          <a:p>
            <a:r>
              <a:rPr lang="en-IN" dirty="0"/>
              <a:t>6. L. </a:t>
            </a:r>
            <a:r>
              <a:rPr lang="en-IN" dirty="0" err="1"/>
              <a:t>Qingqing</a:t>
            </a:r>
            <a:r>
              <a:rPr lang="en-IN" dirty="0"/>
              <a:t>, J. Pena </a:t>
            </a:r>
            <a:r>
              <a:rPr lang="en-IN" dirty="0" err="1"/>
              <a:t>Queralta</a:t>
            </a:r>
            <a:r>
              <a:rPr lang="en-IN" dirty="0"/>
              <a:t>, T. Nguyen Gia, Z. Zou, and T. </a:t>
            </a:r>
            <a:r>
              <a:rPr lang="en-IN" dirty="0" err="1"/>
              <a:t>Westerlund</a:t>
            </a:r>
            <a:r>
              <a:rPr lang="en-IN" dirty="0"/>
              <a:t>, "Multi Sensor Fusion for Navigation and Mapping in Autonomous Vehicles: Accurate Localization in Urban Environments," in Proceedings of the IEEE 4th World Forum on Internet of Things (WF-IoT), Singapore, Feb. 2018, pp. 1-6.  </a:t>
            </a:r>
          </a:p>
          <a:p>
            <a:r>
              <a:rPr lang="en-IN" dirty="0"/>
              <a:t>7. K. Huang, X. Li, B. Shi, S. Huang, X. Li, and Y. Li, "Multi-modal Sensor Fusion for Auto Driving Perception: A Survey"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7494D-8691-C786-176D-B0F64312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3DE2-F495-A4FD-C149-0844C795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CFBA5-31FC-4658-0098-F6B45A2F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9598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Monoline</vt:lpstr>
      <vt:lpstr>Sensor Synergy of Lidar and Vision-Based Detection for Obstacle Mapping in Simulated Environments</vt:lpstr>
      <vt:lpstr>Abstract</vt:lpstr>
      <vt:lpstr>Introduction</vt:lpstr>
      <vt:lpstr>Literature Review</vt:lpstr>
      <vt:lpstr>Methodology</vt:lpstr>
      <vt:lpstr>Implementation Plan</vt:lpstr>
      <vt:lpstr>Expected Results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2</cp:revision>
  <dcterms:created xsi:type="dcterms:W3CDTF">2023-07-24T01:11:48Z</dcterms:created>
  <dcterms:modified xsi:type="dcterms:W3CDTF">2023-11-07T01:20:59Z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