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game using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Made by- </a:t>
            </a:r>
            <a:r>
              <a:rPr lang="en-US" dirty="0" err="1" smtClean="0">
                <a:solidFill>
                  <a:schemeClr val="tx1"/>
                </a:solidFill>
              </a:rPr>
              <a:t>Gourav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Thepey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3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us have played the </a:t>
            </a:r>
            <a:r>
              <a:rPr lang="en-US" dirty="0" err="1" smtClean="0"/>
              <a:t>tetris</a:t>
            </a:r>
            <a:r>
              <a:rPr lang="en-US" dirty="0" smtClean="0"/>
              <a:t> game in childhood.</a:t>
            </a:r>
          </a:p>
          <a:p>
            <a:r>
              <a:rPr lang="en-US" dirty="0" smtClean="0"/>
              <a:t>This game is build on the same background or blocks to make a car race.</a:t>
            </a:r>
          </a:p>
        </p:txBody>
      </p:sp>
    </p:spTree>
    <p:extLst>
      <p:ext uri="{BB962C8B-B14F-4D97-AF65-F5344CB8AC3E}">
        <p14:creationId xmlns:p14="http://schemas.microsoft.com/office/powerpoint/2010/main" val="20866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62000"/>
            <a:ext cx="542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Software and libraries used-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1990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IDE- Visual studio code 2016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Language- Python 3.7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Libraries- </a:t>
            </a:r>
            <a:r>
              <a:rPr lang="en-US" sz="2800" dirty="0" err="1" smtClean="0"/>
              <a:t>Pygame</a:t>
            </a:r>
            <a:r>
              <a:rPr lang="en-US" sz="2800" dirty="0" smtClean="0"/>
              <a:t>, time, random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15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complete block game like </a:t>
            </a:r>
            <a:r>
              <a:rPr lang="en-US" dirty="0" err="1" smtClean="0"/>
              <a:t>tetrie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s the game starts user has to control a car displayed in green color and avoid the ones in red.</a:t>
            </a:r>
          </a:p>
          <a:p>
            <a:r>
              <a:rPr lang="en-US" dirty="0" smtClean="0"/>
              <a:t>User can move either left or right.</a:t>
            </a:r>
          </a:p>
          <a:p>
            <a:r>
              <a:rPr lang="en-US" dirty="0" smtClean="0"/>
              <a:t>The game will automatically generate red cars on its way and the user must not collide with any red cars to survive the game.</a:t>
            </a:r>
          </a:p>
          <a:p>
            <a:r>
              <a:rPr lang="en-US" dirty="0" smtClean="0"/>
              <a:t>If the user presses ‘q’ or collides with any red car then game ends otherwise it will run 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features that can be added to the game to make it more fun.</a:t>
            </a:r>
          </a:p>
          <a:p>
            <a:r>
              <a:rPr lang="en-US" dirty="0" smtClean="0"/>
              <a:t>Addition of some special powers in the form of blocks to increase speed of the game or provide invincibility for few seconds can </a:t>
            </a:r>
            <a:r>
              <a:rPr lang="en-US" smtClean="0"/>
              <a:t>be special fun.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Car game using Blocks</vt:lpstr>
      <vt:lpstr>Introduction </vt:lpstr>
      <vt:lpstr>PowerPoint Presentation</vt:lpstr>
      <vt:lpstr>Working</vt:lpstr>
      <vt:lpstr>Additions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game using Blocks</dc:title>
  <dc:creator>Gaurav</dc:creator>
  <cp:lastModifiedBy>asus</cp:lastModifiedBy>
  <cp:revision>2</cp:revision>
  <dcterms:created xsi:type="dcterms:W3CDTF">2006-08-16T00:00:00Z</dcterms:created>
  <dcterms:modified xsi:type="dcterms:W3CDTF">2021-07-05T15:58:51Z</dcterms:modified>
</cp:coreProperties>
</file>