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1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62B7-8324-2DF0-2F21-C9CE35F1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6E9E0-5B8A-BECF-8DAC-F37AD611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C55E6-8127-E629-2071-4567A9FB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0B46-75EA-90AF-F99A-4421D750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3A4E-C513-392C-C9FC-91300A07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31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FBA9-6967-004D-26E6-3C54CEBD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7C903-8680-C3E7-2E97-E3450B3C2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D98E-5106-EC7C-834F-B7D88B4F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56F80-357F-6631-A7C0-E91504F6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F012E-D097-B05E-52A5-A9B2D603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1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622BA-7B44-22B6-FAA1-A440A23B0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3A4AD-8ADF-2263-ABCF-A52588C4E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E3C7-B090-D9A3-5C19-56B1BD2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3487-4858-23AF-914E-BA52B496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B258-320C-7217-3077-4AB41993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37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8BBAB-88FA-CCCB-7461-D7574CC2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20C2-EBB3-5DB6-EDFD-9BDA27B67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57E81-0B47-B498-EBDF-4DB95DCF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5E01-5D0F-D2AA-32BB-B3A51166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7F7A-72B8-67AE-5370-3DC178C8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3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E80E-CD00-ECED-9CE7-E8D1DC12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CC14-E96A-8606-F447-D8466067D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171F-F3C1-A0B8-D5E1-C1F4E87D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956B-0C95-8C0F-AC5E-909390A5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87F5-022F-9E67-5644-9583DE96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0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DE45-B094-3BFD-26CE-F2158D05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E871-2ACE-03BA-8273-89357C8FA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BAABF-5EAA-20BD-05AB-FA1F182D4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0BBC6-6847-F553-35DE-3DB41996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7047-F725-8953-7036-077227CD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F64-149F-600D-6629-F11118AF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02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3A2B-01EB-3A10-54A2-0AE0BA87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B019-27BC-56F9-9A6C-DD88134B5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0D5B8-34B6-C22D-B050-D74AFC706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95B05-FC68-613A-4F14-2891F909A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22A1E-2044-7723-3679-810F5205E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8B51-C7EA-5C60-B3D9-103ED89A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289CB-F851-A14A-6F20-D33BA1DB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77C0C-5452-600F-D46C-9A2AA50E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7705-B932-A3AB-E3C6-72E84F17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19263-2669-6F6B-C180-CCEA26D2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8107-9C88-52D6-F0B7-8CEEEC98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689A8-10C6-2193-37F1-D735B04A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4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0045F-065E-E219-0043-E2E584E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6DA31-B4BC-CAF8-DF62-184A0902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06AC-526D-F848-531F-21BA669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C3EB-087C-AE26-AAA6-6F621C91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04C8-6AD9-A173-0C5B-103E21F4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3EE7F-75D4-BDAE-9EC1-372B3498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3AEC-1016-E171-189B-6EAF4D2B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CA227-6398-C1AE-AF22-37242E86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C30B-52B4-953B-65BD-3956B699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2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5547-74E5-3F11-3C0E-BD57E072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06E2F-8D96-BF93-256C-40167E1D5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04234-D9FE-B689-7D20-E8E69F97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9255-C8E3-9B46-F3B0-C03CB931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E479C-D64D-126E-419E-4CC6FBB4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8407C-7D2E-1BAB-C286-C245539D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9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B8406-6944-33B6-887B-E3F934408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5855-795D-8DA1-65C4-3CC10E470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034D0-A428-D8CD-DDEE-77FCAD0B2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41837-1ADB-4C69-A303-950C41383BC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C918E-9CEF-29F7-1853-C6C0B067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2E64-67DB-8E65-6040-389D0DC96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1635-9D94-4F91-B88B-D68F2A7FA8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4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50AE-19AF-ABC6-F96A-ACA4C3B4B6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2A837-490A-5A59-1BFB-421DB175F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30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VERMA</dc:creator>
  <cp:lastModifiedBy>GAURAV VERMA</cp:lastModifiedBy>
  <cp:revision>1</cp:revision>
  <dcterms:created xsi:type="dcterms:W3CDTF">2024-07-23T18:15:45Z</dcterms:created>
  <dcterms:modified xsi:type="dcterms:W3CDTF">2024-07-23T18:16:01Z</dcterms:modified>
</cp:coreProperties>
</file>