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69" r:id="rId3"/>
    <p:sldId id="268" r:id="rId5"/>
    <p:sldId id="264" r:id="rId6"/>
    <p:sldId id="270" r:id="rId7"/>
    <p:sldId id="271" r:id="rId8"/>
    <p:sldId id="275" r:id="rId9"/>
    <p:sldId id="276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rav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8"/>
        <p:guide pos="386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2E4C7-2DBC-45BC-B933-FAAF417E8C6B}" type="doc">
      <dgm:prSet loTypeId="list" loCatId="list" qsTypeId="urn:microsoft.com/office/officeart/2005/8/quickstyle/simple3" qsCatId="simple" csTypeId="urn:microsoft.com/office/officeart/2005/8/colors/colorful2" csCatId="accent1" phldr="0"/>
      <dgm:spPr/>
      <dgm:t>
        <a:bodyPr/>
        <a:p>
          <a:endParaRPr lang="en-US"/>
        </a:p>
      </dgm:t>
    </dgm:pt>
    <dgm:pt modelId="{DA8A2D07-F387-4404-9FCB-397A6A02821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 </a:t>
          </a:r>
          <a:r>
            <a:rPr lang="en-US"/>
            <a:t/>
          </a:r>
          <a:endParaRPr lang="en-US"/>
        </a:p>
      </dgm:t>
    </dgm:pt>
    <dgm:pt modelId="{6834AA20-CCB2-4B69-B573-CB4D31C014E6}" cxnId="{55CCDE00-638E-40E8-8B39-B3B1EBD0300D}" type="parTrans">
      <dgm:prSet/>
      <dgm:spPr/>
      <dgm:t>
        <a:bodyPr/>
        <a:p>
          <a:endParaRPr lang="en-US"/>
        </a:p>
      </dgm:t>
    </dgm:pt>
    <dgm:pt modelId="{8755279E-20A5-4AEE-BDD2-C54EFA6328A6}" cxnId="{55CCDE00-638E-40E8-8B39-B3B1EBD0300D}" type="sibTrans">
      <dgm:prSet/>
      <dgm:spPr/>
      <dgm:t>
        <a:bodyPr/>
        <a:p>
          <a:endParaRPr lang="en-US"/>
        </a:p>
      </dgm:t>
    </dgm:pt>
    <dgm:pt modelId="{D7AF1C1D-144B-4B25-A777-792381B7ED5B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 </a:t>
          </a:r>
          <a:r>
            <a:rPr lang="en-US"/>
            <a:t/>
          </a:r>
          <a:endParaRPr lang="en-US"/>
        </a:p>
      </dgm:t>
    </dgm:pt>
    <dgm:pt modelId="{24B9E243-8415-4A77-8486-6B84ADEA7DB0}" cxnId="{5F403AB7-6671-4642-BC3A-450744EB9802}" type="parTrans">
      <dgm:prSet/>
      <dgm:spPr/>
      <dgm:t>
        <a:bodyPr/>
        <a:p>
          <a:endParaRPr lang="en-US"/>
        </a:p>
      </dgm:t>
    </dgm:pt>
    <dgm:pt modelId="{B5AE4F68-C44C-4384-AF42-66197C13C64E}" cxnId="{5F403AB7-6671-4642-BC3A-450744EB9802}" type="sibTrans">
      <dgm:prSet/>
      <dgm:spPr/>
      <dgm:t>
        <a:bodyPr/>
        <a:p>
          <a:endParaRPr lang="en-US"/>
        </a:p>
      </dgm:t>
    </dgm:pt>
    <dgm:pt modelId="{07FA4ADD-8D96-4B06-AE7F-902B878DD8B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 </a:t>
          </a:r>
          <a:r>
            <a:rPr lang="en-US"/>
            <a:t/>
          </a:r>
          <a:endParaRPr lang="en-US"/>
        </a:p>
      </dgm:t>
    </dgm:pt>
    <dgm:pt modelId="{A8B4A2D4-51F6-4657-92F3-DB580AE5F569}" cxnId="{AEF6D6FB-091E-4B33-9EF9-B73662703C7D}" type="parTrans">
      <dgm:prSet/>
      <dgm:spPr/>
      <dgm:t>
        <a:bodyPr/>
        <a:p>
          <a:endParaRPr lang="en-US"/>
        </a:p>
      </dgm:t>
    </dgm:pt>
    <dgm:pt modelId="{33BF6C47-5256-4D8E-874B-728742A8CEC4}" cxnId="{AEF6D6FB-091E-4B33-9EF9-B73662703C7D}" type="sibTrans">
      <dgm:prSet/>
      <dgm:spPr/>
      <dgm:t>
        <a:bodyPr/>
        <a:p>
          <a:endParaRPr lang="en-US"/>
        </a:p>
      </dgm:t>
    </dgm:pt>
    <dgm:pt modelId="{DE36D10E-86CD-4C6D-B150-31E525EF527D}" type="pres">
      <dgm:prSet presAssocID="{ACB2E4C7-2DBC-45BC-B933-FAAF417E8C6B}" presName="Name0" presStyleCnt="0">
        <dgm:presLayoutVars>
          <dgm:dir/>
          <dgm:resizeHandles val="exact"/>
        </dgm:presLayoutVars>
      </dgm:prSet>
      <dgm:spPr/>
    </dgm:pt>
    <dgm:pt modelId="{E561ED5B-86C5-4F33-9AFB-CF29287F5ADA}" type="pres">
      <dgm:prSet presAssocID="{DA8A2D07-F387-4404-9FCB-397A6A028210}" presName="node" presStyleLbl="node1" presStyleIdx="0" presStyleCnt="3">
        <dgm:presLayoutVars>
          <dgm:bulletEnabled val="1"/>
        </dgm:presLayoutVars>
      </dgm:prSet>
      <dgm:spPr/>
    </dgm:pt>
    <dgm:pt modelId="{2AE1D4D4-A63C-4622-84B0-74ED38324CB1}" type="pres">
      <dgm:prSet presAssocID="{8755279E-20A5-4AEE-BDD2-C54EFA6328A6}" presName="sibTrans" presStyleCnt="0"/>
      <dgm:spPr/>
    </dgm:pt>
    <dgm:pt modelId="{CB90536C-45AA-4FBE-BCAF-99890DDD97C8}" type="pres">
      <dgm:prSet presAssocID="{D7AF1C1D-144B-4B25-A777-792381B7ED5B}" presName="node" presStyleLbl="node1" presStyleIdx="1" presStyleCnt="3">
        <dgm:presLayoutVars>
          <dgm:bulletEnabled val="1"/>
        </dgm:presLayoutVars>
      </dgm:prSet>
      <dgm:spPr/>
    </dgm:pt>
    <dgm:pt modelId="{155DCBB0-73F9-4F8F-A361-B90F0294764B}" type="pres">
      <dgm:prSet presAssocID="{B5AE4F68-C44C-4384-AF42-66197C13C64E}" presName="sibTrans" presStyleCnt="0"/>
      <dgm:spPr/>
    </dgm:pt>
    <dgm:pt modelId="{35A89FA7-451D-44F0-A02E-1277ECD1BBE6}" type="pres">
      <dgm:prSet presAssocID="{07FA4ADD-8D96-4B06-AE7F-902B878DD8B1}" presName="node" presStyleLbl="node1" presStyleIdx="2" presStyleCnt="3" custLinFactNeighborX="-36751" custLinFactNeighborY="-16208">
        <dgm:presLayoutVars>
          <dgm:bulletEnabled val="1"/>
        </dgm:presLayoutVars>
      </dgm:prSet>
      <dgm:spPr/>
    </dgm:pt>
  </dgm:ptLst>
  <dgm:cxnLst>
    <dgm:cxn modelId="{55CCDE00-638E-40E8-8B39-B3B1EBD0300D}" srcId="{ACB2E4C7-2DBC-45BC-B933-FAAF417E8C6B}" destId="{DA8A2D07-F387-4404-9FCB-397A6A028210}" srcOrd="0" destOrd="0" parTransId="{6834AA20-CCB2-4B69-B573-CB4D31C014E6}" sibTransId="{8755279E-20A5-4AEE-BDD2-C54EFA6328A6}"/>
    <dgm:cxn modelId="{5F403AB7-6671-4642-BC3A-450744EB9802}" srcId="{ACB2E4C7-2DBC-45BC-B933-FAAF417E8C6B}" destId="{D7AF1C1D-144B-4B25-A777-792381B7ED5B}" srcOrd="1" destOrd="0" parTransId="{24B9E243-8415-4A77-8486-6B84ADEA7DB0}" sibTransId="{B5AE4F68-C44C-4384-AF42-66197C13C64E}"/>
    <dgm:cxn modelId="{AEF6D6FB-091E-4B33-9EF9-B73662703C7D}" srcId="{ACB2E4C7-2DBC-45BC-B933-FAAF417E8C6B}" destId="{07FA4ADD-8D96-4B06-AE7F-902B878DD8B1}" srcOrd="2" destOrd="0" parTransId="{A8B4A2D4-51F6-4657-92F3-DB580AE5F569}" sibTransId="{33BF6C47-5256-4D8E-874B-728742A8CEC4}"/>
    <dgm:cxn modelId="{9B13250C-B7B9-430C-9064-8A4245630FFB}" type="presOf" srcId="{ACB2E4C7-2DBC-45BC-B933-FAAF417E8C6B}" destId="{DE36D10E-86CD-4C6D-B150-31E525EF527D}" srcOrd="0" destOrd="0" presId="urn:microsoft.com/office/officeart/2005/8/layout/hList6"/>
    <dgm:cxn modelId="{48A7ADD6-D9B9-4A12-A869-68155A0120A0}" type="presParOf" srcId="{DE36D10E-86CD-4C6D-B150-31E525EF527D}" destId="{E561ED5B-86C5-4F33-9AFB-CF29287F5ADA}" srcOrd="0" destOrd="0" presId="urn:microsoft.com/office/officeart/2005/8/layout/hList6"/>
    <dgm:cxn modelId="{71910B98-583B-4196-BF20-1D4BA3F47EE6}" type="presOf" srcId="{DA8A2D07-F387-4404-9FCB-397A6A028210}" destId="{E561ED5B-86C5-4F33-9AFB-CF29287F5ADA}" srcOrd="0" destOrd="0" presId="urn:microsoft.com/office/officeart/2005/8/layout/hList6"/>
    <dgm:cxn modelId="{DC3AC8D6-74D7-4236-95CB-A153CEB3BB3C}" type="presParOf" srcId="{DE36D10E-86CD-4C6D-B150-31E525EF527D}" destId="{2AE1D4D4-A63C-4622-84B0-74ED38324CB1}" srcOrd="1" destOrd="0" presId="urn:microsoft.com/office/officeart/2005/8/layout/hList6"/>
    <dgm:cxn modelId="{496ECC76-1AF2-4C9F-9E60-F44C565D800D}" type="presParOf" srcId="{DE36D10E-86CD-4C6D-B150-31E525EF527D}" destId="{CB90536C-45AA-4FBE-BCAF-99890DDD97C8}" srcOrd="2" destOrd="0" presId="urn:microsoft.com/office/officeart/2005/8/layout/hList6"/>
    <dgm:cxn modelId="{BA3ED5E8-F505-4A39-80E7-0AB3B695BED1}" type="presOf" srcId="{D7AF1C1D-144B-4B25-A777-792381B7ED5B}" destId="{CB90536C-45AA-4FBE-BCAF-99890DDD97C8}" srcOrd="0" destOrd="0" presId="urn:microsoft.com/office/officeart/2005/8/layout/hList6"/>
    <dgm:cxn modelId="{D0C13405-BAB2-413F-8E8E-1CD5C46CEAC6}" type="presParOf" srcId="{DE36D10E-86CD-4C6D-B150-31E525EF527D}" destId="{155DCBB0-73F9-4F8F-A361-B90F0294764B}" srcOrd="3" destOrd="0" presId="urn:microsoft.com/office/officeart/2005/8/layout/hList6"/>
    <dgm:cxn modelId="{B4D4BDB3-F105-4873-B014-D75C58948E65}" type="presParOf" srcId="{DE36D10E-86CD-4C6D-B150-31E525EF527D}" destId="{35A89FA7-451D-44F0-A02E-1277ECD1BBE6}" srcOrd="4" destOrd="0" presId="urn:microsoft.com/office/officeart/2005/8/layout/hList6"/>
    <dgm:cxn modelId="{43189435-3ED8-4C31-9260-0F75DFD42964}" type="presOf" srcId="{07FA4ADD-8D96-4B06-AE7F-902B878DD8B1}" destId="{35A89FA7-451D-44F0-A02E-1277ECD1BBE6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CCF80F-B0DF-49B1-A75E-791761BA9987}" type="doc">
      <dgm:prSet loTypeId="urn:microsoft.com/office/officeart/2005/8/layout/hList7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1DCAF920-1DB7-4283-9B3C-2A13419C05B1}">
      <dgm:prSet phldrT="[Text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2400" dirty="0"/>
            <a:t>Insurance</a:t>
          </a:r>
          <a:r>
            <a:rPr lang="en-IN" sz="2400" dirty="0"/>
            <a:t/>
          </a:r>
          <a:endParaRPr lang="en-IN" sz="2400" dirty="0"/>
        </a:p>
      </dgm:t>
    </dgm:pt>
    <dgm:pt modelId="{E1D6A823-6E60-4D39-A433-E4DF523D6A32}" cxnId="{272A6209-7D37-42C6-94B2-0EF7B9DC6324}" type="parTrans">
      <dgm:prSet/>
      <dgm:spPr/>
      <dgm:t>
        <a:bodyPr/>
        <a:lstStyle/>
        <a:p>
          <a:endParaRPr lang="en-IN" sz="1400"/>
        </a:p>
      </dgm:t>
    </dgm:pt>
    <dgm:pt modelId="{50884411-B516-4A6C-AD9A-874231DE6475}" cxnId="{272A6209-7D37-42C6-94B2-0EF7B9DC6324}" type="sibTrans">
      <dgm:prSet/>
      <dgm:spPr/>
      <dgm:t>
        <a:bodyPr/>
        <a:lstStyle/>
        <a:p>
          <a:endParaRPr lang="en-IN" sz="1400"/>
        </a:p>
      </dgm:t>
    </dgm:pt>
    <dgm:pt modelId="{ACCEADA6-160D-46E0-81B8-E5C6AF46A943}">
      <dgm:prSet phldr="0" custT="1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800">
              <a:sym typeface="+mn-ea"/>
            </a:rPr>
            <a:t>https://www.researchgate.net/figure/CANVAS-models-for-insurance-companies_tbl2_357597616</a:t>
          </a:r>
          <a:r>
            <a:rPr lang="en-US" sz="1800">
              <a:sym typeface="+mn-ea"/>
            </a:rPr>
            <a:t/>
          </a:r>
          <a:endParaRPr lang="en-US" sz="1800">
            <a:sym typeface="+mn-ea"/>
          </a:endParaRPr>
        </a:p>
      </dgm:t>
    </dgm:pt>
    <dgm:pt modelId="{EF1DCF57-808C-4E13-A9C5-EE6A19C26EE1}" cxnId="{EBFE4197-9DAA-4254-83CA-746B94AF0BCC}" type="parTrans">
      <dgm:prSet/>
      <dgm:spPr/>
    </dgm:pt>
    <dgm:pt modelId="{4AF59A33-C8B1-473E-A859-39C8E7531AE4}" cxnId="{EBFE4197-9DAA-4254-83CA-746B94AF0BCC}" type="sibTrans">
      <dgm:prSet/>
      <dgm:spPr/>
    </dgm:pt>
    <dgm:pt modelId="{446324B8-036C-4BE0-9262-79852EE81D3A}">
      <dgm:prSet phldrT="[Text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2400" dirty="0"/>
            <a:t>Automotives</a:t>
          </a:r>
          <a:r>
            <a:rPr lang="en-IN" sz="2400" dirty="0"/>
            <a:t/>
          </a:r>
          <a:endParaRPr lang="en-IN" sz="2400" dirty="0"/>
        </a:p>
      </dgm:t>
    </dgm:pt>
    <dgm:pt modelId="{9BA1C3D5-94F7-4520-978B-AB0342E468F4}" cxnId="{4032C7C6-5924-4AE1-B2CD-947D53FB961E}" type="parTrans">
      <dgm:prSet/>
      <dgm:spPr/>
      <dgm:t>
        <a:bodyPr/>
        <a:lstStyle/>
        <a:p>
          <a:endParaRPr lang="en-IN" sz="1400"/>
        </a:p>
      </dgm:t>
    </dgm:pt>
    <dgm:pt modelId="{F1907C87-D06D-43FD-8565-9C8D31602C54}" cxnId="{4032C7C6-5924-4AE1-B2CD-947D53FB961E}" type="sibTrans">
      <dgm:prSet/>
      <dgm:spPr/>
      <dgm:t>
        <a:bodyPr/>
        <a:lstStyle/>
        <a:p>
          <a:endParaRPr lang="en-IN" sz="1400"/>
        </a:p>
      </dgm:t>
    </dgm:pt>
    <dgm:pt modelId="{70A4679C-4811-415E-8FCB-806AFA2A00C4}">
      <dgm:prSet phldr="0" custT="1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800">
              <a:sym typeface="+mn-ea"/>
            </a:rPr>
            <a:t>https://cdn.corporatefinanceinstitute.com/assets/Business-Model-Canvas-Automotive-Example-1024x792.png</a:t>
          </a:r>
          <a:r>
            <a:rPr lang="en-IN" sz="1800" dirty="0"/>
            <a:t/>
          </a:r>
          <a:endParaRPr lang="en-IN" sz="1800" dirty="0"/>
        </a:p>
      </dgm:t>
    </dgm:pt>
    <dgm:pt modelId="{547807E8-C6FD-4F37-B48A-FBF224B6C965}" cxnId="{9367AEBE-9DAD-4246-9A54-35B6484D31DB}" type="parTrans">
      <dgm:prSet/>
      <dgm:spPr/>
    </dgm:pt>
    <dgm:pt modelId="{CCC3AEBB-BCAF-4EC1-A1FB-580F635A873E}" cxnId="{9367AEBE-9DAD-4246-9A54-35B6484D31DB}" type="sibTrans">
      <dgm:prSet/>
      <dgm:spPr/>
    </dgm:pt>
    <dgm:pt modelId="{D8FA9614-BBD7-48E9-A4AD-0C074584B7E8}">
      <dgm:prSet phldrT="[Text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2400" dirty="0"/>
            <a:t>e-Commerce</a:t>
          </a:r>
          <a:endParaRPr lang="en-IN" altLang="en-US" sz="2400" dirty="0"/>
        </a:p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>
              <a:sym typeface="+mn-ea"/>
            </a:rPr>
            <a:t>https://cdn.corporatefinanceinstitute.com/assets/Business-Model-Canvas-Amazon-Example-1024x793.png</a:t>
          </a:r>
          <a:r>
            <a:rPr lang="en-IN" sz="1800" dirty="0"/>
            <a:t/>
          </a:r>
          <a:endParaRPr lang="en-IN" sz="1800" dirty="0"/>
        </a:p>
      </dgm:t>
    </dgm:pt>
    <dgm:pt modelId="{A8B99905-5A77-4410-8909-7698CEF2FE21}" cxnId="{D565803A-9C0F-4585-9785-DD74569DE9A9}" type="parTrans">
      <dgm:prSet/>
      <dgm:spPr/>
      <dgm:t>
        <a:bodyPr/>
        <a:lstStyle/>
        <a:p>
          <a:endParaRPr lang="en-IN" sz="1400"/>
        </a:p>
      </dgm:t>
    </dgm:pt>
    <dgm:pt modelId="{FF71855E-2B71-4EFE-995F-C6790D8F44DD}" cxnId="{D565803A-9C0F-4585-9785-DD74569DE9A9}" type="sibTrans">
      <dgm:prSet/>
      <dgm:spPr/>
      <dgm:t>
        <a:bodyPr/>
        <a:lstStyle/>
        <a:p>
          <a:endParaRPr lang="en-IN" sz="1400"/>
        </a:p>
      </dgm:t>
    </dgm:pt>
    <dgm:pt modelId="{B1DE35CA-A48E-4668-ACA0-F5902B0F0181}" type="pres">
      <dgm:prSet presAssocID="{FACCF80F-B0DF-49B1-A75E-791761BA998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BDC726-DA47-447E-BB70-C173EAE8BF6B}" type="pres">
      <dgm:prSet presAssocID="{FACCF80F-B0DF-49B1-A75E-791761BA9987}" presName="fgShape" presStyleLbl="fgShp" presStyleIdx="0" presStyleCnt="1" custScaleY="53722" custLinFactNeighborX="478" custLinFactNeighborY="12067"/>
      <dgm:spPr/>
      <dgm:t>
        <a:bodyPr/>
        <a:lstStyle/>
        <a:p>
          <a:endParaRPr lang="en-US"/>
        </a:p>
      </dgm:t>
    </dgm:pt>
    <dgm:pt modelId="{2E443174-2D13-46B3-865C-7F7E46F1F74F}" type="pres">
      <dgm:prSet presAssocID="{FACCF80F-B0DF-49B1-A75E-791761BA9987}" presName="linComp" presStyleCnt="0"/>
      <dgm:spPr/>
    </dgm:pt>
    <dgm:pt modelId="{BA806F8C-620E-4AFC-B46F-06BCC86EA284}" type="pres">
      <dgm:prSet presAssocID="{1DCAF920-1DB7-4283-9B3C-2A13419C05B1}" presName="compNode" presStyleCnt="0"/>
      <dgm:spPr/>
    </dgm:pt>
    <dgm:pt modelId="{2F38F005-1DDD-4025-B07A-D9F8ACB5AA9E}" type="pres">
      <dgm:prSet presAssocID="{1DCAF920-1DB7-4283-9B3C-2A13419C05B1}" presName="bkgdShape" presStyleLbl="node1" presStyleIdx="0" presStyleCnt="3"/>
      <dgm:spPr/>
      <dgm:t>
        <a:bodyPr/>
        <a:lstStyle/>
        <a:p>
          <a:endParaRPr lang="en-US"/>
        </a:p>
      </dgm:t>
    </dgm:pt>
    <dgm:pt modelId="{BC1698C0-D3F7-402B-BBA7-C53DF30EB592}" type="pres">
      <dgm:prSet presAssocID="{1DCAF920-1DB7-4283-9B3C-2A13419C05B1}" presName="nodeTx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3A807-64FA-40EB-B63D-7BA4B02CD7DD}" type="pres">
      <dgm:prSet presAssocID="{1DCAF920-1DB7-4283-9B3C-2A13419C05B1}" presName="invisiNode" presStyleCnt="0"/>
      <dgm:spPr/>
    </dgm:pt>
    <dgm:pt modelId="{F48CED27-A234-4E08-BAFE-6706A1F69447}" type="pres">
      <dgm:prSet presAssocID="{1DCAF920-1DB7-4283-9B3C-2A13419C05B1}" presName="imagNod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3F889607-501A-4496-A280-B8545FAF2D35}" type="pres">
      <dgm:prSet presAssocID="{50884411-B516-4A6C-AD9A-874231DE6475}" presName="sibTrans" presStyleCnt="0"/>
      <dgm:spPr/>
      <dgm:t>
        <a:bodyPr/>
        <a:lstStyle/>
        <a:p>
          <a:endParaRPr lang="en-US"/>
        </a:p>
      </dgm:t>
    </dgm:pt>
    <dgm:pt modelId="{860CFE4A-E3DF-4EBC-8382-D42ED7E10DD1}" type="pres">
      <dgm:prSet presAssocID="{446324B8-036C-4BE0-9262-79852EE81D3A}" presName="compNode" presStyleCnt="0"/>
      <dgm:spPr/>
    </dgm:pt>
    <dgm:pt modelId="{BB76C644-39AC-4263-B6F0-BF552848CEFA}" type="pres">
      <dgm:prSet presAssocID="{446324B8-036C-4BE0-9262-79852EE81D3A}" presName="bkgdShape" presStyleLbl="node1" presStyleIdx="1" presStyleCnt="3"/>
      <dgm:spPr/>
      <dgm:t>
        <a:bodyPr/>
        <a:lstStyle/>
        <a:p>
          <a:endParaRPr lang="en-US"/>
        </a:p>
      </dgm:t>
    </dgm:pt>
    <dgm:pt modelId="{B0543065-E9D1-4BAE-A03C-BD8D1CD39E08}" type="pres">
      <dgm:prSet presAssocID="{446324B8-036C-4BE0-9262-79852EE81D3A}" presName="nodeTx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E5CD41-08F3-4D5B-81E1-9D4485882398}" type="pres">
      <dgm:prSet presAssocID="{446324B8-036C-4BE0-9262-79852EE81D3A}" presName="invisiNode" presStyleCnt="0"/>
      <dgm:spPr/>
    </dgm:pt>
    <dgm:pt modelId="{6A1F7008-EA8B-4E25-9829-6D90ED48E00A}" type="pres">
      <dgm:prSet presAssocID="{446324B8-036C-4BE0-9262-79852EE81D3A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7CEFBC49-A4CF-4343-BB22-6A69FA3760CC}" type="pres">
      <dgm:prSet presAssocID="{F1907C87-D06D-43FD-8565-9C8D31602C54}" presName="sibTrans" presStyleCnt="0"/>
      <dgm:spPr/>
      <dgm:t>
        <a:bodyPr/>
        <a:lstStyle/>
        <a:p>
          <a:endParaRPr lang="en-US"/>
        </a:p>
      </dgm:t>
    </dgm:pt>
    <dgm:pt modelId="{7E25AC46-A936-4B5E-8713-5D4E450B907B}" type="pres">
      <dgm:prSet presAssocID="{D8FA9614-BBD7-48E9-A4AD-0C074584B7E8}" presName="compNode" presStyleCnt="0"/>
      <dgm:spPr/>
    </dgm:pt>
    <dgm:pt modelId="{23D91B48-4226-45BA-9D23-3A113C32EFE1}" type="pres">
      <dgm:prSet presAssocID="{D8FA9614-BBD7-48E9-A4AD-0C074584B7E8}" presName="bkgdShape" presStyleLbl="node1" presStyleIdx="2" presStyleCnt="3" custLinFactNeighborX="3202" custLinFactNeighborY="45179"/>
      <dgm:spPr/>
      <dgm:t>
        <a:bodyPr/>
        <a:lstStyle/>
        <a:p>
          <a:endParaRPr lang="en-US"/>
        </a:p>
      </dgm:t>
    </dgm:pt>
    <dgm:pt modelId="{D752A945-85B5-4A22-BC9F-69CFC43323E2}" type="pres">
      <dgm:prSet presAssocID="{D8FA9614-BBD7-48E9-A4AD-0C074584B7E8}" presName="nodeTx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35D7D-76D7-4CB2-947B-15EF01B8B7EC}" type="pres">
      <dgm:prSet presAssocID="{D8FA9614-BBD7-48E9-A4AD-0C074584B7E8}" presName="invisiNode" presStyleCnt="0"/>
      <dgm:spPr/>
    </dgm:pt>
    <dgm:pt modelId="{B59A126B-DD3A-44D7-9ADD-52F7F95DF0F4}" type="pres">
      <dgm:prSet presAssocID="{D8FA9614-BBD7-48E9-A4AD-0C074584B7E8}" presName="imagNod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</dgm:ptLst>
  <dgm:cxnLst>
    <dgm:cxn modelId="{272A6209-7D37-42C6-94B2-0EF7B9DC6324}" srcId="{FACCF80F-B0DF-49B1-A75E-791761BA9987}" destId="{1DCAF920-1DB7-4283-9B3C-2A13419C05B1}" srcOrd="0" destOrd="0" parTransId="{E1D6A823-6E60-4D39-A433-E4DF523D6A32}" sibTransId="{50884411-B516-4A6C-AD9A-874231DE6475}"/>
    <dgm:cxn modelId="{EBFE4197-9DAA-4254-83CA-746B94AF0BCC}" srcId="{1DCAF920-1DB7-4283-9B3C-2A13419C05B1}" destId="{ACCEADA6-160D-46E0-81B8-E5C6AF46A943}" srcOrd="0" destOrd="0" parTransId="{EF1DCF57-808C-4E13-A9C5-EE6A19C26EE1}" sibTransId="{4AF59A33-C8B1-473E-A859-39C8E7531AE4}"/>
    <dgm:cxn modelId="{4032C7C6-5924-4AE1-B2CD-947D53FB961E}" srcId="{FACCF80F-B0DF-49B1-A75E-791761BA9987}" destId="{446324B8-036C-4BE0-9262-79852EE81D3A}" srcOrd="1" destOrd="0" parTransId="{9BA1C3D5-94F7-4520-978B-AB0342E468F4}" sibTransId="{F1907C87-D06D-43FD-8565-9C8D31602C54}"/>
    <dgm:cxn modelId="{9367AEBE-9DAD-4246-9A54-35B6484D31DB}" srcId="{446324B8-036C-4BE0-9262-79852EE81D3A}" destId="{70A4679C-4811-415E-8FCB-806AFA2A00C4}" srcOrd="0" destOrd="1" parTransId="{547807E8-C6FD-4F37-B48A-FBF224B6C965}" sibTransId="{CCC3AEBB-BCAF-4EC1-A1FB-580F635A873E}"/>
    <dgm:cxn modelId="{D565803A-9C0F-4585-9785-DD74569DE9A9}" srcId="{FACCF80F-B0DF-49B1-A75E-791761BA9987}" destId="{D8FA9614-BBD7-48E9-A4AD-0C074584B7E8}" srcOrd="2" destOrd="0" parTransId="{A8B99905-5A77-4410-8909-7698CEF2FE21}" sibTransId="{FF71855E-2B71-4EFE-995F-C6790D8F44DD}"/>
    <dgm:cxn modelId="{7C771D94-C1FC-43CA-9CBE-EDA338B08116}" type="presOf" srcId="{FACCF80F-B0DF-49B1-A75E-791761BA9987}" destId="{B1DE35CA-A48E-4668-ACA0-F5902B0F0181}" srcOrd="0" destOrd="0" presId="urn:microsoft.com/office/officeart/2005/8/layout/hList7"/>
    <dgm:cxn modelId="{568DEAB2-B509-4FE8-92E5-415D008061BC}" type="presParOf" srcId="{B1DE35CA-A48E-4668-ACA0-F5902B0F0181}" destId="{FABDC726-DA47-447E-BB70-C173EAE8BF6B}" srcOrd="0" destOrd="0" presId="urn:microsoft.com/office/officeart/2005/8/layout/hList7"/>
    <dgm:cxn modelId="{98E44601-1638-48AF-B7E8-9CE7A2C9D4DF}" type="presParOf" srcId="{B1DE35CA-A48E-4668-ACA0-F5902B0F0181}" destId="{2E443174-2D13-46B3-865C-7F7E46F1F74F}" srcOrd="1" destOrd="0" presId="urn:microsoft.com/office/officeart/2005/8/layout/hList7"/>
    <dgm:cxn modelId="{923D7EA7-7E92-4586-9D6D-E599372745FB}" type="presParOf" srcId="{2E443174-2D13-46B3-865C-7F7E46F1F74F}" destId="{BA806F8C-620E-4AFC-B46F-06BCC86EA284}" srcOrd="0" destOrd="1" presId="urn:microsoft.com/office/officeart/2005/8/layout/hList7"/>
    <dgm:cxn modelId="{CE0B2DBE-92FF-4B02-9420-05F339B31E6E}" type="presParOf" srcId="{BA806F8C-620E-4AFC-B46F-06BCC86EA284}" destId="{2F38F005-1DDD-4025-B07A-D9F8ACB5AA9E}" srcOrd="0" destOrd="0" presId="urn:microsoft.com/office/officeart/2005/8/layout/hList7"/>
    <dgm:cxn modelId="{83220A78-B757-446B-A0BF-D26F37C75461}" type="presOf" srcId="{1DCAF920-1DB7-4283-9B3C-2A13419C05B1}" destId="{2F38F005-1DDD-4025-B07A-D9F8ACB5AA9E}" srcOrd="0" destOrd="0" presId="urn:microsoft.com/office/officeart/2005/8/layout/hList7"/>
    <dgm:cxn modelId="{07C5DF5A-FACA-4CB2-9F70-74316FBD2EEA}" type="presOf" srcId="{ACCEADA6-160D-46E0-81B8-E5C6AF46A943}" destId="{2F38F005-1DDD-4025-B07A-D9F8ACB5AA9E}" srcOrd="0" destOrd="1" presId="urn:microsoft.com/office/officeart/2005/8/layout/hList7"/>
    <dgm:cxn modelId="{85B9F75E-25EB-43D9-9FB4-5E0B44E19914}" type="presParOf" srcId="{BA806F8C-620E-4AFC-B46F-06BCC86EA284}" destId="{BC1698C0-D3F7-402B-BBA7-C53DF30EB592}" srcOrd="1" destOrd="0" presId="urn:microsoft.com/office/officeart/2005/8/layout/hList7"/>
    <dgm:cxn modelId="{39E41275-A9F2-4574-9D77-2F8EC94A723A}" type="presOf" srcId="{1DCAF920-1DB7-4283-9B3C-2A13419C05B1}" destId="{BC1698C0-D3F7-402B-BBA7-C53DF30EB592}" srcOrd="1" destOrd="0" presId="urn:microsoft.com/office/officeart/2005/8/layout/hList7"/>
    <dgm:cxn modelId="{D69306CC-3A0A-4BF7-821B-C9818ECF962A}" type="presOf" srcId="{ACCEADA6-160D-46E0-81B8-E5C6AF46A943}" destId="{BC1698C0-D3F7-402B-BBA7-C53DF30EB592}" srcOrd="1" destOrd="1" presId="urn:microsoft.com/office/officeart/2005/8/layout/hList7"/>
    <dgm:cxn modelId="{E87BFD9A-7334-437B-9D89-6ABBA263F56A}" type="presParOf" srcId="{BA806F8C-620E-4AFC-B46F-06BCC86EA284}" destId="{1EF3A807-64FA-40EB-B63D-7BA4B02CD7DD}" srcOrd="2" destOrd="0" presId="urn:microsoft.com/office/officeart/2005/8/layout/hList7"/>
    <dgm:cxn modelId="{CFA0DA9F-A5F7-45A3-A528-29FB8218B617}" type="presParOf" srcId="{BA806F8C-620E-4AFC-B46F-06BCC86EA284}" destId="{F48CED27-A234-4E08-BAFE-6706A1F69447}" srcOrd="3" destOrd="0" presId="urn:microsoft.com/office/officeart/2005/8/layout/hList7"/>
    <dgm:cxn modelId="{9BDCD5AC-0A73-4C3E-AFF1-7170DDB4BF10}" type="presParOf" srcId="{2E443174-2D13-46B3-865C-7F7E46F1F74F}" destId="{3F889607-501A-4496-A280-B8545FAF2D35}" srcOrd="1" destOrd="1" presId="urn:microsoft.com/office/officeart/2005/8/layout/hList7"/>
    <dgm:cxn modelId="{3AF03832-A8C6-4A3D-88BE-A6712F1B3B68}" type="presOf" srcId="{50884411-B516-4A6C-AD9A-874231DE6475}" destId="{3F889607-501A-4496-A280-B8545FAF2D35}" srcOrd="0" destOrd="0" presId="urn:microsoft.com/office/officeart/2005/8/layout/hList7"/>
    <dgm:cxn modelId="{38941F32-1999-4E16-A70A-E103FBCADC20}" type="presParOf" srcId="{2E443174-2D13-46B3-865C-7F7E46F1F74F}" destId="{860CFE4A-E3DF-4EBC-8382-D42ED7E10DD1}" srcOrd="2" destOrd="1" presId="urn:microsoft.com/office/officeart/2005/8/layout/hList7"/>
    <dgm:cxn modelId="{FEF66F27-0842-47A0-A841-EEA5FDB8824B}" type="presParOf" srcId="{860CFE4A-E3DF-4EBC-8382-D42ED7E10DD1}" destId="{BB76C644-39AC-4263-B6F0-BF552848CEFA}" srcOrd="0" destOrd="2" presId="urn:microsoft.com/office/officeart/2005/8/layout/hList7"/>
    <dgm:cxn modelId="{E888F63F-0182-403B-8B5A-05C86AD8AE0F}" type="presOf" srcId="{446324B8-036C-4BE0-9262-79852EE81D3A}" destId="{BB76C644-39AC-4263-B6F0-BF552848CEFA}" srcOrd="0" destOrd="0" presId="urn:microsoft.com/office/officeart/2005/8/layout/hList7"/>
    <dgm:cxn modelId="{385567A5-3444-46C8-829E-AAA6301D4AF0}" type="presOf" srcId="{70A4679C-4811-415E-8FCB-806AFA2A00C4}" destId="{BB76C644-39AC-4263-B6F0-BF552848CEFA}" srcOrd="0" destOrd="1" presId="urn:microsoft.com/office/officeart/2005/8/layout/hList7"/>
    <dgm:cxn modelId="{0F307562-E35D-4D08-8588-3254EE41FF48}" type="presParOf" srcId="{860CFE4A-E3DF-4EBC-8382-D42ED7E10DD1}" destId="{B0543065-E9D1-4BAE-A03C-BD8D1CD39E08}" srcOrd="1" destOrd="2" presId="urn:microsoft.com/office/officeart/2005/8/layout/hList7"/>
    <dgm:cxn modelId="{7066F6A1-A3B7-4D6A-BADE-1BFAF208FB43}" type="presOf" srcId="{446324B8-036C-4BE0-9262-79852EE81D3A}" destId="{B0543065-E9D1-4BAE-A03C-BD8D1CD39E08}" srcOrd="1" destOrd="0" presId="urn:microsoft.com/office/officeart/2005/8/layout/hList7"/>
    <dgm:cxn modelId="{00E5F792-49EF-4151-B415-BFFEF92882DE}" type="presOf" srcId="{70A4679C-4811-415E-8FCB-806AFA2A00C4}" destId="{B0543065-E9D1-4BAE-A03C-BD8D1CD39E08}" srcOrd="1" destOrd="1" presId="urn:microsoft.com/office/officeart/2005/8/layout/hList7"/>
    <dgm:cxn modelId="{A821C518-7056-4CE8-B230-859AB8A811A6}" type="presParOf" srcId="{860CFE4A-E3DF-4EBC-8382-D42ED7E10DD1}" destId="{AEE5CD41-08F3-4D5B-81E1-9D4485882398}" srcOrd="2" destOrd="2" presId="urn:microsoft.com/office/officeart/2005/8/layout/hList7"/>
    <dgm:cxn modelId="{89BBDF2F-1688-40E1-B678-23FB153F18D2}" type="presParOf" srcId="{860CFE4A-E3DF-4EBC-8382-D42ED7E10DD1}" destId="{6A1F7008-EA8B-4E25-9829-6D90ED48E00A}" srcOrd="3" destOrd="2" presId="urn:microsoft.com/office/officeart/2005/8/layout/hList7"/>
    <dgm:cxn modelId="{6E1F9132-272B-4E4E-88BB-1AD6808A6D58}" type="presParOf" srcId="{2E443174-2D13-46B3-865C-7F7E46F1F74F}" destId="{7CEFBC49-A4CF-4343-BB22-6A69FA3760CC}" srcOrd="3" destOrd="1" presId="urn:microsoft.com/office/officeart/2005/8/layout/hList7"/>
    <dgm:cxn modelId="{B4E3B0BF-D1E5-4A69-AE5F-3DD26AA4D3E7}" type="presOf" srcId="{F1907C87-D06D-43FD-8565-9C8D31602C54}" destId="{7CEFBC49-A4CF-4343-BB22-6A69FA3760CC}" srcOrd="0" destOrd="0" presId="urn:microsoft.com/office/officeart/2005/8/layout/hList7"/>
    <dgm:cxn modelId="{E904E98B-D246-4630-8C9E-62CE206737FD}" type="presParOf" srcId="{2E443174-2D13-46B3-865C-7F7E46F1F74F}" destId="{7E25AC46-A936-4B5E-8713-5D4E450B907B}" srcOrd="4" destOrd="1" presId="urn:microsoft.com/office/officeart/2005/8/layout/hList7"/>
    <dgm:cxn modelId="{159D3AE4-5E2D-41F5-ACDD-CE48BEA52E7A}" type="presParOf" srcId="{7E25AC46-A936-4B5E-8713-5D4E450B907B}" destId="{23D91B48-4226-45BA-9D23-3A113C32EFE1}" srcOrd="0" destOrd="4" presId="urn:microsoft.com/office/officeart/2005/8/layout/hList7"/>
    <dgm:cxn modelId="{C7789E74-C965-4EC0-AED5-839A2C409AA1}" type="presOf" srcId="{D8FA9614-BBD7-48E9-A4AD-0C074584B7E8}" destId="{23D91B48-4226-45BA-9D23-3A113C32EFE1}" srcOrd="0" destOrd="0" presId="urn:microsoft.com/office/officeart/2005/8/layout/hList7"/>
    <dgm:cxn modelId="{DF14D978-DE05-4A4A-81E1-46E25EDF2445}" type="presParOf" srcId="{7E25AC46-A936-4B5E-8713-5D4E450B907B}" destId="{D752A945-85B5-4A22-BC9F-69CFC43323E2}" srcOrd="1" destOrd="4" presId="urn:microsoft.com/office/officeart/2005/8/layout/hList7"/>
    <dgm:cxn modelId="{AF81DAB9-5313-4780-8D03-F4A953A0A492}" type="presOf" srcId="{D8FA9614-BBD7-48E9-A4AD-0C074584B7E8}" destId="{D752A945-85B5-4A22-BC9F-69CFC43323E2}" srcOrd="1" destOrd="0" presId="urn:microsoft.com/office/officeart/2005/8/layout/hList7"/>
    <dgm:cxn modelId="{874F4530-E1DF-4DCF-87CD-75F1AF0E4964}" type="presParOf" srcId="{7E25AC46-A936-4B5E-8713-5D4E450B907B}" destId="{C3235D7D-76D7-4CB2-947B-15EF01B8B7EC}" srcOrd="2" destOrd="4" presId="urn:microsoft.com/office/officeart/2005/8/layout/hList7"/>
    <dgm:cxn modelId="{C9036728-88D4-4FA1-B6D5-69507C6229B1}" type="presParOf" srcId="{7E25AC46-A936-4B5E-8713-5D4E450B907B}" destId="{B59A126B-DD3A-44D7-9ADD-52F7F95DF0F4}" srcOrd="3" destOrd="4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82AF1F-6BBA-4E3A-90B4-E248876584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31F031-F645-49B4-8274-9DBC7EABAC36}">
      <dgm:prSet phldrT="[Text]"/>
      <dgm:spPr>
        <a:noFill/>
        <a:ln>
          <a:solidFill>
            <a:srgbClr val="FF6600"/>
          </a:solidFill>
        </a:ln>
      </dgm:spPr>
      <dgm:t>
        <a:bodyPr/>
        <a:lstStyle/>
        <a:p>
          <a:endParaRPr lang="en-US" dirty="0"/>
        </a:p>
      </dgm:t>
    </dgm:pt>
    <dgm:pt modelId="{E8A5AD90-AE3C-4E4E-929F-8EFE2153C417}" cxnId="{582F8C1F-28C7-4702-9DA8-104B6F76030E}" type="parTrans">
      <dgm:prSet/>
      <dgm:spPr/>
      <dgm:t>
        <a:bodyPr/>
        <a:lstStyle/>
        <a:p>
          <a:endParaRPr lang="en-US"/>
        </a:p>
      </dgm:t>
    </dgm:pt>
    <dgm:pt modelId="{FFA0C05B-5A7D-4C26-9723-A47B716C7C8E}" cxnId="{582F8C1F-28C7-4702-9DA8-104B6F76030E}" type="sibTrans">
      <dgm:prSet/>
      <dgm:spPr/>
      <dgm:t>
        <a:bodyPr/>
        <a:lstStyle/>
        <a:p>
          <a:endParaRPr lang="en-US"/>
        </a:p>
      </dgm:t>
    </dgm:pt>
    <dgm:pt modelId="{F4B22F16-AC1A-4E1C-A217-2444790FBDF8}">
      <dgm:prSet phldrT="[Text]"/>
      <dgm:spPr/>
      <dgm:t>
        <a:bodyPr/>
        <a:lstStyle/>
        <a:p>
          <a:endParaRPr lang="en-US" dirty="0"/>
        </a:p>
      </dgm:t>
    </dgm:pt>
    <dgm:pt modelId="{A9362A05-D266-499D-A22F-362B29B6D62D}" cxnId="{5FD12547-C3C0-4D3C-B0DF-859EB54CB3B6}" type="parTrans">
      <dgm:prSet/>
      <dgm:spPr/>
      <dgm:t>
        <a:bodyPr/>
        <a:lstStyle/>
        <a:p>
          <a:endParaRPr lang="en-US"/>
        </a:p>
      </dgm:t>
    </dgm:pt>
    <dgm:pt modelId="{16D995AF-EE46-4969-84A7-5DECC8E7D7DE}" cxnId="{5FD12547-C3C0-4D3C-B0DF-859EB54CB3B6}" type="sibTrans">
      <dgm:prSet/>
      <dgm:spPr/>
      <dgm:t>
        <a:bodyPr/>
        <a:lstStyle/>
        <a:p>
          <a:endParaRPr lang="en-US"/>
        </a:p>
      </dgm:t>
    </dgm:pt>
    <dgm:pt modelId="{733E59CE-534C-4830-8C84-20C17F6358DC}">
      <dgm:prSet phldrT="[Text]"/>
      <dgm:spPr>
        <a:noFill/>
        <a:ln>
          <a:solidFill>
            <a:srgbClr val="FF3300"/>
          </a:solidFill>
        </a:ln>
      </dgm:spPr>
      <dgm:t>
        <a:bodyPr/>
        <a:lstStyle/>
        <a:p>
          <a:endParaRPr lang="en-US" dirty="0"/>
        </a:p>
      </dgm:t>
    </dgm:pt>
    <dgm:pt modelId="{25CB7554-0D73-425C-8FBD-0BE9FC2C6642}" cxnId="{531F8FFD-520C-45B2-AEB8-0187DB99F6FA}" type="parTrans">
      <dgm:prSet/>
      <dgm:spPr/>
      <dgm:t>
        <a:bodyPr/>
        <a:lstStyle/>
        <a:p>
          <a:endParaRPr lang="en-US"/>
        </a:p>
      </dgm:t>
    </dgm:pt>
    <dgm:pt modelId="{A1E63117-2AE7-490E-9F61-634716B475BD}" cxnId="{531F8FFD-520C-45B2-AEB8-0187DB99F6FA}" type="sibTrans">
      <dgm:prSet/>
      <dgm:spPr/>
      <dgm:t>
        <a:bodyPr/>
        <a:lstStyle/>
        <a:p>
          <a:endParaRPr lang="en-US"/>
        </a:p>
      </dgm:t>
    </dgm:pt>
    <dgm:pt modelId="{DA38AF92-149D-42AE-ADFF-149C130AB121}">
      <dgm:prSet phldrT="[Text]"/>
      <dgm:spPr/>
      <dgm:t>
        <a:bodyPr/>
        <a:lstStyle/>
        <a:p>
          <a:endParaRPr lang="en-US" dirty="0"/>
        </a:p>
      </dgm:t>
    </dgm:pt>
    <dgm:pt modelId="{7D3C9452-0FEB-44D7-B3BA-9E7198AA089B}" cxnId="{0930276C-76D1-4E42-AAFC-C29B26F9EBCF}" type="parTrans">
      <dgm:prSet/>
      <dgm:spPr/>
      <dgm:t>
        <a:bodyPr/>
        <a:lstStyle/>
        <a:p>
          <a:endParaRPr lang="en-US"/>
        </a:p>
      </dgm:t>
    </dgm:pt>
    <dgm:pt modelId="{B6A0EF78-C450-414F-A993-2D119D6941C8}" cxnId="{0930276C-76D1-4E42-AAFC-C29B26F9EBCF}" type="sibTrans">
      <dgm:prSet/>
      <dgm:spPr/>
      <dgm:t>
        <a:bodyPr/>
        <a:lstStyle/>
        <a:p>
          <a:endParaRPr lang="en-US"/>
        </a:p>
      </dgm:t>
    </dgm:pt>
    <dgm:pt modelId="{7B9B4F56-053C-4AB5-8886-A60298EA6C2A}">
      <dgm:prSet phldrT="[Text]"/>
      <dgm:spPr>
        <a:solidFill>
          <a:schemeClr val="bg1"/>
        </a:solidFill>
        <a:ln>
          <a:solidFill>
            <a:srgbClr val="FF6600"/>
          </a:solidFill>
        </a:ln>
      </dgm:spPr>
      <dgm:t>
        <a:bodyPr/>
        <a:lstStyle/>
        <a:p>
          <a:endParaRPr lang="en-US" dirty="0"/>
        </a:p>
      </dgm:t>
    </dgm:pt>
    <dgm:pt modelId="{789A37CD-7652-4648-9B53-2730E7BA57D4}" cxnId="{42D662B2-631F-49D3-A54A-137648C03587}" type="parTrans">
      <dgm:prSet/>
      <dgm:spPr/>
      <dgm:t>
        <a:bodyPr/>
        <a:lstStyle/>
        <a:p>
          <a:endParaRPr lang="en-US"/>
        </a:p>
      </dgm:t>
    </dgm:pt>
    <dgm:pt modelId="{EBA54E9E-83C9-4E8A-9CAA-37A72869BAFE}" cxnId="{42D662B2-631F-49D3-A54A-137648C03587}" type="sibTrans">
      <dgm:prSet/>
      <dgm:spPr/>
      <dgm:t>
        <a:bodyPr/>
        <a:lstStyle/>
        <a:p>
          <a:endParaRPr lang="en-US"/>
        </a:p>
      </dgm:t>
    </dgm:pt>
    <dgm:pt modelId="{412B4476-C062-4F28-8FCD-2B2C770A862C}" type="pres">
      <dgm:prSet presAssocID="{7F82AF1F-6BBA-4E3A-90B4-E2488765845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5A20070-F2DB-4EE9-B24E-5713800FAE39}" type="pres">
      <dgm:prSet presAssocID="{7F82AF1F-6BBA-4E3A-90B4-E2488765845E}" presName="Name1" presStyleCnt="0"/>
      <dgm:spPr/>
    </dgm:pt>
    <dgm:pt modelId="{5E09AA68-510F-4F9B-A9C8-C5162E4A979B}" type="pres">
      <dgm:prSet presAssocID="{7F82AF1F-6BBA-4E3A-90B4-E2488765845E}" presName="cycle" presStyleCnt="0"/>
      <dgm:spPr/>
    </dgm:pt>
    <dgm:pt modelId="{102F9FD1-732F-497A-B52A-082478F9F8B7}" type="pres">
      <dgm:prSet presAssocID="{7F82AF1F-6BBA-4E3A-90B4-E2488765845E}" presName="srcNode" presStyleLbl="node1" presStyleIdx="0" presStyleCnt="5"/>
      <dgm:spPr/>
    </dgm:pt>
    <dgm:pt modelId="{CDAC5921-13B3-48F5-A21E-0D32D227824E}" type="pres">
      <dgm:prSet presAssocID="{7F82AF1F-6BBA-4E3A-90B4-E2488765845E}" presName="conn" presStyleLbl="parChTrans1D2" presStyleIdx="0" presStyleCnt="1"/>
      <dgm:spPr/>
      <dgm:t>
        <a:bodyPr/>
        <a:lstStyle/>
        <a:p>
          <a:endParaRPr lang="en-US"/>
        </a:p>
      </dgm:t>
    </dgm:pt>
    <dgm:pt modelId="{1D3BF7C4-0289-4665-9ACF-A8EEA3256BE8}" type="pres">
      <dgm:prSet presAssocID="{7F82AF1F-6BBA-4E3A-90B4-E2488765845E}" presName="extraNode" presStyleLbl="node1" presStyleIdx="0" presStyleCnt="5"/>
      <dgm:spPr/>
    </dgm:pt>
    <dgm:pt modelId="{8D66BAD7-4EB7-4EDF-A41D-EC9F02F2A92C}" type="pres">
      <dgm:prSet presAssocID="{7F82AF1F-6BBA-4E3A-90B4-E2488765845E}" presName="dstNode" presStyleLbl="node1" presStyleIdx="0" presStyleCnt="5"/>
      <dgm:spPr/>
    </dgm:pt>
    <dgm:pt modelId="{549EB8E6-CD2B-410A-B62B-5F26EAD209E0}" type="pres">
      <dgm:prSet presAssocID="{0C31F031-F645-49B4-8274-9DBC7EABAC3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69BC1-90C3-4ECD-94D1-ED9CA9BA8EC9}" type="pres">
      <dgm:prSet presAssocID="{0C31F031-F645-49B4-8274-9DBC7EABAC36}" presName="accent_1" presStyleCnt="0"/>
      <dgm:spPr/>
    </dgm:pt>
    <dgm:pt modelId="{B41CB9D0-D194-4917-A43D-F13D1A46AA54}" type="pres">
      <dgm:prSet presAssocID="{0C31F031-F645-49B4-8274-9DBC7EABAC36}" presName="accentRepeatNode" presStyleLbl="solidFgAcc1" presStyleIdx="0" presStyleCnt="5"/>
      <dgm:spPr/>
    </dgm:pt>
    <dgm:pt modelId="{E5382A31-9279-4024-9AAA-0E65813FC105}" type="pres">
      <dgm:prSet presAssocID="{F4B22F16-AC1A-4E1C-A217-2444790FBDF8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4B3E53-13BF-443E-A91F-C2DE8B1AEA2C}" type="pres">
      <dgm:prSet presAssocID="{F4B22F16-AC1A-4E1C-A217-2444790FBDF8}" presName="accent_2" presStyleCnt="0"/>
      <dgm:spPr/>
    </dgm:pt>
    <dgm:pt modelId="{91862943-50FE-455D-9790-66C33DC0B7A2}" type="pres">
      <dgm:prSet presAssocID="{F4B22F16-AC1A-4E1C-A217-2444790FBDF8}" presName="accentRepeatNode" presStyleLbl="solidFgAcc1" presStyleIdx="1" presStyleCnt="5"/>
      <dgm:spPr/>
    </dgm:pt>
    <dgm:pt modelId="{9C0940CA-2B8E-41CD-958F-508028BCEADC}" type="pres">
      <dgm:prSet presAssocID="{733E59CE-534C-4830-8C84-20C17F6358D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9A950-959A-4B26-925D-97A27D9080CE}" type="pres">
      <dgm:prSet presAssocID="{733E59CE-534C-4830-8C84-20C17F6358DC}" presName="accent_3" presStyleCnt="0"/>
      <dgm:spPr/>
    </dgm:pt>
    <dgm:pt modelId="{F024A0A8-F1A2-49B8-BCF7-FC8DD69972C8}" type="pres">
      <dgm:prSet presAssocID="{733E59CE-534C-4830-8C84-20C17F6358DC}" presName="accentRepeatNode" presStyleLbl="solidFgAcc1" presStyleIdx="2" presStyleCnt="5"/>
      <dgm:spPr/>
    </dgm:pt>
    <dgm:pt modelId="{EBCCF0DB-A14F-42D3-8A84-C9DB74AA1E6C}" type="pres">
      <dgm:prSet presAssocID="{DA38AF92-149D-42AE-ADFF-149C130AB121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9864A-9796-41AA-A23C-F2A78EBF18B5}" type="pres">
      <dgm:prSet presAssocID="{DA38AF92-149D-42AE-ADFF-149C130AB121}" presName="accent_4" presStyleCnt="0"/>
      <dgm:spPr/>
    </dgm:pt>
    <dgm:pt modelId="{BE837758-6A03-48E7-BE9C-BC1E61DF2598}" type="pres">
      <dgm:prSet presAssocID="{DA38AF92-149D-42AE-ADFF-149C130AB121}" presName="accentRepeatNode" presStyleLbl="solidFgAcc1" presStyleIdx="3" presStyleCnt="5"/>
      <dgm:spPr/>
    </dgm:pt>
    <dgm:pt modelId="{33169D64-DEAF-4C7D-9A4B-D8DB808B6EB7}" type="pres">
      <dgm:prSet presAssocID="{7B9B4F56-053C-4AB5-8886-A60298EA6C2A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5F4F26-8D7B-4387-AD68-45A8BA6EDB50}" type="pres">
      <dgm:prSet presAssocID="{7B9B4F56-053C-4AB5-8886-A60298EA6C2A}" presName="accent_5" presStyleCnt="0"/>
      <dgm:spPr/>
    </dgm:pt>
    <dgm:pt modelId="{8B234591-1FDD-4B6D-8410-18AD3B749315}" type="pres">
      <dgm:prSet presAssocID="{7B9B4F56-053C-4AB5-8886-A60298EA6C2A}" presName="accentRepeatNode" presStyleLbl="solidFgAcc1" presStyleIdx="4" presStyleCnt="5"/>
      <dgm:spPr/>
    </dgm:pt>
  </dgm:ptLst>
  <dgm:cxnLst>
    <dgm:cxn modelId="{7AAC8F6B-C86E-4C27-A4FC-A3522B853C3F}" type="presOf" srcId="{FFA0C05B-5A7D-4C26-9723-A47B716C7C8E}" destId="{CDAC5921-13B3-48F5-A21E-0D32D227824E}" srcOrd="0" destOrd="0" presId="urn:microsoft.com/office/officeart/2008/layout/VerticalCurvedList"/>
    <dgm:cxn modelId="{582F8C1F-28C7-4702-9DA8-104B6F76030E}" srcId="{7F82AF1F-6BBA-4E3A-90B4-E2488765845E}" destId="{0C31F031-F645-49B4-8274-9DBC7EABAC36}" srcOrd="0" destOrd="0" parTransId="{E8A5AD90-AE3C-4E4E-929F-8EFE2153C417}" sibTransId="{FFA0C05B-5A7D-4C26-9723-A47B716C7C8E}"/>
    <dgm:cxn modelId="{42D662B2-631F-49D3-A54A-137648C03587}" srcId="{7F82AF1F-6BBA-4E3A-90B4-E2488765845E}" destId="{7B9B4F56-053C-4AB5-8886-A60298EA6C2A}" srcOrd="4" destOrd="0" parTransId="{789A37CD-7652-4648-9B53-2730E7BA57D4}" sibTransId="{EBA54E9E-83C9-4E8A-9CAA-37A72869BAFE}"/>
    <dgm:cxn modelId="{6F998D90-CA0B-437D-966B-B25E5E0C97AB}" type="presOf" srcId="{0C31F031-F645-49B4-8274-9DBC7EABAC36}" destId="{549EB8E6-CD2B-410A-B62B-5F26EAD209E0}" srcOrd="0" destOrd="0" presId="urn:microsoft.com/office/officeart/2008/layout/VerticalCurvedList"/>
    <dgm:cxn modelId="{3AD4191E-2594-412C-927D-77FD5E43600D}" type="presOf" srcId="{DA38AF92-149D-42AE-ADFF-149C130AB121}" destId="{EBCCF0DB-A14F-42D3-8A84-C9DB74AA1E6C}" srcOrd="0" destOrd="0" presId="urn:microsoft.com/office/officeart/2008/layout/VerticalCurvedList"/>
    <dgm:cxn modelId="{0930276C-76D1-4E42-AAFC-C29B26F9EBCF}" srcId="{7F82AF1F-6BBA-4E3A-90B4-E2488765845E}" destId="{DA38AF92-149D-42AE-ADFF-149C130AB121}" srcOrd="3" destOrd="0" parTransId="{7D3C9452-0FEB-44D7-B3BA-9E7198AA089B}" sibTransId="{B6A0EF78-C450-414F-A993-2D119D6941C8}"/>
    <dgm:cxn modelId="{EDB6EC74-F3BE-4C61-8688-3060377EAC4B}" type="presOf" srcId="{733E59CE-534C-4830-8C84-20C17F6358DC}" destId="{9C0940CA-2B8E-41CD-958F-508028BCEADC}" srcOrd="0" destOrd="0" presId="urn:microsoft.com/office/officeart/2008/layout/VerticalCurvedList"/>
    <dgm:cxn modelId="{531F8FFD-520C-45B2-AEB8-0187DB99F6FA}" srcId="{7F82AF1F-6BBA-4E3A-90B4-E2488765845E}" destId="{733E59CE-534C-4830-8C84-20C17F6358DC}" srcOrd="2" destOrd="0" parTransId="{25CB7554-0D73-425C-8FBD-0BE9FC2C6642}" sibTransId="{A1E63117-2AE7-490E-9F61-634716B475BD}"/>
    <dgm:cxn modelId="{5FD12547-C3C0-4D3C-B0DF-859EB54CB3B6}" srcId="{7F82AF1F-6BBA-4E3A-90B4-E2488765845E}" destId="{F4B22F16-AC1A-4E1C-A217-2444790FBDF8}" srcOrd="1" destOrd="0" parTransId="{A9362A05-D266-499D-A22F-362B29B6D62D}" sibTransId="{16D995AF-EE46-4969-84A7-5DECC8E7D7DE}"/>
    <dgm:cxn modelId="{1C32420F-CFDB-4B9C-8CCA-25DD32FE6676}" type="presOf" srcId="{7B9B4F56-053C-4AB5-8886-A60298EA6C2A}" destId="{33169D64-DEAF-4C7D-9A4B-D8DB808B6EB7}" srcOrd="0" destOrd="0" presId="urn:microsoft.com/office/officeart/2008/layout/VerticalCurvedList"/>
    <dgm:cxn modelId="{3E77F396-078C-454D-B296-CFFD08A5D4DE}" type="presOf" srcId="{7F82AF1F-6BBA-4E3A-90B4-E2488765845E}" destId="{412B4476-C062-4F28-8FCD-2B2C770A862C}" srcOrd="0" destOrd="0" presId="urn:microsoft.com/office/officeart/2008/layout/VerticalCurvedList"/>
    <dgm:cxn modelId="{DAEABE12-F2FB-461B-8205-F22C9CF42DB1}" type="presOf" srcId="{F4B22F16-AC1A-4E1C-A217-2444790FBDF8}" destId="{E5382A31-9279-4024-9AAA-0E65813FC105}" srcOrd="0" destOrd="0" presId="urn:microsoft.com/office/officeart/2008/layout/VerticalCurvedList"/>
    <dgm:cxn modelId="{C4D89CC4-5B6C-40D1-B9FE-C377F4E42189}" type="presParOf" srcId="{412B4476-C062-4F28-8FCD-2B2C770A862C}" destId="{65A20070-F2DB-4EE9-B24E-5713800FAE39}" srcOrd="0" destOrd="0" presId="urn:microsoft.com/office/officeart/2008/layout/VerticalCurvedList"/>
    <dgm:cxn modelId="{21C7E4DD-EBBC-4F1D-AB88-CA66C04AAF22}" type="presParOf" srcId="{65A20070-F2DB-4EE9-B24E-5713800FAE39}" destId="{5E09AA68-510F-4F9B-A9C8-C5162E4A979B}" srcOrd="0" destOrd="0" presId="urn:microsoft.com/office/officeart/2008/layout/VerticalCurvedList"/>
    <dgm:cxn modelId="{F979B6BA-6876-4E17-8F1B-D5796A38700F}" type="presParOf" srcId="{5E09AA68-510F-4F9B-A9C8-C5162E4A979B}" destId="{102F9FD1-732F-497A-B52A-082478F9F8B7}" srcOrd="0" destOrd="0" presId="urn:microsoft.com/office/officeart/2008/layout/VerticalCurvedList"/>
    <dgm:cxn modelId="{44D0462A-9992-4601-8AF3-03C8F7884843}" type="presParOf" srcId="{5E09AA68-510F-4F9B-A9C8-C5162E4A979B}" destId="{CDAC5921-13B3-48F5-A21E-0D32D227824E}" srcOrd="1" destOrd="0" presId="urn:microsoft.com/office/officeart/2008/layout/VerticalCurvedList"/>
    <dgm:cxn modelId="{D638F503-7428-46F6-984A-EE9E3AAAD476}" type="presParOf" srcId="{5E09AA68-510F-4F9B-A9C8-C5162E4A979B}" destId="{1D3BF7C4-0289-4665-9ACF-A8EEA3256BE8}" srcOrd="2" destOrd="0" presId="urn:microsoft.com/office/officeart/2008/layout/VerticalCurvedList"/>
    <dgm:cxn modelId="{5F5794C1-96B4-4464-91C3-19D1D390D14A}" type="presParOf" srcId="{5E09AA68-510F-4F9B-A9C8-C5162E4A979B}" destId="{8D66BAD7-4EB7-4EDF-A41D-EC9F02F2A92C}" srcOrd="3" destOrd="0" presId="urn:microsoft.com/office/officeart/2008/layout/VerticalCurvedList"/>
    <dgm:cxn modelId="{F20AAB20-786A-47F2-8E08-468294DFB89F}" type="presParOf" srcId="{65A20070-F2DB-4EE9-B24E-5713800FAE39}" destId="{549EB8E6-CD2B-410A-B62B-5F26EAD209E0}" srcOrd="1" destOrd="0" presId="urn:microsoft.com/office/officeart/2008/layout/VerticalCurvedList"/>
    <dgm:cxn modelId="{AC40C92D-A9FA-4A20-B4B8-A56E774ABF59}" type="presParOf" srcId="{65A20070-F2DB-4EE9-B24E-5713800FAE39}" destId="{A9569BC1-90C3-4ECD-94D1-ED9CA9BA8EC9}" srcOrd="2" destOrd="0" presId="urn:microsoft.com/office/officeart/2008/layout/VerticalCurvedList"/>
    <dgm:cxn modelId="{6542EE50-B518-468E-8E38-3775E95804C8}" type="presParOf" srcId="{A9569BC1-90C3-4ECD-94D1-ED9CA9BA8EC9}" destId="{B41CB9D0-D194-4917-A43D-F13D1A46AA54}" srcOrd="0" destOrd="0" presId="urn:microsoft.com/office/officeart/2008/layout/VerticalCurvedList"/>
    <dgm:cxn modelId="{13BA88D6-F976-4DE2-94CA-67F4451776B5}" type="presParOf" srcId="{65A20070-F2DB-4EE9-B24E-5713800FAE39}" destId="{E5382A31-9279-4024-9AAA-0E65813FC105}" srcOrd="3" destOrd="0" presId="urn:microsoft.com/office/officeart/2008/layout/VerticalCurvedList"/>
    <dgm:cxn modelId="{CA7D9095-58BF-4331-B663-4E63AE87E97B}" type="presParOf" srcId="{65A20070-F2DB-4EE9-B24E-5713800FAE39}" destId="{B54B3E53-13BF-443E-A91F-C2DE8B1AEA2C}" srcOrd="4" destOrd="0" presId="urn:microsoft.com/office/officeart/2008/layout/VerticalCurvedList"/>
    <dgm:cxn modelId="{BA5D83C3-464D-4741-B894-30154145D73E}" type="presParOf" srcId="{B54B3E53-13BF-443E-A91F-C2DE8B1AEA2C}" destId="{91862943-50FE-455D-9790-66C33DC0B7A2}" srcOrd="0" destOrd="0" presId="urn:microsoft.com/office/officeart/2008/layout/VerticalCurvedList"/>
    <dgm:cxn modelId="{A0F96C33-551E-4267-98B7-2665DD42505D}" type="presParOf" srcId="{65A20070-F2DB-4EE9-B24E-5713800FAE39}" destId="{9C0940CA-2B8E-41CD-958F-508028BCEADC}" srcOrd="5" destOrd="0" presId="urn:microsoft.com/office/officeart/2008/layout/VerticalCurvedList"/>
    <dgm:cxn modelId="{62F246BD-6F87-4DF0-A6E5-6DA59B243280}" type="presParOf" srcId="{65A20070-F2DB-4EE9-B24E-5713800FAE39}" destId="{EC69A950-959A-4B26-925D-97A27D9080CE}" srcOrd="6" destOrd="0" presId="urn:microsoft.com/office/officeart/2008/layout/VerticalCurvedList"/>
    <dgm:cxn modelId="{AAFC2261-CF2B-4C1E-B626-F996840CEAB9}" type="presParOf" srcId="{EC69A950-959A-4B26-925D-97A27D9080CE}" destId="{F024A0A8-F1A2-49B8-BCF7-FC8DD69972C8}" srcOrd="0" destOrd="0" presId="urn:microsoft.com/office/officeart/2008/layout/VerticalCurvedList"/>
    <dgm:cxn modelId="{57D1DE57-97ED-4650-9745-52D05D3E7053}" type="presParOf" srcId="{65A20070-F2DB-4EE9-B24E-5713800FAE39}" destId="{EBCCF0DB-A14F-42D3-8A84-C9DB74AA1E6C}" srcOrd="7" destOrd="0" presId="urn:microsoft.com/office/officeart/2008/layout/VerticalCurvedList"/>
    <dgm:cxn modelId="{CF2770C9-CC3B-43F6-A6D6-E985A04C603A}" type="presParOf" srcId="{65A20070-F2DB-4EE9-B24E-5713800FAE39}" destId="{51E9864A-9796-41AA-A23C-F2A78EBF18B5}" srcOrd="8" destOrd="0" presId="urn:microsoft.com/office/officeart/2008/layout/VerticalCurvedList"/>
    <dgm:cxn modelId="{267F4EB9-E694-4D7E-BF73-544B2710C2E1}" type="presParOf" srcId="{51E9864A-9796-41AA-A23C-F2A78EBF18B5}" destId="{BE837758-6A03-48E7-BE9C-BC1E61DF2598}" srcOrd="0" destOrd="0" presId="urn:microsoft.com/office/officeart/2008/layout/VerticalCurvedList"/>
    <dgm:cxn modelId="{5734C957-9283-493E-8685-DF67ABB71078}" type="presParOf" srcId="{65A20070-F2DB-4EE9-B24E-5713800FAE39}" destId="{33169D64-DEAF-4C7D-9A4B-D8DB808B6EB7}" srcOrd="9" destOrd="0" presId="urn:microsoft.com/office/officeart/2008/layout/VerticalCurvedList"/>
    <dgm:cxn modelId="{8F1CA956-7751-4D47-97E5-630509CBF719}" type="presParOf" srcId="{65A20070-F2DB-4EE9-B24E-5713800FAE39}" destId="{F45F4F26-8D7B-4387-AD68-45A8BA6EDB50}" srcOrd="10" destOrd="0" presId="urn:microsoft.com/office/officeart/2008/layout/VerticalCurvedList"/>
    <dgm:cxn modelId="{CEFA9D43-1B08-4EA1-9715-0FF8FC70A3F6}" type="presParOf" srcId="{F45F4F26-8D7B-4387-AD68-45A8BA6EDB50}" destId="{8B234591-1FDD-4B6D-8410-18AD3B7493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263505" cy="5418455"/>
        <a:chOff x="0" y="0"/>
        <a:chExt cx="10263505" cy="5418455"/>
      </a:xfrm>
    </dsp:grpSpPr>
    <dsp:sp modelId="{E561ED5B-86C5-4F33-9AFB-CF29287F5ADA}">
      <dsp:nvSpPr>
        <dsp:cNvPr id="3" name="Flowchart: Manual Operation 2"/>
        <dsp:cNvSpPr/>
      </dsp:nvSpPr>
      <dsp:spPr bwMode="white">
        <a:xfrm rot="-5400000">
          <a:off x="-1080100" y="1080100"/>
          <a:ext cx="5418455" cy="3258256"/>
        </a:xfrm>
        <a:prstGeom prst="flowChartManualOperation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5400000" vert="horz" wrap="square" lIns="412750" tIns="0" rIns="412750" bIns="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 </a:t>
          </a:r>
          <a:endParaRPr lang="en-US"/>
        </a:p>
      </dsp:txBody>
      <dsp:txXfrm rot="-5400000">
        <a:off x="-1080100" y="1080100"/>
        <a:ext cx="5418455" cy="3258256"/>
      </dsp:txXfrm>
    </dsp:sp>
    <dsp:sp modelId="{CB90536C-45AA-4FBE-BCAF-99890DDD97C8}">
      <dsp:nvSpPr>
        <dsp:cNvPr id="4" name="Flowchart: Manual Operation 3"/>
        <dsp:cNvSpPr/>
      </dsp:nvSpPr>
      <dsp:spPr bwMode="white">
        <a:xfrm rot="-5400000">
          <a:off x="2422525" y="1080100"/>
          <a:ext cx="5418455" cy="3258256"/>
        </a:xfrm>
        <a:prstGeom prst="flowChartManualOperation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hueOff val="4650000"/>
            <a:satOff val="-23921"/>
            <a:lumOff val="-12156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5400000" vert="horz" wrap="square" lIns="412750" tIns="0" rIns="412750" bIns="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 </a:t>
          </a:r>
          <a:endParaRPr lang="en-US"/>
        </a:p>
      </dsp:txBody>
      <dsp:txXfrm rot="-5400000">
        <a:off x="2422525" y="1080100"/>
        <a:ext cx="5418455" cy="3258256"/>
      </dsp:txXfrm>
    </dsp:sp>
    <dsp:sp modelId="{35A89FA7-451D-44F0-A02E-1277ECD1BBE6}">
      <dsp:nvSpPr>
        <dsp:cNvPr id="5" name="Flowchart: Manual Operation 4"/>
        <dsp:cNvSpPr/>
      </dsp:nvSpPr>
      <dsp:spPr bwMode="white">
        <a:xfrm rot="-5400000">
          <a:off x="5835342" y="1080100"/>
          <a:ext cx="5418455" cy="3258256"/>
        </a:xfrm>
        <a:prstGeom prst="flowChartManualOperation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hueOff val="9300000"/>
            <a:satOff val="-47842"/>
            <a:lumOff val="-24313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5400000" vert="horz" wrap="square" lIns="412750" tIns="0" rIns="412750" bIns="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 </a:t>
          </a:r>
          <a:endParaRPr lang="en-US"/>
        </a:p>
      </dsp:txBody>
      <dsp:txXfrm rot="-5400000">
        <a:off x="5835342" y="1080100"/>
        <a:ext cx="5418455" cy="3258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8F005-1DDD-4025-B07A-D9F8ACB5AA9E}">
      <dsp:nvSpPr>
        <dsp:cNvPr id="0" name=""/>
        <dsp:cNvSpPr/>
      </dsp:nvSpPr>
      <dsp:spPr>
        <a:xfrm>
          <a:off x="1846" y="0"/>
          <a:ext cx="2873390" cy="4674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Consulting</a:t>
          </a:r>
          <a:endParaRPr lang="en-IN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Technology Consulting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Enterprise Business Consulting</a:t>
          </a:r>
          <a:endParaRPr lang="en-IN" sz="1800" kern="1200" dirty="0"/>
        </a:p>
      </dsp:txBody>
      <dsp:txXfrm>
        <a:off x="1846" y="1869997"/>
        <a:ext cx="2873390" cy="1869997"/>
      </dsp:txXfrm>
    </dsp:sp>
    <dsp:sp modelId="{F48CED27-A234-4E08-BAFE-6706A1F69447}">
      <dsp:nvSpPr>
        <dsp:cNvPr id="0" name=""/>
        <dsp:cNvSpPr/>
      </dsp:nvSpPr>
      <dsp:spPr>
        <a:xfrm>
          <a:off x="660156" y="280499"/>
          <a:ext cx="1556772" cy="155677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6C644-39AC-4263-B6F0-BF552848CEFA}">
      <dsp:nvSpPr>
        <dsp:cNvPr id="0" name=""/>
        <dsp:cNvSpPr/>
      </dsp:nvSpPr>
      <dsp:spPr>
        <a:xfrm>
          <a:off x="2961439" y="0"/>
          <a:ext cx="2873390" cy="4674993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Outsourcing / Off-Shoring</a:t>
          </a:r>
          <a:endParaRPr lang="en-IN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Application Managed Services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Staff Augmentation</a:t>
          </a:r>
          <a:endParaRPr lang="en-IN" sz="1800" kern="1200" dirty="0"/>
        </a:p>
      </dsp:txBody>
      <dsp:txXfrm>
        <a:off x="2961439" y="1869997"/>
        <a:ext cx="2873390" cy="1869997"/>
      </dsp:txXfrm>
    </dsp:sp>
    <dsp:sp modelId="{6A1F7008-EA8B-4E25-9829-6D90ED48E00A}">
      <dsp:nvSpPr>
        <dsp:cNvPr id="0" name=""/>
        <dsp:cNvSpPr/>
      </dsp:nvSpPr>
      <dsp:spPr>
        <a:xfrm>
          <a:off x="3619748" y="280499"/>
          <a:ext cx="1556772" cy="155677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91B48-4226-45BA-9D23-3A113C32EFE1}">
      <dsp:nvSpPr>
        <dsp:cNvPr id="0" name=""/>
        <dsp:cNvSpPr/>
      </dsp:nvSpPr>
      <dsp:spPr>
        <a:xfrm>
          <a:off x="5922879" y="0"/>
          <a:ext cx="2873390" cy="4674993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Product Development</a:t>
          </a:r>
          <a:endParaRPr lang="en-IN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Capacity Building (People/Process/Tech)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Start-up Glide</a:t>
          </a:r>
          <a:endParaRPr lang="en-IN" sz="1800" kern="1200" dirty="0"/>
        </a:p>
      </dsp:txBody>
      <dsp:txXfrm>
        <a:off x="5922879" y="1869997"/>
        <a:ext cx="2873390" cy="1869997"/>
      </dsp:txXfrm>
    </dsp:sp>
    <dsp:sp modelId="{B59A126B-DD3A-44D7-9ADD-52F7F95DF0F4}">
      <dsp:nvSpPr>
        <dsp:cNvPr id="0" name=""/>
        <dsp:cNvSpPr/>
      </dsp:nvSpPr>
      <dsp:spPr>
        <a:xfrm>
          <a:off x="6579341" y="280499"/>
          <a:ext cx="1556772" cy="1556772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DC726-DA47-447E-BB70-C173EAE8BF6B}">
      <dsp:nvSpPr>
        <dsp:cNvPr id="0" name=""/>
        <dsp:cNvSpPr/>
      </dsp:nvSpPr>
      <dsp:spPr>
        <a:xfrm>
          <a:off x="390533" y="3986876"/>
          <a:ext cx="8092568" cy="376724"/>
        </a:xfrm>
        <a:prstGeom prst="left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C5921-13B3-48F5-A21E-0D32D227824E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EB8E6-CD2B-410A-B62B-5F26EAD209E0}">
      <dsp:nvSpPr>
        <dsp:cNvPr id="0" name=""/>
        <dsp:cNvSpPr/>
      </dsp:nvSpPr>
      <dsp:spPr>
        <a:xfrm>
          <a:off x="509717" y="338558"/>
          <a:ext cx="9140563" cy="677550"/>
        </a:xfrm>
        <a:prstGeom prst="rect">
          <a:avLst/>
        </a:prstGeom>
        <a:noFill/>
        <a:ln w="12700" cap="flat" cmpd="sng" algn="ctr">
          <a:solidFill>
            <a:srgbClr val="FF66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509717" y="338558"/>
        <a:ext cx="9140563" cy="677550"/>
      </dsp:txXfrm>
    </dsp:sp>
    <dsp:sp modelId="{B41CB9D0-D194-4917-A43D-F13D1A46AA54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82A31-9279-4024-9AAA-0E65813FC105}">
      <dsp:nvSpPr>
        <dsp:cNvPr id="0" name=""/>
        <dsp:cNvSpPr/>
      </dsp:nvSpPr>
      <dsp:spPr>
        <a:xfrm>
          <a:off x="995230" y="1354558"/>
          <a:ext cx="8655050" cy="6775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995230" y="1354558"/>
        <a:ext cx="8655050" cy="677550"/>
      </dsp:txXfrm>
    </dsp:sp>
    <dsp:sp modelId="{91862943-50FE-455D-9790-66C33DC0B7A2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940CA-2B8E-41CD-958F-508028BCEADC}">
      <dsp:nvSpPr>
        <dsp:cNvPr id="0" name=""/>
        <dsp:cNvSpPr/>
      </dsp:nvSpPr>
      <dsp:spPr>
        <a:xfrm>
          <a:off x="1144243" y="2370558"/>
          <a:ext cx="8506037" cy="677550"/>
        </a:xfrm>
        <a:prstGeom prst="rect">
          <a:avLst/>
        </a:prstGeom>
        <a:noFill/>
        <a:ln w="12700" cap="flat" cmpd="sng" algn="ctr">
          <a:solidFill>
            <a:srgbClr val="FF33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1144243" y="2370558"/>
        <a:ext cx="8506037" cy="677550"/>
      </dsp:txXfrm>
    </dsp:sp>
    <dsp:sp modelId="{F024A0A8-F1A2-49B8-BCF7-FC8DD69972C8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CF0DB-A14F-42D3-8A84-C9DB74AA1E6C}">
      <dsp:nvSpPr>
        <dsp:cNvPr id="0" name=""/>
        <dsp:cNvSpPr/>
      </dsp:nvSpPr>
      <dsp:spPr>
        <a:xfrm>
          <a:off x="995230" y="3386558"/>
          <a:ext cx="8655050" cy="6775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995230" y="3386558"/>
        <a:ext cx="8655050" cy="677550"/>
      </dsp:txXfrm>
    </dsp:sp>
    <dsp:sp modelId="{BE837758-6A03-48E7-BE9C-BC1E61DF2598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69D64-DEAF-4C7D-9A4B-D8DB808B6EB7}">
      <dsp:nvSpPr>
        <dsp:cNvPr id="0" name=""/>
        <dsp:cNvSpPr/>
      </dsp:nvSpPr>
      <dsp:spPr>
        <a:xfrm>
          <a:off x="509717" y="4402558"/>
          <a:ext cx="9140563" cy="677550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FF66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509717" y="4402558"/>
        <a:ext cx="9140563" cy="677550"/>
      </dsp:txXfrm>
    </dsp:sp>
    <dsp:sp modelId="{8B234591-1FDD-4B6D-8410-18AD3B749315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type="flowChartManualOperation" r:blip="" rot="-90">
              <dgm:adjLst/>
            </dgm:shape>
          </dgm:if>
          <dgm:else name="Name6">
            <dgm:shape xmlns:r="http://schemas.openxmlformats.org/officeDocument/2006/relationships" type="flowChartManualOperation" r:blip="" rot="90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stBulletLvl" val="2"/>
              <dgm:param type="txAnchorHorzCh" val="ctr"/>
              <dgm:param type="txAnchorVert" val="mid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2438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13FC40D-6FB9-1648-B027-EAD4E7DC4F2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575633" y="5578367"/>
            <a:ext cx="389367" cy="390100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434385" y="6139567"/>
            <a:ext cx="390815" cy="391184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9378500" y="227833"/>
            <a:ext cx="389367" cy="390100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10555133" y="1499467"/>
            <a:ext cx="233351" cy="36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730624" y="1342"/>
            <a:ext cx="6460752" cy="6478426"/>
          </a:xfrm>
          <a:custGeom>
            <a:avLst/>
            <a:gdLst>
              <a:gd name="connsiteX0" fmla="*/ 1815913 w 12918140"/>
              <a:gd name="connsiteY0" fmla="*/ 0 h 12956852"/>
              <a:gd name="connsiteX1" fmla="*/ 12918140 w 12918140"/>
              <a:gd name="connsiteY1" fmla="*/ 0 h 12956852"/>
              <a:gd name="connsiteX2" fmla="*/ 12918140 w 12918140"/>
              <a:gd name="connsiteY2" fmla="*/ 11173307 h 12956852"/>
              <a:gd name="connsiteX3" fmla="*/ 7912548 w 12918140"/>
              <a:gd name="connsiteY3" fmla="*/ 12956852 h 12956852"/>
              <a:gd name="connsiteX4" fmla="*/ 0 w 12918140"/>
              <a:gd name="connsiteY4" fmla="*/ 5044243 h 12956852"/>
              <a:gd name="connsiteX5" fmla="*/ 1815913 w 12918140"/>
              <a:gd name="connsiteY5" fmla="*/ 0 h 1295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18140" h="12956852">
                <a:moveTo>
                  <a:pt x="1815913" y="0"/>
                </a:moveTo>
                <a:lnTo>
                  <a:pt x="12918140" y="0"/>
                </a:lnTo>
                <a:lnTo>
                  <a:pt x="12918140" y="11173307"/>
                </a:lnTo>
                <a:cubicBezTo>
                  <a:pt x="11554336" y="12288022"/>
                  <a:pt x="9811908" y="12956852"/>
                  <a:pt x="7912548" y="12956852"/>
                </a:cubicBezTo>
                <a:cubicBezTo>
                  <a:pt x="3542151" y="12956852"/>
                  <a:pt x="0" y="9413427"/>
                  <a:pt x="0" y="5044243"/>
                </a:cubicBezTo>
                <a:cubicBezTo>
                  <a:pt x="0" y="3127430"/>
                  <a:pt x="682524" y="1370041"/>
                  <a:pt x="181591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.png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0" y="-8418"/>
            <a:ext cx="1219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 err="1" smtClean="0">
                <a:latin typeface="+mn-lt"/>
                <a:cs typeface="+mn-lt"/>
              </a:rPr>
              <a:t>Practical Enterprise Architecture</a:t>
            </a:r>
            <a:endParaRPr lang="en-IN" altLang="en-US" dirty="0" err="1" smtClean="0">
              <a:latin typeface="+mn-lt"/>
              <a:cs typeface="+mn-lt"/>
            </a:endParaRPr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2718753" y="1211580"/>
            <a:ext cx="6754495" cy="4331335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</p:grpSp>
      <p:grpSp>
        <p:nvGrpSpPr>
          <p:cNvPr id="2941" name="Google Shape;2941;p51"/>
          <p:cNvGrpSpPr/>
          <p:nvPr/>
        </p:nvGrpSpPr>
        <p:grpSpPr>
          <a:xfrm>
            <a:off x="7021830" y="2292350"/>
            <a:ext cx="168275" cy="762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6150610" y="4467225"/>
            <a:ext cx="196215" cy="194310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7599680" y="4206240"/>
            <a:ext cx="195580" cy="194310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cs typeface="+mn-lt"/>
              </a:endParaRPr>
            </a:p>
          </p:txBody>
        </p:sp>
      </p:grpSp>
      <p:sp>
        <p:nvSpPr>
          <p:cNvPr id="2" name="AutoShape 4" descr="Containers And Cloud Native Vector SVG Icon - SVG Rep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lt"/>
            </a:endParaRPr>
          </a:p>
        </p:txBody>
      </p:sp>
      <p:sp>
        <p:nvSpPr>
          <p:cNvPr id="4" name="AutoShape 10" descr="Security icon PNG and SVG Vector Free Downlo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lt"/>
            </a:endParaRPr>
          </a:p>
        </p:txBody>
      </p:sp>
      <p:sp>
        <p:nvSpPr>
          <p:cNvPr id="23" name="AutoShape 24" descr="Future Read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lt"/>
            </a:endParaRPr>
          </a:p>
        </p:txBody>
      </p:sp>
      <p:sp>
        <p:nvSpPr>
          <p:cNvPr id="3" name="Google Shape;2738;p51"/>
          <p:cNvSpPr txBox="1">
            <a:spLocks noGrp="1"/>
          </p:cNvSpPr>
          <p:nvPr/>
        </p:nvSpPr>
        <p:spPr>
          <a:xfrm>
            <a:off x="29210" y="6093932"/>
            <a:ext cx="12192000" cy="76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 err="1" smtClean="0">
                <a:latin typeface="+mn-lt"/>
                <a:cs typeface="+mn-lt"/>
              </a:rPr>
              <a:t>Business Model Canvas</a:t>
            </a:r>
            <a:endParaRPr lang="en-IN" altLang="en-US" dirty="0" err="1" smtClean="0">
              <a:latin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97740" y="98366"/>
            <a:ext cx="7003703" cy="6512639"/>
            <a:chOff x="8787101" y="196657"/>
            <a:chExt cx="14009229" cy="13026973"/>
          </a:xfrm>
        </p:grpSpPr>
        <p:sp>
          <p:nvSpPr>
            <p:cNvPr id="167" name="Freeform: Shape 166"/>
            <p:cNvSpPr/>
            <p:nvPr/>
          </p:nvSpPr>
          <p:spPr>
            <a:xfrm>
              <a:off x="14136622" y="9877734"/>
              <a:ext cx="1402451" cy="827086"/>
            </a:xfrm>
            <a:custGeom>
              <a:avLst/>
              <a:gdLst>
                <a:gd name="connsiteX0" fmla="*/ 792043 w 944093"/>
                <a:gd name="connsiteY0" fmla="*/ 95135 h 556773"/>
                <a:gd name="connsiteX1" fmla="*/ 794222 w 944093"/>
                <a:gd name="connsiteY1" fmla="*/ 466964 h 556773"/>
                <a:gd name="connsiteX2" fmla="*/ 152237 w 944093"/>
                <a:gd name="connsiteY2" fmla="*/ 466964 h 556773"/>
                <a:gd name="connsiteX3" fmla="*/ 150059 w 944093"/>
                <a:gd name="connsiteY3" fmla="*/ 95135 h 556773"/>
                <a:gd name="connsiteX4" fmla="*/ 792043 w 944093"/>
                <a:gd name="connsiteY4" fmla="*/ 95135 h 55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093" h="556773">
                  <a:moveTo>
                    <a:pt x="792043" y="95135"/>
                  </a:moveTo>
                  <a:cubicBezTo>
                    <a:pt x="969968" y="197775"/>
                    <a:pt x="970936" y="364323"/>
                    <a:pt x="794222" y="466964"/>
                  </a:cubicBezTo>
                  <a:cubicBezTo>
                    <a:pt x="617506" y="569603"/>
                    <a:pt x="330163" y="569603"/>
                    <a:pt x="152237" y="466964"/>
                  </a:cubicBezTo>
                  <a:cubicBezTo>
                    <a:pt x="-25687" y="364323"/>
                    <a:pt x="-26656" y="197775"/>
                    <a:pt x="150059" y="95135"/>
                  </a:cubicBezTo>
                  <a:cubicBezTo>
                    <a:pt x="326774" y="-7504"/>
                    <a:pt x="614118" y="-7504"/>
                    <a:pt x="792043" y="951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99" name="Freeform: Shape 198"/>
            <p:cNvSpPr/>
            <p:nvPr/>
          </p:nvSpPr>
          <p:spPr>
            <a:xfrm>
              <a:off x="11159469" y="9099551"/>
              <a:ext cx="1402451" cy="827086"/>
            </a:xfrm>
            <a:custGeom>
              <a:avLst/>
              <a:gdLst>
                <a:gd name="connsiteX0" fmla="*/ 792043 w 944093"/>
                <a:gd name="connsiteY0" fmla="*/ 95136 h 556773"/>
                <a:gd name="connsiteX1" fmla="*/ 794222 w 944093"/>
                <a:gd name="connsiteY1" fmla="*/ 466963 h 556773"/>
                <a:gd name="connsiteX2" fmla="*/ 152238 w 944093"/>
                <a:gd name="connsiteY2" fmla="*/ 466963 h 556773"/>
                <a:gd name="connsiteX3" fmla="*/ 150059 w 944093"/>
                <a:gd name="connsiteY3" fmla="*/ 95136 h 556773"/>
                <a:gd name="connsiteX4" fmla="*/ 792043 w 944093"/>
                <a:gd name="connsiteY4" fmla="*/ 95136 h 55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093" h="556773">
                  <a:moveTo>
                    <a:pt x="792043" y="95136"/>
                  </a:moveTo>
                  <a:cubicBezTo>
                    <a:pt x="969968" y="197776"/>
                    <a:pt x="970936" y="364324"/>
                    <a:pt x="794222" y="466963"/>
                  </a:cubicBezTo>
                  <a:cubicBezTo>
                    <a:pt x="617507" y="569603"/>
                    <a:pt x="330163" y="569603"/>
                    <a:pt x="152238" y="466963"/>
                  </a:cubicBezTo>
                  <a:cubicBezTo>
                    <a:pt x="-25688" y="364324"/>
                    <a:pt x="-26656" y="197776"/>
                    <a:pt x="150059" y="95136"/>
                  </a:cubicBezTo>
                  <a:cubicBezTo>
                    <a:pt x="326532" y="-7504"/>
                    <a:pt x="614117" y="-7504"/>
                    <a:pt x="792043" y="9513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13310572" y="9974826"/>
              <a:ext cx="5358083" cy="3092585"/>
            </a:xfrm>
            <a:custGeom>
              <a:avLst/>
              <a:gdLst>
                <a:gd name="connsiteX0" fmla="*/ 1497236 w 3606922"/>
                <a:gd name="connsiteY0" fmla="*/ 2079670 h 2081848"/>
                <a:gd name="connsiteX1" fmla="*/ 18156 w 3606922"/>
                <a:gd name="connsiteY1" fmla="*/ 1225870 h 2081848"/>
                <a:gd name="connsiteX2" fmla="*/ 2109929 w 3606922"/>
                <a:gd name="connsiteY2" fmla="*/ 18156 h 2081848"/>
                <a:gd name="connsiteX3" fmla="*/ 3589010 w 3606922"/>
                <a:gd name="connsiteY3" fmla="*/ 872198 h 208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6922" h="2081848">
                  <a:moveTo>
                    <a:pt x="1497236" y="2079670"/>
                  </a:moveTo>
                  <a:lnTo>
                    <a:pt x="18156" y="1225870"/>
                  </a:lnTo>
                  <a:lnTo>
                    <a:pt x="2109929" y="18156"/>
                  </a:lnTo>
                  <a:lnTo>
                    <a:pt x="3589010" y="87219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6335911" y="10307100"/>
              <a:ext cx="1042849" cy="611325"/>
            </a:xfrm>
            <a:custGeom>
              <a:avLst/>
              <a:gdLst>
                <a:gd name="connsiteX0" fmla="*/ 707828 w 702018"/>
                <a:gd name="connsiteY0" fmla="*/ 394341 h 411528"/>
                <a:gd name="connsiteX1" fmla="*/ 56646 w 702018"/>
                <a:gd name="connsiteY1" fmla="*/ 18156 h 411528"/>
                <a:gd name="connsiteX2" fmla="*/ 18156 w 702018"/>
                <a:gd name="connsiteY2" fmla="*/ 40426 h 411528"/>
                <a:gd name="connsiteX3" fmla="*/ 669580 w 702018"/>
                <a:gd name="connsiteY3" fmla="*/ 416369 h 4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018" h="411528">
                  <a:moveTo>
                    <a:pt x="707828" y="394341"/>
                  </a:moveTo>
                  <a:lnTo>
                    <a:pt x="56646" y="18156"/>
                  </a:lnTo>
                  <a:lnTo>
                    <a:pt x="18156" y="40426"/>
                  </a:lnTo>
                  <a:lnTo>
                    <a:pt x="669580" y="416369"/>
                  </a:lnTo>
                  <a:close/>
                </a:path>
              </a:pathLst>
            </a:custGeom>
            <a:solidFill>
              <a:srgbClr val="BFCD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3933764" y="10539043"/>
              <a:ext cx="3729082" cy="2178836"/>
              <a:chOff x="15503170" y="9333021"/>
              <a:chExt cx="3344958" cy="1954399"/>
            </a:xfrm>
            <a:solidFill>
              <a:schemeClr val="bg1">
                <a:lumMod val="85000"/>
              </a:schemeClr>
            </a:solidFill>
          </p:grpSpPr>
          <p:sp>
            <p:nvSpPr>
              <p:cNvPr id="41" name="Freeform: Shape 40"/>
              <p:cNvSpPr/>
              <p:nvPr/>
            </p:nvSpPr>
            <p:spPr>
              <a:xfrm>
                <a:off x="17297577" y="9333021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403 w 556773"/>
                  <a:gd name="connsiteY1" fmla="*/ 18156 h 338905"/>
                  <a:gd name="connsiteX2" fmla="*/ 18156 w 556773"/>
                  <a:gd name="connsiteY2" fmla="*/ 40427 h 338905"/>
                  <a:gd name="connsiteX3" fmla="*/ 512232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403" y="18156"/>
                    </a:lnTo>
                    <a:lnTo>
                      <a:pt x="18156" y="40427"/>
                    </a:lnTo>
                    <a:lnTo>
                      <a:pt x="512232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42" name="Freeform: Shape 41"/>
              <p:cNvSpPr/>
              <p:nvPr/>
            </p:nvSpPr>
            <p:spPr>
              <a:xfrm>
                <a:off x="17197905" y="9390760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403 w 556773"/>
                  <a:gd name="connsiteY1" fmla="*/ 18156 h 338905"/>
                  <a:gd name="connsiteX2" fmla="*/ 18156 w 556773"/>
                  <a:gd name="connsiteY2" fmla="*/ 40185 h 338905"/>
                  <a:gd name="connsiteX3" fmla="*/ 512232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403" y="18156"/>
                    </a:lnTo>
                    <a:lnTo>
                      <a:pt x="18156" y="40185"/>
                    </a:lnTo>
                    <a:lnTo>
                      <a:pt x="512232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43" name="Freeform: Shape 42"/>
              <p:cNvSpPr/>
              <p:nvPr/>
            </p:nvSpPr>
            <p:spPr>
              <a:xfrm>
                <a:off x="17098234" y="9448175"/>
                <a:ext cx="741890" cy="451586"/>
              </a:xfrm>
              <a:custGeom>
                <a:avLst/>
                <a:gdLst>
                  <a:gd name="connsiteX0" fmla="*/ 550479 w 556773"/>
                  <a:gd name="connsiteY0" fmla="*/ 303563 h 338905"/>
                  <a:gd name="connsiteX1" fmla="*/ 56403 w 556773"/>
                  <a:gd name="connsiteY1" fmla="*/ 18156 h 338905"/>
                  <a:gd name="connsiteX2" fmla="*/ 18156 w 556773"/>
                  <a:gd name="connsiteY2" fmla="*/ 40427 h 338905"/>
                  <a:gd name="connsiteX3" fmla="*/ 512232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479" y="303563"/>
                    </a:moveTo>
                    <a:lnTo>
                      <a:pt x="56403" y="18156"/>
                    </a:lnTo>
                    <a:lnTo>
                      <a:pt x="18156" y="40427"/>
                    </a:lnTo>
                    <a:lnTo>
                      <a:pt x="512232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44" name="Freeform: Shape 43"/>
              <p:cNvSpPr/>
              <p:nvPr/>
            </p:nvSpPr>
            <p:spPr>
              <a:xfrm>
                <a:off x="16998563" y="9505590"/>
                <a:ext cx="741890" cy="451586"/>
              </a:xfrm>
              <a:custGeom>
                <a:avLst/>
                <a:gdLst>
                  <a:gd name="connsiteX0" fmla="*/ 550479 w 556773"/>
                  <a:gd name="connsiteY0" fmla="*/ 303563 h 338905"/>
                  <a:gd name="connsiteX1" fmla="*/ 56403 w 556773"/>
                  <a:gd name="connsiteY1" fmla="*/ 18156 h 338905"/>
                  <a:gd name="connsiteX2" fmla="*/ 18156 w 556773"/>
                  <a:gd name="connsiteY2" fmla="*/ 40427 h 338905"/>
                  <a:gd name="connsiteX3" fmla="*/ 512231 w 556773"/>
                  <a:gd name="connsiteY3" fmla="*/ 325833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479" y="303563"/>
                    </a:moveTo>
                    <a:lnTo>
                      <a:pt x="56403" y="18156"/>
                    </a:lnTo>
                    <a:lnTo>
                      <a:pt x="18156" y="40427"/>
                    </a:lnTo>
                    <a:lnTo>
                      <a:pt x="512231" y="3258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45" name="Freeform: Shape 44"/>
              <p:cNvSpPr/>
              <p:nvPr/>
            </p:nvSpPr>
            <p:spPr>
              <a:xfrm>
                <a:off x="16898570" y="9563329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646 w 556773"/>
                  <a:gd name="connsiteY1" fmla="*/ 18156 h 338905"/>
                  <a:gd name="connsiteX2" fmla="*/ 18156 w 556773"/>
                  <a:gd name="connsiteY2" fmla="*/ 40185 h 338905"/>
                  <a:gd name="connsiteX3" fmla="*/ 512473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646" y="18156"/>
                    </a:lnTo>
                    <a:lnTo>
                      <a:pt x="18156" y="40185"/>
                    </a:lnTo>
                    <a:lnTo>
                      <a:pt x="512473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46" name="Freeform: Shape 45"/>
              <p:cNvSpPr/>
              <p:nvPr/>
            </p:nvSpPr>
            <p:spPr>
              <a:xfrm>
                <a:off x="16798897" y="9620745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646 w 556773"/>
                  <a:gd name="connsiteY1" fmla="*/ 18156 h 338905"/>
                  <a:gd name="connsiteX2" fmla="*/ 18156 w 556773"/>
                  <a:gd name="connsiteY2" fmla="*/ 40427 h 338905"/>
                  <a:gd name="connsiteX3" fmla="*/ 512473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646" y="18156"/>
                    </a:lnTo>
                    <a:lnTo>
                      <a:pt x="18156" y="40427"/>
                    </a:lnTo>
                    <a:lnTo>
                      <a:pt x="512473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47" name="Freeform: Shape 46"/>
              <p:cNvSpPr/>
              <p:nvPr/>
            </p:nvSpPr>
            <p:spPr>
              <a:xfrm>
                <a:off x="16699227" y="9678484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646 w 556773"/>
                  <a:gd name="connsiteY1" fmla="*/ 18156 h 338905"/>
                  <a:gd name="connsiteX2" fmla="*/ 18156 w 556773"/>
                  <a:gd name="connsiteY2" fmla="*/ 40185 h 338905"/>
                  <a:gd name="connsiteX3" fmla="*/ 512473 w 556773"/>
                  <a:gd name="connsiteY3" fmla="*/ 325591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646" y="18156"/>
                    </a:lnTo>
                    <a:lnTo>
                      <a:pt x="18156" y="40185"/>
                    </a:lnTo>
                    <a:lnTo>
                      <a:pt x="512473" y="325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48" name="Freeform: Shape 47"/>
              <p:cNvSpPr/>
              <p:nvPr/>
            </p:nvSpPr>
            <p:spPr>
              <a:xfrm>
                <a:off x="16599554" y="9735899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2 h 338905"/>
                  <a:gd name="connsiteX1" fmla="*/ 56646 w 556773"/>
                  <a:gd name="connsiteY1" fmla="*/ 18156 h 338905"/>
                  <a:gd name="connsiteX2" fmla="*/ 18156 w 556773"/>
                  <a:gd name="connsiteY2" fmla="*/ 40426 h 338905"/>
                  <a:gd name="connsiteX3" fmla="*/ 512474 w 556773"/>
                  <a:gd name="connsiteY3" fmla="*/ 325591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2"/>
                    </a:moveTo>
                    <a:lnTo>
                      <a:pt x="56646" y="18156"/>
                    </a:lnTo>
                    <a:lnTo>
                      <a:pt x="18156" y="40426"/>
                    </a:lnTo>
                    <a:lnTo>
                      <a:pt x="512474" y="325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49" name="Freeform: Shape 48"/>
              <p:cNvSpPr/>
              <p:nvPr/>
            </p:nvSpPr>
            <p:spPr>
              <a:xfrm>
                <a:off x="16499883" y="9793637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646 w 556773"/>
                  <a:gd name="connsiteY1" fmla="*/ 18156 h 338905"/>
                  <a:gd name="connsiteX2" fmla="*/ 18156 w 556773"/>
                  <a:gd name="connsiteY2" fmla="*/ 40185 h 338905"/>
                  <a:gd name="connsiteX3" fmla="*/ 512474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646" y="18156"/>
                    </a:lnTo>
                    <a:lnTo>
                      <a:pt x="18156" y="40185"/>
                    </a:lnTo>
                    <a:lnTo>
                      <a:pt x="512474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50" name="Freeform: Shape 49"/>
              <p:cNvSpPr/>
              <p:nvPr/>
            </p:nvSpPr>
            <p:spPr>
              <a:xfrm>
                <a:off x="16400212" y="9851054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646 w 556773"/>
                  <a:gd name="connsiteY1" fmla="*/ 18156 h 338905"/>
                  <a:gd name="connsiteX2" fmla="*/ 18156 w 556773"/>
                  <a:gd name="connsiteY2" fmla="*/ 40427 h 338905"/>
                  <a:gd name="connsiteX3" fmla="*/ 512232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646" y="18156"/>
                    </a:lnTo>
                    <a:lnTo>
                      <a:pt x="18156" y="40427"/>
                    </a:lnTo>
                    <a:lnTo>
                      <a:pt x="512232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51" name="Freeform: Shape 50"/>
              <p:cNvSpPr/>
              <p:nvPr/>
            </p:nvSpPr>
            <p:spPr>
              <a:xfrm>
                <a:off x="16300541" y="9908470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2 h 338905"/>
                  <a:gd name="connsiteX1" fmla="*/ 56646 w 556773"/>
                  <a:gd name="connsiteY1" fmla="*/ 18156 h 338905"/>
                  <a:gd name="connsiteX2" fmla="*/ 18156 w 556773"/>
                  <a:gd name="connsiteY2" fmla="*/ 40426 h 338905"/>
                  <a:gd name="connsiteX3" fmla="*/ 512232 w 556773"/>
                  <a:gd name="connsiteY3" fmla="*/ 325833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2"/>
                    </a:moveTo>
                    <a:lnTo>
                      <a:pt x="56646" y="18156"/>
                    </a:lnTo>
                    <a:lnTo>
                      <a:pt x="18156" y="40426"/>
                    </a:lnTo>
                    <a:lnTo>
                      <a:pt x="512232" y="3258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52" name="Freeform: Shape 51"/>
              <p:cNvSpPr/>
              <p:nvPr/>
            </p:nvSpPr>
            <p:spPr>
              <a:xfrm>
                <a:off x="16200869" y="9966208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646 w 556773"/>
                  <a:gd name="connsiteY1" fmla="*/ 18156 h 338905"/>
                  <a:gd name="connsiteX2" fmla="*/ 18156 w 556773"/>
                  <a:gd name="connsiteY2" fmla="*/ 40427 h 338905"/>
                  <a:gd name="connsiteX3" fmla="*/ 512232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646" y="18156"/>
                    </a:lnTo>
                    <a:lnTo>
                      <a:pt x="18156" y="40427"/>
                    </a:lnTo>
                    <a:lnTo>
                      <a:pt x="512232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53" name="Freeform: Shape 52"/>
              <p:cNvSpPr/>
              <p:nvPr/>
            </p:nvSpPr>
            <p:spPr>
              <a:xfrm>
                <a:off x="16101198" y="10023623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646 w 556773"/>
                  <a:gd name="connsiteY1" fmla="*/ 18156 h 338905"/>
                  <a:gd name="connsiteX2" fmla="*/ 18156 w 556773"/>
                  <a:gd name="connsiteY2" fmla="*/ 40427 h 338905"/>
                  <a:gd name="connsiteX3" fmla="*/ 512232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646" y="18156"/>
                    </a:lnTo>
                    <a:lnTo>
                      <a:pt x="18156" y="40427"/>
                    </a:lnTo>
                    <a:lnTo>
                      <a:pt x="512232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54" name="Freeform: Shape 53"/>
              <p:cNvSpPr/>
              <p:nvPr/>
            </p:nvSpPr>
            <p:spPr>
              <a:xfrm>
                <a:off x="16001527" y="10081362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646 w 556773"/>
                  <a:gd name="connsiteY1" fmla="*/ 18156 h 338905"/>
                  <a:gd name="connsiteX2" fmla="*/ 18156 w 556773"/>
                  <a:gd name="connsiteY2" fmla="*/ 40185 h 338905"/>
                  <a:gd name="connsiteX3" fmla="*/ 512232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646" y="18156"/>
                    </a:lnTo>
                    <a:lnTo>
                      <a:pt x="18156" y="40185"/>
                    </a:lnTo>
                    <a:lnTo>
                      <a:pt x="512232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55" name="Freeform: Shape 54"/>
              <p:cNvSpPr/>
              <p:nvPr/>
            </p:nvSpPr>
            <p:spPr>
              <a:xfrm>
                <a:off x="15901856" y="10138778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646 w 556773"/>
                  <a:gd name="connsiteY1" fmla="*/ 18156 h 338905"/>
                  <a:gd name="connsiteX2" fmla="*/ 18156 w 556773"/>
                  <a:gd name="connsiteY2" fmla="*/ 40427 h 338905"/>
                  <a:gd name="connsiteX3" fmla="*/ 512231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646" y="18156"/>
                    </a:lnTo>
                    <a:lnTo>
                      <a:pt x="18156" y="40427"/>
                    </a:lnTo>
                    <a:lnTo>
                      <a:pt x="512231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56" name="Freeform: Shape 55"/>
              <p:cNvSpPr/>
              <p:nvPr/>
            </p:nvSpPr>
            <p:spPr>
              <a:xfrm>
                <a:off x="15802184" y="10196517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646 w 556773"/>
                  <a:gd name="connsiteY1" fmla="*/ 18156 h 338905"/>
                  <a:gd name="connsiteX2" fmla="*/ 18156 w 556773"/>
                  <a:gd name="connsiteY2" fmla="*/ 40185 h 338905"/>
                  <a:gd name="connsiteX3" fmla="*/ 512232 w 556773"/>
                  <a:gd name="connsiteY3" fmla="*/ 325591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646" y="18156"/>
                    </a:lnTo>
                    <a:lnTo>
                      <a:pt x="18156" y="40185"/>
                    </a:lnTo>
                    <a:lnTo>
                      <a:pt x="512232" y="325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57" name="Freeform: Shape 56"/>
              <p:cNvSpPr/>
              <p:nvPr/>
            </p:nvSpPr>
            <p:spPr>
              <a:xfrm>
                <a:off x="15702513" y="10253932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404 w 556773"/>
                  <a:gd name="connsiteY1" fmla="*/ 18156 h 338905"/>
                  <a:gd name="connsiteX2" fmla="*/ 18156 w 556773"/>
                  <a:gd name="connsiteY2" fmla="*/ 40426 h 338905"/>
                  <a:gd name="connsiteX3" fmla="*/ 512232 w 556773"/>
                  <a:gd name="connsiteY3" fmla="*/ 325591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404" y="18156"/>
                    </a:lnTo>
                    <a:lnTo>
                      <a:pt x="18156" y="40426"/>
                    </a:lnTo>
                    <a:lnTo>
                      <a:pt x="512232" y="325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58" name="Freeform: Shape 57"/>
              <p:cNvSpPr/>
              <p:nvPr/>
            </p:nvSpPr>
            <p:spPr>
              <a:xfrm>
                <a:off x="15602842" y="10311671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404 w 556773"/>
                  <a:gd name="connsiteY1" fmla="*/ 18156 h 338905"/>
                  <a:gd name="connsiteX2" fmla="*/ 18156 w 556773"/>
                  <a:gd name="connsiteY2" fmla="*/ 40184 h 338905"/>
                  <a:gd name="connsiteX3" fmla="*/ 512232 w 556773"/>
                  <a:gd name="connsiteY3" fmla="*/ 325591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404" y="18156"/>
                    </a:lnTo>
                    <a:lnTo>
                      <a:pt x="18156" y="40184"/>
                    </a:lnTo>
                    <a:lnTo>
                      <a:pt x="512232" y="325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59" name="Freeform: Shape 58"/>
              <p:cNvSpPr/>
              <p:nvPr/>
            </p:nvSpPr>
            <p:spPr>
              <a:xfrm>
                <a:off x="15503170" y="10369088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404 w 556773"/>
                  <a:gd name="connsiteY1" fmla="*/ 18156 h 338905"/>
                  <a:gd name="connsiteX2" fmla="*/ 18156 w 556773"/>
                  <a:gd name="connsiteY2" fmla="*/ 40426 h 338905"/>
                  <a:gd name="connsiteX3" fmla="*/ 512232 w 556773"/>
                  <a:gd name="connsiteY3" fmla="*/ 325591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404" y="18156"/>
                    </a:lnTo>
                    <a:lnTo>
                      <a:pt x="18156" y="40426"/>
                    </a:lnTo>
                    <a:lnTo>
                      <a:pt x="512232" y="325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60" name="Freeform: Shape 59"/>
              <p:cNvSpPr/>
              <p:nvPr/>
            </p:nvSpPr>
            <p:spPr>
              <a:xfrm>
                <a:off x="18106238" y="9800089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646 w 556773"/>
                  <a:gd name="connsiteY1" fmla="*/ 18156 h 338905"/>
                  <a:gd name="connsiteX2" fmla="*/ 18156 w 556773"/>
                  <a:gd name="connsiteY2" fmla="*/ 40185 h 338905"/>
                  <a:gd name="connsiteX3" fmla="*/ 512232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646" y="18156"/>
                    </a:lnTo>
                    <a:lnTo>
                      <a:pt x="18156" y="40185"/>
                    </a:lnTo>
                    <a:lnTo>
                      <a:pt x="512232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61" name="Freeform: Shape 60"/>
              <p:cNvSpPr/>
              <p:nvPr/>
            </p:nvSpPr>
            <p:spPr>
              <a:xfrm>
                <a:off x="18006567" y="9857505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403 w 556773"/>
                  <a:gd name="connsiteY1" fmla="*/ 18156 h 338905"/>
                  <a:gd name="connsiteX2" fmla="*/ 18156 w 556773"/>
                  <a:gd name="connsiteY2" fmla="*/ 40427 h 338905"/>
                  <a:gd name="connsiteX3" fmla="*/ 512231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403" y="18156"/>
                    </a:lnTo>
                    <a:lnTo>
                      <a:pt x="18156" y="40427"/>
                    </a:lnTo>
                    <a:lnTo>
                      <a:pt x="512231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62" name="Freeform: Shape 61"/>
              <p:cNvSpPr/>
              <p:nvPr/>
            </p:nvSpPr>
            <p:spPr>
              <a:xfrm>
                <a:off x="17906895" y="9915243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404 w 556773"/>
                  <a:gd name="connsiteY1" fmla="*/ 18156 h 338905"/>
                  <a:gd name="connsiteX2" fmla="*/ 18156 w 556773"/>
                  <a:gd name="connsiteY2" fmla="*/ 40185 h 338905"/>
                  <a:gd name="connsiteX3" fmla="*/ 512232 w 556773"/>
                  <a:gd name="connsiteY3" fmla="*/ 325591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404" y="18156"/>
                    </a:lnTo>
                    <a:lnTo>
                      <a:pt x="18156" y="40185"/>
                    </a:lnTo>
                    <a:lnTo>
                      <a:pt x="512232" y="325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63" name="Freeform: Shape 62"/>
              <p:cNvSpPr/>
              <p:nvPr/>
            </p:nvSpPr>
            <p:spPr>
              <a:xfrm>
                <a:off x="17807222" y="9972660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404 w 556773"/>
                  <a:gd name="connsiteY1" fmla="*/ 18156 h 338905"/>
                  <a:gd name="connsiteX2" fmla="*/ 18156 w 556773"/>
                  <a:gd name="connsiteY2" fmla="*/ 40426 h 338905"/>
                  <a:gd name="connsiteX3" fmla="*/ 512232 w 556773"/>
                  <a:gd name="connsiteY3" fmla="*/ 325591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404" y="18156"/>
                    </a:lnTo>
                    <a:lnTo>
                      <a:pt x="18156" y="40426"/>
                    </a:lnTo>
                    <a:lnTo>
                      <a:pt x="512232" y="325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64" name="Freeform: Shape 63"/>
              <p:cNvSpPr/>
              <p:nvPr/>
            </p:nvSpPr>
            <p:spPr>
              <a:xfrm>
                <a:off x="17707551" y="10030075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404 w 556773"/>
                  <a:gd name="connsiteY1" fmla="*/ 18156 h 338905"/>
                  <a:gd name="connsiteX2" fmla="*/ 18156 w 556773"/>
                  <a:gd name="connsiteY2" fmla="*/ 40426 h 338905"/>
                  <a:gd name="connsiteX3" fmla="*/ 512232 w 556773"/>
                  <a:gd name="connsiteY3" fmla="*/ 325833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404" y="18156"/>
                    </a:lnTo>
                    <a:lnTo>
                      <a:pt x="18156" y="40426"/>
                    </a:lnTo>
                    <a:lnTo>
                      <a:pt x="512232" y="3258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17607881" y="10087814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404 w 556773"/>
                  <a:gd name="connsiteY1" fmla="*/ 18156 h 338905"/>
                  <a:gd name="connsiteX2" fmla="*/ 18156 w 556773"/>
                  <a:gd name="connsiteY2" fmla="*/ 40184 h 338905"/>
                  <a:gd name="connsiteX3" fmla="*/ 512232 w 556773"/>
                  <a:gd name="connsiteY3" fmla="*/ 325591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404" y="18156"/>
                    </a:lnTo>
                    <a:lnTo>
                      <a:pt x="18156" y="40184"/>
                    </a:lnTo>
                    <a:lnTo>
                      <a:pt x="512232" y="325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66" name="Freeform: Shape 65"/>
              <p:cNvSpPr/>
              <p:nvPr/>
            </p:nvSpPr>
            <p:spPr>
              <a:xfrm>
                <a:off x="17508210" y="10145230"/>
                <a:ext cx="741890" cy="451586"/>
              </a:xfrm>
              <a:custGeom>
                <a:avLst/>
                <a:gdLst>
                  <a:gd name="connsiteX0" fmla="*/ 550479 w 556773"/>
                  <a:gd name="connsiteY0" fmla="*/ 303562 h 338905"/>
                  <a:gd name="connsiteX1" fmla="*/ 56403 w 556773"/>
                  <a:gd name="connsiteY1" fmla="*/ 18156 h 338905"/>
                  <a:gd name="connsiteX2" fmla="*/ 18156 w 556773"/>
                  <a:gd name="connsiteY2" fmla="*/ 40426 h 338905"/>
                  <a:gd name="connsiteX3" fmla="*/ 512232 w 556773"/>
                  <a:gd name="connsiteY3" fmla="*/ 325591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479" y="303562"/>
                    </a:moveTo>
                    <a:lnTo>
                      <a:pt x="56403" y="18156"/>
                    </a:lnTo>
                    <a:lnTo>
                      <a:pt x="18156" y="40426"/>
                    </a:lnTo>
                    <a:lnTo>
                      <a:pt x="512232" y="325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17408539" y="10202967"/>
                <a:ext cx="741890" cy="451586"/>
              </a:xfrm>
              <a:custGeom>
                <a:avLst/>
                <a:gdLst>
                  <a:gd name="connsiteX0" fmla="*/ 550479 w 556773"/>
                  <a:gd name="connsiteY0" fmla="*/ 303320 h 338905"/>
                  <a:gd name="connsiteX1" fmla="*/ 56403 w 556773"/>
                  <a:gd name="connsiteY1" fmla="*/ 18156 h 338905"/>
                  <a:gd name="connsiteX2" fmla="*/ 18156 w 556773"/>
                  <a:gd name="connsiteY2" fmla="*/ 40185 h 338905"/>
                  <a:gd name="connsiteX3" fmla="*/ 512232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479" y="303320"/>
                    </a:moveTo>
                    <a:lnTo>
                      <a:pt x="56403" y="18156"/>
                    </a:lnTo>
                    <a:lnTo>
                      <a:pt x="18156" y="40185"/>
                    </a:lnTo>
                    <a:lnTo>
                      <a:pt x="512232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17308544" y="10260384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646 w 556773"/>
                  <a:gd name="connsiteY1" fmla="*/ 18156 h 338905"/>
                  <a:gd name="connsiteX2" fmla="*/ 18156 w 556773"/>
                  <a:gd name="connsiteY2" fmla="*/ 40427 h 338905"/>
                  <a:gd name="connsiteX3" fmla="*/ 512474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646" y="18156"/>
                    </a:lnTo>
                    <a:lnTo>
                      <a:pt x="18156" y="40427"/>
                    </a:lnTo>
                    <a:lnTo>
                      <a:pt x="512474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17208873" y="10318122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646 w 556773"/>
                  <a:gd name="connsiteY1" fmla="*/ 18156 h 338905"/>
                  <a:gd name="connsiteX2" fmla="*/ 18156 w 556773"/>
                  <a:gd name="connsiteY2" fmla="*/ 40185 h 338905"/>
                  <a:gd name="connsiteX3" fmla="*/ 512474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646" y="18156"/>
                    </a:lnTo>
                    <a:lnTo>
                      <a:pt x="18156" y="40185"/>
                    </a:lnTo>
                    <a:lnTo>
                      <a:pt x="512474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70" name="Freeform: Shape 69"/>
              <p:cNvSpPr/>
              <p:nvPr/>
            </p:nvSpPr>
            <p:spPr>
              <a:xfrm>
                <a:off x="17109202" y="10375538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646 w 556773"/>
                  <a:gd name="connsiteY1" fmla="*/ 18156 h 338905"/>
                  <a:gd name="connsiteX2" fmla="*/ 18156 w 556773"/>
                  <a:gd name="connsiteY2" fmla="*/ 40427 h 338905"/>
                  <a:gd name="connsiteX3" fmla="*/ 512473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646" y="18156"/>
                    </a:lnTo>
                    <a:lnTo>
                      <a:pt x="18156" y="40427"/>
                    </a:lnTo>
                    <a:lnTo>
                      <a:pt x="512473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71" name="Freeform: Shape 70"/>
              <p:cNvSpPr/>
              <p:nvPr/>
            </p:nvSpPr>
            <p:spPr>
              <a:xfrm>
                <a:off x="17009531" y="10432954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646 w 556773"/>
                  <a:gd name="connsiteY1" fmla="*/ 18156 h 338905"/>
                  <a:gd name="connsiteX2" fmla="*/ 18156 w 556773"/>
                  <a:gd name="connsiteY2" fmla="*/ 40427 h 338905"/>
                  <a:gd name="connsiteX3" fmla="*/ 512473 w 556773"/>
                  <a:gd name="connsiteY3" fmla="*/ 325833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646" y="18156"/>
                    </a:lnTo>
                    <a:lnTo>
                      <a:pt x="18156" y="40427"/>
                    </a:lnTo>
                    <a:lnTo>
                      <a:pt x="512473" y="3258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16909859" y="10490693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646 w 556773"/>
                  <a:gd name="connsiteY1" fmla="*/ 18156 h 338905"/>
                  <a:gd name="connsiteX2" fmla="*/ 18156 w 556773"/>
                  <a:gd name="connsiteY2" fmla="*/ 40185 h 338905"/>
                  <a:gd name="connsiteX3" fmla="*/ 512473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646" y="18156"/>
                    </a:lnTo>
                    <a:lnTo>
                      <a:pt x="18156" y="40185"/>
                    </a:lnTo>
                    <a:lnTo>
                      <a:pt x="512473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16810186" y="10548108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646 w 556773"/>
                  <a:gd name="connsiteY1" fmla="*/ 18156 h 338905"/>
                  <a:gd name="connsiteX2" fmla="*/ 18156 w 556773"/>
                  <a:gd name="connsiteY2" fmla="*/ 40427 h 338905"/>
                  <a:gd name="connsiteX3" fmla="*/ 512232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646" y="18156"/>
                    </a:lnTo>
                    <a:lnTo>
                      <a:pt x="18156" y="40427"/>
                    </a:lnTo>
                    <a:lnTo>
                      <a:pt x="512232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16710515" y="10605847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646 w 556773"/>
                  <a:gd name="connsiteY1" fmla="*/ 18156 h 338905"/>
                  <a:gd name="connsiteX2" fmla="*/ 18156 w 556773"/>
                  <a:gd name="connsiteY2" fmla="*/ 40185 h 338905"/>
                  <a:gd name="connsiteX3" fmla="*/ 512232 w 556773"/>
                  <a:gd name="connsiteY3" fmla="*/ 325591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646" y="18156"/>
                    </a:lnTo>
                    <a:lnTo>
                      <a:pt x="18156" y="40185"/>
                    </a:lnTo>
                    <a:lnTo>
                      <a:pt x="512232" y="325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16610844" y="10663262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2 h 338905"/>
                  <a:gd name="connsiteX1" fmla="*/ 56646 w 556773"/>
                  <a:gd name="connsiteY1" fmla="*/ 18156 h 338905"/>
                  <a:gd name="connsiteX2" fmla="*/ 18156 w 556773"/>
                  <a:gd name="connsiteY2" fmla="*/ 40426 h 338905"/>
                  <a:gd name="connsiteX3" fmla="*/ 512232 w 556773"/>
                  <a:gd name="connsiteY3" fmla="*/ 325591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2"/>
                    </a:moveTo>
                    <a:lnTo>
                      <a:pt x="56646" y="18156"/>
                    </a:lnTo>
                    <a:lnTo>
                      <a:pt x="18156" y="40426"/>
                    </a:lnTo>
                    <a:lnTo>
                      <a:pt x="512232" y="3255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16511173" y="10721000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320 h 338905"/>
                  <a:gd name="connsiteX1" fmla="*/ 56646 w 556773"/>
                  <a:gd name="connsiteY1" fmla="*/ 18156 h 338905"/>
                  <a:gd name="connsiteX2" fmla="*/ 18156 w 556773"/>
                  <a:gd name="connsiteY2" fmla="*/ 40185 h 338905"/>
                  <a:gd name="connsiteX3" fmla="*/ 512232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320"/>
                    </a:moveTo>
                    <a:lnTo>
                      <a:pt x="56646" y="18156"/>
                    </a:lnTo>
                    <a:lnTo>
                      <a:pt x="18156" y="40185"/>
                    </a:lnTo>
                    <a:lnTo>
                      <a:pt x="512232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16411502" y="10778416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3 h 338905"/>
                  <a:gd name="connsiteX1" fmla="*/ 56646 w 556773"/>
                  <a:gd name="connsiteY1" fmla="*/ 18156 h 338905"/>
                  <a:gd name="connsiteX2" fmla="*/ 18156 w 556773"/>
                  <a:gd name="connsiteY2" fmla="*/ 40427 h 338905"/>
                  <a:gd name="connsiteX3" fmla="*/ 512232 w 556773"/>
                  <a:gd name="connsiteY3" fmla="*/ 325592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3"/>
                    </a:moveTo>
                    <a:lnTo>
                      <a:pt x="56646" y="18156"/>
                    </a:lnTo>
                    <a:lnTo>
                      <a:pt x="18156" y="40427"/>
                    </a:lnTo>
                    <a:lnTo>
                      <a:pt x="512232" y="3255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78" name="Freeform: Shape 77"/>
              <p:cNvSpPr/>
              <p:nvPr/>
            </p:nvSpPr>
            <p:spPr>
              <a:xfrm>
                <a:off x="16311830" y="10835834"/>
                <a:ext cx="741890" cy="451586"/>
              </a:xfrm>
              <a:custGeom>
                <a:avLst/>
                <a:gdLst>
                  <a:gd name="connsiteX0" fmla="*/ 550721 w 556773"/>
                  <a:gd name="connsiteY0" fmla="*/ 303562 h 338905"/>
                  <a:gd name="connsiteX1" fmla="*/ 56646 w 556773"/>
                  <a:gd name="connsiteY1" fmla="*/ 18156 h 338905"/>
                  <a:gd name="connsiteX2" fmla="*/ 18156 w 556773"/>
                  <a:gd name="connsiteY2" fmla="*/ 40426 h 338905"/>
                  <a:gd name="connsiteX3" fmla="*/ 512232 w 556773"/>
                  <a:gd name="connsiteY3" fmla="*/ 325833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38905">
                    <a:moveTo>
                      <a:pt x="550721" y="303562"/>
                    </a:moveTo>
                    <a:lnTo>
                      <a:pt x="56646" y="18156"/>
                    </a:lnTo>
                    <a:lnTo>
                      <a:pt x="18156" y="40426"/>
                    </a:lnTo>
                    <a:lnTo>
                      <a:pt x="512232" y="3258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</p:grpSp>
        <p:sp>
          <p:nvSpPr>
            <p:cNvPr id="79" name="Freeform: Shape 78"/>
            <p:cNvSpPr/>
            <p:nvPr/>
          </p:nvSpPr>
          <p:spPr>
            <a:xfrm>
              <a:off x="10308725" y="10044588"/>
              <a:ext cx="5358083" cy="3092585"/>
            </a:xfrm>
            <a:custGeom>
              <a:avLst/>
              <a:gdLst>
                <a:gd name="connsiteX0" fmla="*/ 1497236 w 3606922"/>
                <a:gd name="connsiteY0" fmla="*/ 2079911 h 2081848"/>
                <a:gd name="connsiteX1" fmla="*/ 18156 w 3606922"/>
                <a:gd name="connsiteY1" fmla="*/ 1225869 h 2081848"/>
                <a:gd name="connsiteX2" fmla="*/ 2109928 w 3606922"/>
                <a:gd name="connsiteY2" fmla="*/ 18156 h 2081848"/>
                <a:gd name="connsiteX3" fmla="*/ 3589009 w 3606922"/>
                <a:gd name="connsiteY3" fmla="*/ 872198 h 208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6922" h="2081848">
                  <a:moveTo>
                    <a:pt x="1497236" y="2079911"/>
                  </a:moveTo>
                  <a:lnTo>
                    <a:pt x="18156" y="1225869"/>
                  </a:lnTo>
                  <a:lnTo>
                    <a:pt x="2109928" y="18156"/>
                  </a:lnTo>
                  <a:lnTo>
                    <a:pt x="3589009" y="87219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80" name="Freeform: Shape 79"/>
            <p:cNvSpPr/>
            <p:nvPr/>
          </p:nvSpPr>
          <p:spPr>
            <a:xfrm>
              <a:off x="11011272" y="10931369"/>
              <a:ext cx="1546292" cy="899007"/>
            </a:xfrm>
            <a:custGeom>
              <a:avLst/>
              <a:gdLst>
                <a:gd name="connsiteX0" fmla="*/ 85936 w 1040924"/>
                <a:gd name="connsiteY0" fmla="*/ 604947 h 605188"/>
                <a:gd name="connsiteX1" fmla="*/ 18156 w 1040924"/>
                <a:gd name="connsiteY1" fmla="*/ 565730 h 605188"/>
                <a:gd name="connsiteX2" fmla="*/ 966849 w 1040924"/>
                <a:gd name="connsiteY2" fmla="*/ 18156 h 605188"/>
                <a:gd name="connsiteX3" fmla="*/ 1034388 w 1040924"/>
                <a:gd name="connsiteY3" fmla="*/ 57130 h 60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924" h="605188">
                  <a:moveTo>
                    <a:pt x="85936" y="604947"/>
                  </a:moveTo>
                  <a:lnTo>
                    <a:pt x="18156" y="565730"/>
                  </a:lnTo>
                  <a:lnTo>
                    <a:pt x="966849" y="18156"/>
                  </a:lnTo>
                  <a:lnTo>
                    <a:pt x="1034388" y="571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11155831" y="11319741"/>
              <a:ext cx="1006888" cy="611325"/>
            </a:xfrm>
            <a:custGeom>
              <a:avLst/>
              <a:gdLst>
                <a:gd name="connsiteX0" fmla="*/ 85695 w 677810"/>
                <a:gd name="connsiteY0" fmla="*/ 399424 h 411528"/>
                <a:gd name="connsiteX1" fmla="*/ 18156 w 677810"/>
                <a:gd name="connsiteY1" fmla="*/ 360450 h 411528"/>
                <a:gd name="connsiteX2" fmla="*/ 610756 w 677810"/>
                <a:gd name="connsiteY2" fmla="*/ 18156 h 411528"/>
                <a:gd name="connsiteX3" fmla="*/ 678537 w 677810"/>
                <a:gd name="connsiteY3" fmla="*/ 57372 h 4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810" h="411528">
                  <a:moveTo>
                    <a:pt x="85695" y="399424"/>
                  </a:moveTo>
                  <a:lnTo>
                    <a:pt x="18156" y="360450"/>
                  </a:lnTo>
                  <a:lnTo>
                    <a:pt x="610756" y="18156"/>
                  </a:lnTo>
                  <a:lnTo>
                    <a:pt x="678537" y="5737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82" name="Freeform: Shape 81"/>
            <p:cNvSpPr/>
            <p:nvPr/>
          </p:nvSpPr>
          <p:spPr>
            <a:xfrm>
              <a:off x="11300033" y="10852616"/>
              <a:ext cx="1977815" cy="1150729"/>
            </a:xfrm>
            <a:custGeom>
              <a:avLst/>
              <a:gdLst>
                <a:gd name="connsiteX0" fmla="*/ 85695 w 1331414"/>
                <a:gd name="connsiteY0" fmla="*/ 770042 h 774641"/>
                <a:gd name="connsiteX1" fmla="*/ 18156 w 1331414"/>
                <a:gd name="connsiteY1" fmla="*/ 731068 h 774641"/>
                <a:gd name="connsiteX2" fmla="*/ 1252982 w 1331414"/>
                <a:gd name="connsiteY2" fmla="*/ 18156 h 774641"/>
                <a:gd name="connsiteX3" fmla="*/ 1320763 w 1331414"/>
                <a:gd name="connsiteY3" fmla="*/ 57130 h 77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1414" h="774641">
                  <a:moveTo>
                    <a:pt x="85695" y="770042"/>
                  </a:moveTo>
                  <a:lnTo>
                    <a:pt x="18156" y="731068"/>
                  </a:lnTo>
                  <a:lnTo>
                    <a:pt x="1252982" y="18156"/>
                  </a:lnTo>
                  <a:lnTo>
                    <a:pt x="1320763" y="571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83" name="Freeform: Shape 82"/>
            <p:cNvSpPr/>
            <p:nvPr/>
          </p:nvSpPr>
          <p:spPr>
            <a:xfrm>
              <a:off x="11444232" y="11222287"/>
              <a:ext cx="1474372" cy="863048"/>
            </a:xfrm>
            <a:custGeom>
              <a:avLst/>
              <a:gdLst>
                <a:gd name="connsiteX0" fmla="*/ 85937 w 992508"/>
                <a:gd name="connsiteY0" fmla="*/ 577350 h 580980"/>
                <a:gd name="connsiteX1" fmla="*/ 18156 w 992508"/>
                <a:gd name="connsiteY1" fmla="*/ 538376 h 580980"/>
                <a:gd name="connsiteX2" fmla="*/ 919160 w 992508"/>
                <a:gd name="connsiteY2" fmla="*/ 18156 h 580980"/>
                <a:gd name="connsiteX3" fmla="*/ 986942 w 992508"/>
                <a:gd name="connsiteY3" fmla="*/ 57130 h 58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2508" h="580980">
                  <a:moveTo>
                    <a:pt x="85937" y="577350"/>
                  </a:moveTo>
                  <a:lnTo>
                    <a:pt x="18156" y="538376"/>
                  </a:lnTo>
                  <a:lnTo>
                    <a:pt x="919160" y="18156"/>
                  </a:lnTo>
                  <a:lnTo>
                    <a:pt x="986942" y="571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11011272" y="11066580"/>
              <a:ext cx="1294570" cy="755166"/>
            </a:xfrm>
            <a:custGeom>
              <a:avLst/>
              <a:gdLst>
                <a:gd name="connsiteX0" fmla="*/ 85936 w 871471"/>
                <a:gd name="connsiteY0" fmla="*/ 513926 h 508358"/>
                <a:gd name="connsiteX1" fmla="*/ 18156 w 871471"/>
                <a:gd name="connsiteY1" fmla="*/ 474709 h 508358"/>
                <a:gd name="connsiteX2" fmla="*/ 809258 w 871471"/>
                <a:gd name="connsiteY2" fmla="*/ 18156 h 508358"/>
                <a:gd name="connsiteX3" fmla="*/ 877039 w 871471"/>
                <a:gd name="connsiteY3" fmla="*/ 57129 h 508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71" h="508358">
                  <a:moveTo>
                    <a:pt x="85936" y="513926"/>
                  </a:moveTo>
                  <a:lnTo>
                    <a:pt x="18156" y="474709"/>
                  </a:lnTo>
                  <a:lnTo>
                    <a:pt x="809258" y="18156"/>
                  </a:lnTo>
                  <a:lnTo>
                    <a:pt x="877039" y="5712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11155831" y="11454233"/>
              <a:ext cx="791127" cy="467483"/>
            </a:xfrm>
            <a:custGeom>
              <a:avLst/>
              <a:gdLst>
                <a:gd name="connsiteX0" fmla="*/ 85695 w 532565"/>
                <a:gd name="connsiteY0" fmla="*/ 308888 h 314697"/>
                <a:gd name="connsiteX1" fmla="*/ 18156 w 532565"/>
                <a:gd name="connsiteY1" fmla="*/ 269914 h 314697"/>
                <a:gd name="connsiteX2" fmla="*/ 454134 w 532565"/>
                <a:gd name="connsiteY2" fmla="*/ 18156 h 314697"/>
                <a:gd name="connsiteX3" fmla="*/ 521673 w 532565"/>
                <a:gd name="connsiteY3" fmla="*/ 57129 h 31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565" h="314697">
                  <a:moveTo>
                    <a:pt x="85695" y="308888"/>
                  </a:moveTo>
                  <a:lnTo>
                    <a:pt x="18156" y="269914"/>
                  </a:lnTo>
                  <a:lnTo>
                    <a:pt x="454134" y="18156"/>
                  </a:lnTo>
                  <a:lnTo>
                    <a:pt x="521673" y="5712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11300033" y="11055072"/>
              <a:ext cx="1618212" cy="934968"/>
            </a:xfrm>
            <a:custGeom>
              <a:avLst/>
              <a:gdLst>
                <a:gd name="connsiteX0" fmla="*/ 85695 w 1089339"/>
                <a:gd name="connsiteY0" fmla="*/ 633753 h 629395"/>
                <a:gd name="connsiteX1" fmla="*/ 18156 w 1089339"/>
                <a:gd name="connsiteY1" fmla="*/ 594779 h 629395"/>
                <a:gd name="connsiteX2" fmla="*/ 1016717 w 1089339"/>
                <a:gd name="connsiteY2" fmla="*/ 18156 h 629395"/>
                <a:gd name="connsiteX3" fmla="*/ 1084256 w 1089339"/>
                <a:gd name="connsiteY3" fmla="*/ 57372 h 6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339" h="629395">
                  <a:moveTo>
                    <a:pt x="85695" y="633753"/>
                  </a:moveTo>
                  <a:lnTo>
                    <a:pt x="18156" y="594779"/>
                  </a:lnTo>
                  <a:lnTo>
                    <a:pt x="1016717" y="18156"/>
                  </a:lnTo>
                  <a:lnTo>
                    <a:pt x="1084256" y="5737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11444232" y="11426542"/>
              <a:ext cx="1114770" cy="647285"/>
            </a:xfrm>
            <a:custGeom>
              <a:avLst/>
              <a:gdLst>
                <a:gd name="connsiteX0" fmla="*/ 85937 w 750433"/>
                <a:gd name="connsiteY0" fmla="*/ 439851 h 435735"/>
                <a:gd name="connsiteX1" fmla="*/ 18156 w 750433"/>
                <a:gd name="connsiteY1" fmla="*/ 400877 h 435735"/>
                <a:gd name="connsiteX2" fmla="*/ 680958 w 750433"/>
                <a:gd name="connsiteY2" fmla="*/ 18156 h 435735"/>
                <a:gd name="connsiteX3" fmla="*/ 748740 w 750433"/>
                <a:gd name="connsiteY3" fmla="*/ 57129 h 43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433" h="435735">
                  <a:moveTo>
                    <a:pt x="85937" y="439851"/>
                  </a:moveTo>
                  <a:lnTo>
                    <a:pt x="18156" y="400877"/>
                  </a:lnTo>
                  <a:lnTo>
                    <a:pt x="680958" y="18156"/>
                  </a:lnTo>
                  <a:lnTo>
                    <a:pt x="748740" y="5712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88" name="Freeform: Shape 87"/>
            <p:cNvSpPr/>
            <p:nvPr/>
          </p:nvSpPr>
          <p:spPr>
            <a:xfrm>
              <a:off x="11594546" y="11403169"/>
              <a:ext cx="1294570" cy="755166"/>
            </a:xfrm>
            <a:custGeom>
              <a:avLst/>
              <a:gdLst>
                <a:gd name="connsiteX0" fmla="*/ 85694 w 871471"/>
                <a:gd name="connsiteY0" fmla="*/ 513926 h 508358"/>
                <a:gd name="connsiteX1" fmla="*/ 18156 w 871471"/>
                <a:gd name="connsiteY1" fmla="*/ 474710 h 508358"/>
                <a:gd name="connsiteX2" fmla="*/ 809258 w 871471"/>
                <a:gd name="connsiteY2" fmla="*/ 18156 h 508358"/>
                <a:gd name="connsiteX3" fmla="*/ 876797 w 871471"/>
                <a:gd name="connsiteY3" fmla="*/ 57130 h 508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71" h="508358">
                  <a:moveTo>
                    <a:pt x="85694" y="513926"/>
                  </a:moveTo>
                  <a:lnTo>
                    <a:pt x="18156" y="474710"/>
                  </a:lnTo>
                  <a:lnTo>
                    <a:pt x="809258" y="18156"/>
                  </a:lnTo>
                  <a:lnTo>
                    <a:pt x="876797" y="571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11738747" y="11790820"/>
              <a:ext cx="791127" cy="467483"/>
            </a:xfrm>
            <a:custGeom>
              <a:avLst/>
              <a:gdLst>
                <a:gd name="connsiteX0" fmla="*/ 85695 w 532565"/>
                <a:gd name="connsiteY0" fmla="*/ 308888 h 314697"/>
                <a:gd name="connsiteX1" fmla="*/ 18156 w 532565"/>
                <a:gd name="connsiteY1" fmla="*/ 269915 h 314697"/>
                <a:gd name="connsiteX2" fmla="*/ 454134 w 532565"/>
                <a:gd name="connsiteY2" fmla="*/ 18156 h 314697"/>
                <a:gd name="connsiteX3" fmla="*/ 521914 w 532565"/>
                <a:gd name="connsiteY3" fmla="*/ 57130 h 31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565" h="314697">
                  <a:moveTo>
                    <a:pt x="85695" y="308888"/>
                  </a:moveTo>
                  <a:lnTo>
                    <a:pt x="18156" y="269915"/>
                  </a:lnTo>
                  <a:lnTo>
                    <a:pt x="454134" y="18156"/>
                  </a:lnTo>
                  <a:lnTo>
                    <a:pt x="521914" y="571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11882949" y="11392021"/>
              <a:ext cx="1618212" cy="934968"/>
            </a:xfrm>
            <a:custGeom>
              <a:avLst/>
              <a:gdLst>
                <a:gd name="connsiteX0" fmla="*/ 85936 w 1089339"/>
                <a:gd name="connsiteY0" fmla="*/ 633512 h 629395"/>
                <a:gd name="connsiteX1" fmla="*/ 18156 w 1089339"/>
                <a:gd name="connsiteY1" fmla="*/ 594537 h 629395"/>
                <a:gd name="connsiteX2" fmla="*/ 1016717 w 1089339"/>
                <a:gd name="connsiteY2" fmla="*/ 18156 h 629395"/>
                <a:gd name="connsiteX3" fmla="*/ 1084256 w 1089339"/>
                <a:gd name="connsiteY3" fmla="*/ 57130 h 6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339" h="629395">
                  <a:moveTo>
                    <a:pt x="85936" y="633512"/>
                  </a:moveTo>
                  <a:lnTo>
                    <a:pt x="18156" y="594537"/>
                  </a:lnTo>
                  <a:lnTo>
                    <a:pt x="1016717" y="18156"/>
                  </a:lnTo>
                  <a:lnTo>
                    <a:pt x="1084256" y="571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12027509" y="11763131"/>
              <a:ext cx="1114770" cy="647285"/>
            </a:xfrm>
            <a:custGeom>
              <a:avLst/>
              <a:gdLst>
                <a:gd name="connsiteX0" fmla="*/ 85695 w 750433"/>
                <a:gd name="connsiteY0" fmla="*/ 439851 h 435735"/>
                <a:gd name="connsiteX1" fmla="*/ 18156 w 750433"/>
                <a:gd name="connsiteY1" fmla="*/ 400877 h 435735"/>
                <a:gd name="connsiteX2" fmla="*/ 680958 w 750433"/>
                <a:gd name="connsiteY2" fmla="*/ 18156 h 435735"/>
                <a:gd name="connsiteX3" fmla="*/ 748497 w 750433"/>
                <a:gd name="connsiteY3" fmla="*/ 57130 h 43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433" h="435735">
                  <a:moveTo>
                    <a:pt x="85695" y="439851"/>
                  </a:moveTo>
                  <a:lnTo>
                    <a:pt x="18156" y="400877"/>
                  </a:lnTo>
                  <a:lnTo>
                    <a:pt x="680958" y="18156"/>
                  </a:lnTo>
                  <a:lnTo>
                    <a:pt x="748497" y="571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11594546" y="11582251"/>
              <a:ext cx="1006888" cy="611325"/>
            </a:xfrm>
            <a:custGeom>
              <a:avLst/>
              <a:gdLst>
                <a:gd name="connsiteX0" fmla="*/ 85694 w 677810"/>
                <a:gd name="connsiteY0" fmla="*/ 393372 h 411528"/>
                <a:gd name="connsiteX1" fmla="*/ 18156 w 677810"/>
                <a:gd name="connsiteY1" fmla="*/ 354156 h 411528"/>
                <a:gd name="connsiteX2" fmla="*/ 600104 w 677810"/>
                <a:gd name="connsiteY2" fmla="*/ 18156 h 411528"/>
                <a:gd name="connsiteX3" fmla="*/ 667644 w 677810"/>
                <a:gd name="connsiteY3" fmla="*/ 57372 h 4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810" h="411528">
                  <a:moveTo>
                    <a:pt x="85694" y="393372"/>
                  </a:moveTo>
                  <a:lnTo>
                    <a:pt x="18156" y="354156"/>
                  </a:lnTo>
                  <a:lnTo>
                    <a:pt x="600104" y="18156"/>
                  </a:lnTo>
                  <a:lnTo>
                    <a:pt x="667644" y="5737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11738747" y="11889711"/>
              <a:ext cx="611325" cy="359603"/>
            </a:xfrm>
            <a:custGeom>
              <a:avLst/>
              <a:gdLst>
                <a:gd name="connsiteX0" fmla="*/ 85695 w 411528"/>
                <a:gd name="connsiteY0" fmla="*/ 242318 h 242075"/>
                <a:gd name="connsiteX1" fmla="*/ 18156 w 411528"/>
                <a:gd name="connsiteY1" fmla="*/ 203344 h 242075"/>
                <a:gd name="connsiteX2" fmla="*/ 338906 w 411528"/>
                <a:gd name="connsiteY2" fmla="*/ 18156 h 242075"/>
                <a:gd name="connsiteX3" fmla="*/ 406687 w 411528"/>
                <a:gd name="connsiteY3" fmla="*/ 57130 h 2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528" h="242075">
                  <a:moveTo>
                    <a:pt x="85695" y="242318"/>
                  </a:moveTo>
                  <a:lnTo>
                    <a:pt x="18156" y="203344"/>
                  </a:lnTo>
                  <a:lnTo>
                    <a:pt x="338906" y="18156"/>
                  </a:lnTo>
                  <a:lnTo>
                    <a:pt x="406687" y="5713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94" name="Freeform: Shape 93"/>
            <p:cNvSpPr/>
            <p:nvPr/>
          </p:nvSpPr>
          <p:spPr>
            <a:xfrm>
              <a:off x="11882949" y="11618210"/>
              <a:ext cx="1222649" cy="719206"/>
            </a:xfrm>
            <a:custGeom>
              <a:avLst/>
              <a:gdLst>
                <a:gd name="connsiteX0" fmla="*/ 85936 w 823056"/>
                <a:gd name="connsiteY0" fmla="*/ 481246 h 484150"/>
                <a:gd name="connsiteX1" fmla="*/ 18156 w 823056"/>
                <a:gd name="connsiteY1" fmla="*/ 442271 h 484150"/>
                <a:gd name="connsiteX2" fmla="*/ 752855 w 823056"/>
                <a:gd name="connsiteY2" fmla="*/ 18156 h 484150"/>
                <a:gd name="connsiteX3" fmla="*/ 820394 w 823056"/>
                <a:gd name="connsiteY3" fmla="*/ 57130 h 4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3056" h="484150">
                  <a:moveTo>
                    <a:pt x="85936" y="481246"/>
                  </a:moveTo>
                  <a:lnTo>
                    <a:pt x="18156" y="442271"/>
                  </a:lnTo>
                  <a:lnTo>
                    <a:pt x="752855" y="18156"/>
                  </a:lnTo>
                  <a:lnTo>
                    <a:pt x="820394" y="5713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12027509" y="11913445"/>
              <a:ext cx="863048" cy="503445"/>
            </a:xfrm>
            <a:custGeom>
              <a:avLst/>
              <a:gdLst>
                <a:gd name="connsiteX0" fmla="*/ 85695 w 580980"/>
                <a:gd name="connsiteY0" fmla="*/ 338664 h 338905"/>
                <a:gd name="connsiteX1" fmla="*/ 18156 w 580980"/>
                <a:gd name="connsiteY1" fmla="*/ 299689 h 338905"/>
                <a:gd name="connsiteX2" fmla="*/ 505696 w 580980"/>
                <a:gd name="connsiteY2" fmla="*/ 18156 h 338905"/>
                <a:gd name="connsiteX3" fmla="*/ 573235 w 580980"/>
                <a:gd name="connsiteY3" fmla="*/ 57130 h 33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980" h="338905">
                  <a:moveTo>
                    <a:pt x="85695" y="338664"/>
                  </a:moveTo>
                  <a:lnTo>
                    <a:pt x="18156" y="299689"/>
                  </a:lnTo>
                  <a:lnTo>
                    <a:pt x="505696" y="18156"/>
                  </a:lnTo>
                  <a:lnTo>
                    <a:pt x="573235" y="5713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96" name="Freeform: Shape 95"/>
            <p:cNvSpPr/>
            <p:nvPr/>
          </p:nvSpPr>
          <p:spPr>
            <a:xfrm>
              <a:off x="12177463" y="11525074"/>
              <a:ext cx="1690134" cy="970927"/>
            </a:xfrm>
            <a:custGeom>
              <a:avLst/>
              <a:gdLst>
                <a:gd name="connsiteX0" fmla="*/ 85695 w 1137754"/>
                <a:gd name="connsiteY0" fmla="*/ 658445 h 653603"/>
                <a:gd name="connsiteX1" fmla="*/ 18156 w 1137754"/>
                <a:gd name="connsiteY1" fmla="*/ 619228 h 653603"/>
                <a:gd name="connsiteX2" fmla="*/ 1059322 w 1137754"/>
                <a:gd name="connsiteY2" fmla="*/ 18156 h 653603"/>
                <a:gd name="connsiteX3" fmla="*/ 1127103 w 1137754"/>
                <a:gd name="connsiteY3" fmla="*/ 57129 h 653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7754" h="653603">
                  <a:moveTo>
                    <a:pt x="85695" y="658445"/>
                  </a:moveTo>
                  <a:lnTo>
                    <a:pt x="18156" y="619228"/>
                  </a:lnTo>
                  <a:lnTo>
                    <a:pt x="1059322" y="18156"/>
                  </a:lnTo>
                  <a:lnTo>
                    <a:pt x="1127103" y="5712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12321665" y="11917760"/>
              <a:ext cx="1150729" cy="683246"/>
            </a:xfrm>
            <a:custGeom>
              <a:avLst/>
              <a:gdLst>
                <a:gd name="connsiteX0" fmla="*/ 85936 w 774641"/>
                <a:gd name="connsiteY0" fmla="*/ 450260 h 459943"/>
                <a:gd name="connsiteX1" fmla="*/ 18156 w 774641"/>
                <a:gd name="connsiteY1" fmla="*/ 411044 h 459943"/>
                <a:gd name="connsiteX2" fmla="*/ 698871 w 774641"/>
                <a:gd name="connsiteY2" fmla="*/ 18156 h 459943"/>
                <a:gd name="connsiteX3" fmla="*/ 766652 w 774641"/>
                <a:gd name="connsiteY3" fmla="*/ 57129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641" h="459943">
                  <a:moveTo>
                    <a:pt x="85936" y="450260"/>
                  </a:moveTo>
                  <a:lnTo>
                    <a:pt x="18156" y="411044"/>
                  </a:lnTo>
                  <a:lnTo>
                    <a:pt x="698871" y="18156"/>
                  </a:lnTo>
                  <a:lnTo>
                    <a:pt x="766652" y="5712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98" name="Freeform: Shape 97"/>
            <p:cNvSpPr/>
            <p:nvPr/>
          </p:nvSpPr>
          <p:spPr>
            <a:xfrm>
              <a:off x="12466225" y="11525793"/>
              <a:ext cx="1977815" cy="1150729"/>
            </a:xfrm>
            <a:custGeom>
              <a:avLst/>
              <a:gdLst>
                <a:gd name="connsiteX0" fmla="*/ 85695 w 1331414"/>
                <a:gd name="connsiteY0" fmla="*/ 770042 h 774641"/>
                <a:gd name="connsiteX1" fmla="*/ 18156 w 1331414"/>
                <a:gd name="connsiteY1" fmla="*/ 731068 h 774641"/>
                <a:gd name="connsiteX2" fmla="*/ 1252982 w 1331414"/>
                <a:gd name="connsiteY2" fmla="*/ 18156 h 774641"/>
                <a:gd name="connsiteX3" fmla="*/ 1320521 w 1331414"/>
                <a:gd name="connsiteY3" fmla="*/ 57130 h 77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1414" h="774641">
                  <a:moveTo>
                    <a:pt x="85695" y="770042"/>
                  </a:moveTo>
                  <a:lnTo>
                    <a:pt x="18156" y="731068"/>
                  </a:lnTo>
                  <a:lnTo>
                    <a:pt x="1252982" y="18156"/>
                  </a:lnTo>
                  <a:lnTo>
                    <a:pt x="1320521" y="571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99" name="Freeform: Shape 98"/>
            <p:cNvSpPr/>
            <p:nvPr/>
          </p:nvSpPr>
          <p:spPr>
            <a:xfrm>
              <a:off x="12610425" y="11780750"/>
              <a:ext cx="1690134" cy="970927"/>
            </a:xfrm>
            <a:custGeom>
              <a:avLst/>
              <a:gdLst>
                <a:gd name="connsiteX0" fmla="*/ 85694 w 1137754"/>
                <a:gd name="connsiteY0" fmla="*/ 654572 h 653603"/>
                <a:gd name="connsiteX1" fmla="*/ 18156 w 1137754"/>
                <a:gd name="connsiteY1" fmla="*/ 615598 h 653603"/>
                <a:gd name="connsiteX2" fmla="*/ 1052786 w 1137754"/>
                <a:gd name="connsiteY2" fmla="*/ 18156 h 653603"/>
                <a:gd name="connsiteX3" fmla="*/ 1120566 w 1137754"/>
                <a:gd name="connsiteY3" fmla="*/ 57130 h 653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7754" h="653603">
                  <a:moveTo>
                    <a:pt x="85694" y="654572"/>
                  </a:moveTo>
                  <a:lnTo>
                    <a:pt x="18156" y="615598"/>
                  </a:lnTo>
                  <a:lnTo>
                    <a:pt x="1052786" y="18156"/>
                  </a:lnTo>
                  <a:lnTo>
                    <a:pt x="1120566" y="571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00" name="Freeform: Shape 99"/>
            <p:cNvSpPr/>
            <p:nvPr/>
          </p:nvSpPr>
          <p:spPr>
            <a:xfrm>
              <a:off x="12177463" y="11739757"/>
              <a:ext cx="1294570" cy="755166"/>
            </a:xfrm>
            <a:custGeom>
              <a:avLst/>
              <a:gdLst>
                <a:gd name="connsiteX0" fmla="*/ 85695 w 871471"/>
                <a:gd name="connsiteY0" fmla="*/ 513926 h 508358"/>
                <a:gd name="connsiteX1" fmla="*/ 18156 w 871471"/>
                <a:gd name="connsiteY1" fmla="*/ 474709 h 508358"/>
                <a:gd name="connsiteX2" fmla="*/ 809258 w 871471"/>
                <a:gd name="connsiteY2" fmla="*/ 18156 h 508358"/>
                <a:gd name="connsiteX3" fmla="*/ 876797 w 871471"/>
                <a:gd name="connsiteY3" fmla="*/ 57129 h 508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71" h="508358">
                  <a:moveTo>
                    <a:pt x="85695" y="513926"/>
                  </a:moveTo>
                  <a:lnTo>
                    <a:pt x="18156" y="474709"/>
                  </a:lnTo>
                  <a:lnTo>
                    <a:pt x="809258" y="18156"/>
                  </a:lnTo>
                  <a:lnTo>
                    <a:pt x="876797" y="5712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12321665" y="12127409"/>
              <a:ext cx="791127" cy="467483"/>
            </a:xfrm>
            <a:custGeom>
              <a:avLst/>
              <a:gdLst>
                <a:gd name="connsiteX0" fmla="*/ 85936 w 532565"/>
                <a:gd name="connsiteY0" fmla="*/ 309130 h 314697"/>
                <a:gd name="connsiteX1" fmla="*/ 18156 w 532565"/>
                <a:gd name="connsiteY1" fmla="*/ 269914 h 314697"/>
                <a:gd name="connsiteX2" fmla="*/ 454375 w 532565"/>
                <a:gd name="connsiteY2" fmla="*/ 18156 h 314697"/>
                <a:gd name="connsiteX3" fmla="*/ 521914 w 532565"/>
                <a:gd name="connsiteY3" fmla="*/ 57372 h 31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565" h="314697">
                  <a:moveTo>
                    <a:pt x="85936" y="309130"/>
                  </a:moveTo>
                  <a:lnTo>
                    <a:pt x="18156" y="269914"/>
                  </a:lnTo>
                  <a:lnTo>
                    <a:pt x="454375" y="18156"/>
                  </a:lnTo>
                  <a:lnTo>
                    <a:pt x="521914" y="5737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02" name="Freeform: Shape 101"/>
            <p:cNvSpPr/>
            <p:nvPr/>
          </p:nvSpPr>
          <p:spPr>
            <a:xfrm>
              <a:off x="12466225" y="11728609"/>
              <a:ext cx="1618212" cy="934968"/>
            </a:xfrm>
            <a:custGeom>
              <a:avLst/>
              <a:gdLst>
                <a:gd name="connsiteX0" fmla="*/ 85695 w 1089339"/>
                <a:gd name="connsiteY0" fmla="*/ 633511 h 629395"/>
                <a:gd name="connsiteX1" fmla="*/ 18156 w 1089339"/>
                <a:gd name="connsiteY1" fmla="*/ 594537 h 629395"/>
                <a:gd name="connsiteX2" fmla="*/ 1016474 w 1089339"/>
                <a:gd name="connsiteY2" fmla="*/ 18156 h 629395"/>
                <a:gd name="connsiteX3" fmla="*/ 1084256 w 1089339"/>
                <a:gd name="connsiteY3" fmla="*/ 57129 h 6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9339" h="629395">
                  <a:moveTo>
                    <a:pt x="85695" y="633511"/>
                  </a:moveTo>
                  <a:lnTo>
                    <a:pt x="18156" y="594537"/>
                  </a:lnTo>
                  <a:lnTo>
                    <a:pt x="1016474" y="18156"/>
                  </a:lnTo>
                  <a:lnTo>
                    <a:pt x="1084256" y="5712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03" name="Freeform: Shape 102"/>
            <p:cNvSpPr/>
            <p:nvPr/>
          </p:nvSpPr>
          <p:spPr>
            <a:xfrm>
              <a:off x="12610425" y="12099721"/>
              <a:ext cx="1114770" cy="647285"/>
            </a:xfrm>
            <a:custGeom>
              <a:avLst/>
              <a:gdLst>
                <a:gd name="connsiteX0" fmla="*/ 85694 w 750433"/>
                <a:gd name="connsiteY0" fmla="*/ 439851 h 435735"/>
                <a:gd name="connsiteX1" fmla="*/ 18156 w 750433"/>
                <a:gd name="connsiteY1" fmla="*/ 400877 h 435735"/>
                <a:gd name="connsiteX2" fmla="*/ 680958 w 750433"/>
                <a:gd name="connsiteY2" fmla="*/ 18156 h 435735"/>
                <a:gd name="connsiteX3" fmla="*/ 748739 w 750433"/>
                <a:gd name="connsiteY3" fmla="*/ 57129 h 43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433" h="435735">
                  <a:moveTo>
                    <a:pt x="85694" y="439851"/>
                  </a:moveTo>
                  <a:lnTo>
                    <a:pt x="18156" y="400877"/>
                  </a:lnTo>
                  <a:lnTo>
                    <a:pt x="680958" y="18156"/>
                  </a:lnTo>
                  <a:lnTo>
                    <a:pt x="748739" y="5712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3109195" y="10274015"/>
              <a:ext cx="1948328" cy="1239193"/>
              <a:chOff x="14763538" y="9095293"/>
              <a:chExt cx="1747635" cy="1111547"/>
            </a:xfrm>
            <a:solidFill>
              <a:schemeClr val="bg1">
                <a:lumMod val="85000"/>
              </a:schemeClr>
            </a:solidFill>
          </p:grpSpPr>
          <p:sp>
            <p:nvSpPr>
              <p:cNvPr id="104" name="Freeform: Shape 103"/>
              <p:cNvSpPr/>
              <p:nvPr/>
            </p:nvSpPr>
            <p:spPr>
              <a:xfrm>
                <a:off x="15123837" y="9095293"/>
                <a:ext cx="935428" cy="548354"/>
              </a:xfrm>
              <a:custGeom>
                <a:avLst/>
                <a:gdLst>
                  <a:gd name="connsiteX0" fmla="*/ 707829 w 702018"/>
                  <a:gd name="connsiteY0" fmla="*/ 394341 h 411528"/>
                  <a:gd name="connsiteX1" fmla="*/ 56646 w 702018"/>
                  <a:gd name="connsiteY1" fmla="*/ 18156 h 411528"/>
                  <a:gd name="connsiteX2" fmla="*/ 18156 w 702018"/>
                  <a:gd name="connsiteY2" fmla="*/ 40427 h 411528"/>
                  <a:gd name="connsiteX3" fmla="*/ 669581 w 702018"/>
                  <a:gd name="connsiteY3" fmla="*/ 416612 h 411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2018" h="411528">
                    <a:moveTo>
                      <a:pt x="707829" y="394341"/>
                    </a:moveTo>
                    <a:lnTo>
                      <a:pt x="56646" y="18156"/>
                    </a:lnTo>
                    <a:lnTo>
                      <a:pt x="18156" y="40427"/>
                    </a:lnTo>
                    <a:lnTo>
                      <a:pt x="669581" y="41661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05" name="Freeform: Shape 104"/>
              <p:cNvSpPr/>
              <p:nvPr/>
            </p:nvSpPr>
            <p:spPr>
              <a:xfrm>
                <a:off x="14962880" y="9188514"/>
                <a:ext cx="1548293" cy="903171"/>
              </a:xfrm>
              <a:custGeom>
                <a:avLst/>
                <a:gdLst>
                  <a:gd name="connsiteX0" fmla="*/ 1163656 w 1161961"/>
                  <a:gd name="connsiteY0" fmla="*/ 657234 h 677811"/>
                  <a:gd name="connsiteX1" fmla="*/ 56404 w 1161961"/>
                  <a:gd name="connsiteY1" fmla="*/ 18156 h 677811"/>
                  <a:gd name="connsiteX2" fmla="*/ 18156 w 1161961"/>
                  <a:gd name="connsiteY2" fmla="*/ 40185 h 677811"/>
                  <a:gd name="connsiteX3" fmla="*/ 1125167 w 1161961"/>
                  <a:gd name="connsiteY3" fmla="*/ 679506 h 677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1961" h="677811">
                    <a:moveTo>
                      <a:pt x="1163656" y="657234"/>
                    </a:moveTo>
                    <a:lnTo>
                      <a:pt x="56404" y="18156"/>
                    </a:lnTo>
                    <a:lnTo>
                      <a:pt x="18156" y="40185"/>
                    </a:lnTo>
                    <a:lnTo>
                      <a:pt x="1125167" y="6795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06" name="Freeform: Shape 105"/>
              <p:cNvSpPr/>
              <p:nvPr/>
            </p:nvSpPr>
            <p:spPr>
              <a:xfrm>
                <a:off x="14863209" y="9245930"/>
                <a:ext cx="1548293" cy="903171"/>
              </a:xfrm>
              <a:custGeom>
                <a:avLst/>
                <a:gdLst>
                  <a:gd name="connsiteX0" fmla="*/ 1163656 w 1161961"/>
                  <a:gd name="connsiteY0" fmla="*/ 657477 h 677811"/>
                  <a:gd name="connsiteX1" fmla="*/ 56403 w 1161961"/>
                  <a:gd name="connsiteY1" fmla="*/ 18156 h 677811"/>
                  <a:gd name="connsiteX2" fmla="*/ 18156 w 1161961"/>
                  <a:gd name="connsiteY2" fmla="*/ 40426 h 677811"/>
                  <a:gd name="connsiteX3" fmla="*/ 1125167 w 1161961"/>
                  <a:gd name="connsiteY3" fmla="*/ 679506 h 677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1961" h="677811">
                    <a:moveTo>
                      <a:pt x="1163656" y="657477"/>
                    </a:moveTo>
                    <a:lnTo>
                      <a:pt x="56403" y="18156"/>
                    </a:lnTo>
                    <a:lnTo>
                      <a:pt x="18156" y="40426"/>
                    </a:lnTo>
                    <a:lnTo>
                      <a:pt x="1125167" y="6795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07" name="Freeform: Shape 106"/>
              <p:cNvSpPr/>
              <p:nvPr/>
            </p:nvSpPr>
            <p:spPr>
              <a:xfrm>
                <a:off x="14763538" y="9303669"/>
                <a:ext cx="1548293" cy="903171"/>
              </a:xfrm>
              <a:custGeom>
                <a:avLst/>
                <a:gdLst>
                  <a:gd name="connsiteX0" fmla="*/ 1163656 w 1161961"/>
                  <a:gd name="connsiteY0" fmla="*/ 657234 h 677811"/>
                  <a:gd name="connsiteX1" fmla="*/ 56403 w 1161961"/>
                  <a:gd name="connsiteY1" fmla="*/ 18156 h 677811"/>
                  <a:gd name="connsiteX2" fmla="*/ 18156 w 1161961"/>
                  <a:gd name="connsiteY2" fmla="*/ 40184 h 677811"/>
                  <a:gd name="connsiteX3" fmla="*/ 1125167 w 1161961"/>
                  <a:gd name="connsiteY3" fmla="*/ 679505 h 677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1961" h="677811">
                    <a:moveTo>
                      <a:pt x="1163656" y="657234"/>
                    </a:moveTo>
                    <a:lnTo>
                      <a:pt x="56403" y="18156"/>
                    </a:lnTo>
                    <a:lnTo>
                      <a:pt x="18156" y="40184"/>
                    </a:lnTo>
                    <a:lnTo>
                      <a:pt x="1125167" y="6795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</p:grpSp>
        <p:sp>
          <p:nvSpPr>
            <p:cNvPr id="109" name="Freeform: Shape 108"/>
            <p:cNvSpPr/>
            <p:nvPr/>
          </p:nvSpPr>
          <p:spPr>
            <a:xfrm>
              <a:off x="17728806" y="2481933"/>
              <a:ext cx="5034440" cy="5178281"/>
            </a:xfrm>
            <a:custGeom>
              <a:avLst/>
              <a:gdLst>
                <a:gd name="connsiteX0" fmla="*/ 2479959 w 3389054"/>
                <a:gd name="connsiteY0" fmla="*/ 697317 h 3485885"/>
                <a:gd name="connsiteX1" fmla="*/ 1784718 w 3389054"/>
                <a:gd name="connsiteY1" fmla="*/ 547472 h 3485885"/>
                <a:gd name="connsiteX2" fmla="*/ 1178077 w 3389054"/>
                <a:gd name="connsiteY2" fmla="*/ 687149 h 3485885"/>
                <a:gd name="connsiteX3" fmla="*/ 481385 w 3389054"/>
                <a:gd name="connsiteY3" fmla="*/ 529558 h 3485885"/>
                <a:gd name="connsiteX4" fmla="*/ 46134 w 3389054"/>
                <a:gd name="connsiteY4" fmla="*/ 46134 h 3485885"/>
                <a:gd name="connsiteX5" fmla="*/ 46134 w 3389054"/>
                <a:gd name="connsiteY5" fmla="*/ 1537802 h 3485885"/>
                <a:gd name="connsiteX6" fmla="*/ 3354335 w 3389054"/>
                <a:gd name="connsiteY6" fmla="*/ 3447777 h 3485885"/>
                <a:gd name="connsiteX7" fmla="*/ 3354335 w 3389054"/>
                <a:gd name="connsiteY7" fmla="*/ 1531266 h 3485885"/>
                <a:gd name="connsiteX8" fmla="*/ 3189482 w 3389054"/>
                <a:gd name="connsiteY8" fmla="*/ 1375370 h 3485885"/>
                <a:gd name="connsiteX9" fmla="*/ 2479959 w 3389054"/>
                <a:gd name="connsiteY9" fmla="*/ 697317 h 348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9054" h="3485885">
                  <a:moveTo>
                    <a:pt x="2479959" y="697317"/>
                  </a:moveTo>
                  <a:cubicBezTo>
                    <a:pt x="2233526" y="538757"/>
                    <a:pt x="1993871" y="516728"/>
                    <a:pt x="1784718" y="547472"/>
                  </a:cubicBezTo>
                  <a:cubicBezTo>
                    <a:pt x="1575566" y="578216"/>
                    <a:pt x="1387715" y="657616"/>
                    <a:pt x="1178077" y="687149"/>
                  </a:cubicBezTo>
                  <a:cubicBezTo>
                    <a:pt x="968440" y="716683"/>
                    <a:pt x="727575" y="691749"/>
                    <a:pt x="481385" y="529558"/>
                  </a:cubicBezTo>
                  <a:cubicBezTo>
                    <a:pt x="318952" y="422561"/>
                    <a:pt x="156035" y="244636"/>
                    <a:pt x="46134" y="46134"/>
                  </a:cubicBezTo>
                  <a:lnTo>
                    <a:pt x="46134" y="1537802"/>
                  </a:lnTo>
                  <a:lnTo>
                    <a:pt x="3354335" y="3447777"/>
                  </a:lnTo>
                  <a:lnTo>
                    <a:pt x="3354335" y="1531266"/>
                  </a:lnTo>
                  <a:cubicBezTo>
                    <a:pt x="3297931" y="1482367"/>
                    <a:pt x="3242496" y="1429352"/>
                    <a:pt x="3189482" y="1375370"/>
                  </a:cubicBezTo>
                  <a:cubicBezTo>
                    <a:pt x="2955636" y="1137409"/>
                    <a:pt x="2729538" y="858055"/>
                    <a:pt x="2479959" y="697317"/>
                  </a:cubicBezTo>
                  <a:close/>
                </a:path>
              </a:pathLst>
            </a:custGeom>
            <a:solidFill>
              <a:schemeClr val="accent3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10" name="Freeform: Shape 109"/>
            <p:cNvSpPr/>
            <p:nvPr/>
          </p:nvSpPr>
          <p:spPr>
            <a:xfrm>
              <a:off x="17728806" y="3622955"/>
              <a:ext cx="5034440" cy="5178281"/>
            </a:xfrm>
            <a:custGeom>
              <a:avLst/>
              <a:gdLst>
                <a:gd name="connsiteX0" fmla="*/ 2479959 w 3389054"/>
                <a:gd name="connsiteY0" fmla="*/ 697316 h 3485885"/>
                <a:gd name="connsiteX1" fmla="*/ 1784718 w 3389054"/>
                <a:gd name="connsiteY1" fmla="*/ 547472 h 3485885"/>
                <a:gd name="connsiteX2" fmla="*/ 1178077 w 3389054"/>
                <a:gd name="connsiteY2" fmla="*/ 687149 h 3485885"/>
                <a:gd name="connsiteX3" fmla="*/ 481385 w 3389054"/>
                <a:gd name="connsiteY3" fmla="*/ 529558 h 3485885"/>
                <a:gd name="connsiteX4" fmla="*/ 46134 w 3389054"/>
                <a:gd name="connsiteY4" fmla="*/ 46134 h 3485885"/>
                <a:gd name="connsiteX5" fmla="*/ 46134 w 3389054"/>
                <a:gd name="connsiteY5" fmla="*/ 1537802 h 3485885"/>
                <a:gd name="connsiteX6" fmla="*/ 3354335 w 3389054"/>
                <a:gd name="connsiteY6" fmla="*/ 3447776 h 3485885"/>
                <a:gd name="connsiteX7" fmla="*/ 3354335 w 3389054"/>
                <a:gd name="connsiteY7" fmla="*/ 1531266 h 3485885"/>
                <a:gd name="connsiteX8" fmla="*/ 3189482 w 3389054"/>
                <a:gd name="connsiteY8" fmla="*/ 1375369 h 3485885"/>
                <a:gd name="connsiteX9" fmla="*/ 2479959 w 3389054"/>
                <a:gd name="connsiteY9" fmla="*/ 697316 h 348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9054" h="3485885">
                  <a:moveTo>
                    <a:pt x="2479959" y="697316"/>
                  </a:moveTo>
                  <a:cubicBezTo>
                    <a:pt x="2233526" y="538757"/>
                    <a:pt x="1993871" y="516728"/>
                    <a:pt x="1784718" y="547472"/>
                  </a:cubicBezTo>
                  <a:cubicBezTo>
                    <a:pt x="1575566" y="578215"/>
                    <a:pt x="1387715" y="657616"/>
                    <a:pt x="1178077" y="687149"/>
                  </a:cubicBezTo>
                  <a:cubicBezTo>
                    <a:pt x="968440" y="716682"/>
                    <a:pt x="727575" y="691749"/>
                    <a:pt x="481385" y="529558"/>
                  </a:cubicBezTo>
                  <a:cubicBezTo>
                    <a:pt x="318952" y="422561"/>
                    <a:pt x="156035" y="244635"/>
                    <a:pt x="46134" y="46134"/>
                  </a:cubicBezTo>
                  <a:lnTo>
                    <a:pt x="46134" y="1537802"/>
                  </a:lnTo>
                  <a:lnTo>
                    <a:pt x="3354335" y="3447776"/>
                  </a:lnTo>
                  <a:lnTo>
                    <a:pt x="3354335" y="1531266"/>
                  </a:lnTo>
                  <a:cubicBezTo>
                    <a:pt x="3297931" y="1482367"/>
                    <a:pt x="3242496" y="1429352"/>
                    <a:pt x="3189482" y="1375369"/>
                  </a:cubicBezTo>
                  <a:cubicBezTo>
                    <a:pt x="2955636" y="1137409"/>
                    <a:pt x="2729538" y="858054"/>
                    <a:pt x="2479959" y="697316"/>
                  </a:cubicBezTo>
                  <a:close/>
                </a:path>
              </a:pathLst>
            </a:custGeom>
            <a:solidFill>
              <a:schemeClr val="accent2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7739594" y="196657"/>
              <a:ext cx="5056736" cy="8617883"/>
              <a:chOff x="17739594" y="196657"/>
              <a:chExt cx="5056736" cy="8617883"/>
            </a:xfrm>
            <a:solidFill>
              <a:schemeClr val="accent1"/>
            </a:solidFill>
          </p:grpSpPr>
          <p:grpSp>
            <p:nvGrpSpPr>
              <p:cNvPr id="31" name="Group 30"/>
              <p:cNvGrpSpPr/>
              <p:nvPr/>
            </p:nvGrpSpPr>
            <p:grpSpPr>
              <a:xfrm>
                <a:off x="17739594" y="209244"/>
                <a:ext cx="5056736" cy="8605296"/>
                <a:chOff x="17739594" y="209244"/>
                <a:chExt cx="5056736" cy="8605296"/>
              </a:xfrm>
              <a:grpFill/>
            </p:grpSpPr>
            <p:sp>
              <p:nvSpPr>
                <p:cNvPr id="111" name="Freeform: Shape 110"/>
                <p:cNvSpPr/>
                <p:nvPr/>
              </p:nvSpPr>
              <p:spPr>
                <a:xfrm>
                  <a:off x="17739594" y="209244"/>
                  <a:ext cx="179802" cy="5789606"/>
                </a:xfrm>
                <a:custGeom>
                  <a:avLst/>
                  <a:gdLst>
                    <a:gd name="connsiteX0" fmla="*/ 75183 w 121037"/>
                    <a:gd name="connsiteY0" fmla="*/ 3853737 h 3897413"/>
                    <a:gd name="connsiteX1" fmla="*/ 46134 w 121037"/>
                    <a:gd name="connsiteY1" fmla="*/ 3837034 h 3897413"/>
                    <a:gd name="connsiteX2" fmla="*/ 46134 w 121037"/>
                    <a:gd name="connsiteY2" fmla="*/ 46134 h 3897413"/>
                    <a:gd name="connsiteX3" fmla="*/ 75183 w 121037"/>
                    <a:gd name="connsiteY3" fmla="*/ 62837 h 3897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037" h="3897413">
                      <a:moveTo>
                        <a:pt x="75183" y="3853737"/>
                      </a:moveTo>
                      <a:lnTo>
                        <a:pt x="46134" y="3837034"/>
                      </a:lnTo>
                      <a:lnTo>
                        <a:pt x="46134" y="46134"/>
                      </a:lnTo>
                      <a:lnTo>
                        <a:pt x="75183" y="62837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  <p:sp>
              <p:nvSpPr>
                <p:cNvPr id="112" name="Freeform: Shape 111"/>
                <p:cNvSpPr/>
                <p:nvPr/>
              </p:nvSpPr>
              <p:spPr>
                <a:xfrm>
                  <a:off x="18349121" y="561296"/>
                  <a:ext cx="179802" cy="5789606"/>
                </a:xfrm>
                <a:custGeom>
                  <a:avLst/>
                  <a:gdLst>
                    <a:gd name="connsiteX0" fmla="*/ 75182 w 121037"/>
                    <a:gd name="connsiteY0" fmla="*/ 3853737 h 3897413"/>
                    <a:gd name="connsiteX1" fmla="*/ 46134 w 121037"/>
                    <a:gd name="connsiteY1" fmla="*/ 3837034 h 3897413"/>
                    <a:gd name="connsiteX2" fmla="*/ 46134 w 121037"/>
                    <a:gd name="connsiteY2" fmla="*/ 46134 h 3897413"/>
                    <a:gd name="connsiteX3" fmla="*/ 75182 w 121037"/>
                    <a:gd name="connsiteY3" fmla="*/ 62837 h 3897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037" h="3897413">
                      <a:moveTo>
                        <a:pt x="75182" y="3853737"/>
                      </a:moveTo>
                      <a:lnTo>
                        <a:pt x="46134" y="3837034"/>
                      </a:lnTo>
                      <a:lnTo>
                        <a:pt x="46134" y="46134"/>
                      </a:lnTo>
                      <a:lnTo>
                        <a:pt x="75182" y="62837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  <p:sp>
              <p:nvSpPr>
                <p:cNvPr id="113" name="Freeform: Shape 112"/>
                <p:cNvSpPr/>
                <p:nvPr/>
              </p:nvSpPr>
              <p:spPr>
                <a:xfrm>
                  <a:off x="18958647" y="913347"/>
                  <a:ext cx="179802" cy="5789606"/>
                </a:xfrm>
                <a:custGeom>
                  <a:avLst/>
                  <a:gdLst>
                    <a:gd name="connsiteX0" fmla="*/ 75425 w 121037"/>
                    <a:gd name="connsiteY0" fmla="*/ 3853737 h 3897413"/>
                    <a:gd name="connsiteX1" fmla="*/ 46134 w 121037"/>
                    <a:gd name="connsiteY1" fmla="*/ 3836792 h 3897413"/>
                    <a:gd name="connsiteX2" fmla="*/ 46134 w 121037"/>
                    <a:gd name="connsiteY2" fmla="*/ 46134 h 3897413"/>
                    <a:gd name="connsiteX3" fmla="*/ 75425 w 121037"/>
                    <a:gd name="connsiteY3" fmla="*/ 62837 h 3897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037" h="3897413">
                      <a:moveTo>
                        <a:pt x="75425" y="3853737"/>
                      </a:moveTo>
                      <a:lnTo>
                        <a:pt x="46134" y="3836792"/>
                      </a:lnTo>
                      <a:lnTo>
                        <a:pt x="46134" y="46134"/>
                      </a:lnTo>
                      <a:lnTo>
                        <a:pt x="75425" y="62837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  <p:sp>
              <p:nvSpPr>
                <p:cNvPr id="114" name="Freeform: Shape 113"/>
                <p:cNvSpPr/>
                <p:nvPr/>
              </p:nvSpPr>
              <p:spPr>
                <a:xfrm>
                  <a:off x="19568534" y="1265037"/>
                  <a:ext cx="179802" cy="5789606"/>
                </a:xfrm>
                <a:custGeom>
                  <a:avLst/>
                  <a:gdLst>
                    <a:gd name="connsiteX0" fmla="*/ 75183 w 121037"/>
                    <a:gd name="connsiteY0" fmla="*/ 3853737 h 3897413"/>
                    <a:gd name="connsiteX1" fmla="*/ 46134 w 121037"/>
                    <a:gd name="connsiteY1" fmla="*/ 3837034 h 3897413"/>
                    <a:gd name="connsiteX2" fmla="*/ 46134 w 121037"/>
                    <a:gd name="connsiteY2" fmla="*/ 46134 h 3897413"/>
                    <a:gd name="connsiteX3" fmla="*/ 75183 w 121037"/>
                    <a:gd name="connsiteY3" fmla="*/ 63079 h 3897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037" h="3897413">
                      <a:moveTo>
                        <a:pt x="75183" y="3853737"/>
                      </a:moveTo>
                      <a:lnTo>
                        <a:pt x="46134" y="3837034"/>
                      </a:lnTo>
                      <a:lnTo>
                        <a:pt x="46134" y="46134"/>
                      </a:lnTo>
                      <a:lnTo>
                        <a:pt x="75183" y="63079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  <p:sp>
              <p:nvSpPr>
                <p:cNvPr id="115" name="Freeform: Shape 114"/>
                <p:cNvSpPr/>
                <p:nvPr/>
              </p:nvSpPr>
              <p:spPr>
                <a:xfrm>
                  <a:off x="20178061" y="1617088"/>
                  <a:ext cx="179802" cy="5789606"/>
                </a:xfrm>
                <a:custGeom>
                  <a:avLst/>
                  <a:gdLst>
                    <a:gd name="connsiteX0" fmla="*/ 75183 w 121037"/>
                    <a:gd name="connsiteY0" fmla="*/ 3853737 h 3897413"/>
                    <a:gd name="connsiteX1" fmla="*/ 46134 w 121037"/>
                    <a:gd name="connsiteY1" fmla="*/ 3837034 h 3897413"/>
                    <a:gd name="connsiteX2" fmla="*/ 46134 w 121037"/>
                    <a:gd name="connsiteY2" fmla="*/ 46134 h 3897413"/>
                    <a:gd name="connsiteX3" fmla="*/ 75183 w 121037"/>
                    <a:gd name="connsiteY3" fmla="*/ 62837 h 3897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037" h="3897413">
                      <a:moveTo>
                        <a:pt x="75183" y="3853737"/>
                      </a:moveTo>
                      <a:lnTo>
                        <a:pt x="46134" y="3837034"/>
                      </a:lnTo>
                      <a:lnTo>
                        <a:pt x="46134" y="46134"/>
                      </a:lnTo>
                      <a:lnTo>
                        <a:pt x="75183" y="62837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  <p:sp>
              <p:nvSpPr>
                <p:cNvPr id="116" name="Freeform: Shape 115"/>
                <p:cNvSpPr/>
                <p:nvPr/>
              </p:nvSpPr>
              <p:spPr>
                <a:xfrm>
                  <a:off x="20787588" y="1969140"/>
                  <a:ext cx="179802" cy="5789606"/>
                </a:xfrm>
                <a:custGeom>
                  <a:avLst/>
                  <a:gdLst>
                    <a:gd name="connsiteX0" fmla="*/ 75182 w 121037"/>
                    <a:gd name="connsiteY0" fmla="*/ 3853737 h 3897413"/>
                    <a:gd name="connsiteX1" fmla="*/ 46134 w 121037"/>
                    <a:gd name="connsiteY1" fmla="*/ 3837034 h 3897413"/>
                    <a:gd name="connsiteX2" fmla="*/ 46134 w 121037"/>
                    <a:gd name="connsiteY2" fmla="*/ 46134 h 3897413"/>
                    <a:gd name="connsiteX3" fmla="*/ 75182 w 121037"/>
                    <a:gd name="connsiteY3" fmla="*/ 62837 h 3897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037" h="3897413">
                      <a:moveTo>
                        <a:pt x="75182" y="3853737"/>
                      </a:moveTo>
                      <a:lnTo>
                        <a:pt x="46134" y="3837034"/>
                      </a:lnTo>
                      <a:lnTo>
                        <a:pt x="46134" y="46134"/>
                      </a:lnTo>
                      <a:lnTo>
                        <a:pt x="75182" y="62837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  <p:sp>
              <p:nvSpPr>
                <p:cNvPr id="117" name="Freeform: Shape 116"/>
                <p:cNvSpPr/>
                <p:nvPr/>
              </p:nvSpPr>
              <p:spPr>
                <a:xfrm>
                  <a:off x="21397113" y="2321191"/>
                  <a:ext cx="179802" cy="5789606"/>
                </a:xfrm>
                <a:custGeom>
                  <a:avLst/>
                  <a:gdLst>
                    <a:gd name="connsiteX0" fmla="*/ 75425 w 121037"/>
                    <a:gd name="connsiteY0" fmla="*/ 3853737 h 3897413"/>
                    <a:gd name="connsiteX1" fmla="*/ 46134 w 121037"/>
                    <a:gd name="connsiteY1" fmla="*/ 3836792 h 3897413"/>
                    <a:gd name="connsiteX2" fmla="*/ 46134 w 121037"/>
                    <a:gd name="connsiteY2" fmla="*/ 46134 h 3897413"/>
                    <a:gd name="connsiteX3" fmla="*/ 75425 w 121037"/>
                    <a:gd name="connsiteY3" fmla="*/ 62837 h 3897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037" h="3897413">
                      <a:moveTo>
                        <a:pt x="75425" y="3853737"/>
                      </a:moveTo>
                      <a:lnTo>
                        <a:pt x="46134" y="3836792"/>
                      </a:lnTo>
                      <a:lnTo>
                        <a:pt x="46134" y="46134"/>
                      </a:lnTo>
                      <a:lnTo>
                        <a:pt x="75425" y="62837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  <p:sp>
              <p:nvSpPr>
                <p:cNvPr id="118" name="Freeform: Shape 117"/>
                <p:cNvSpPr/>
                <p:nvPr/>
              </p:nvSpPr>
              <p:spPr>
                <a:xfrm>
                  <a:off x="22007001" y="2672884"/>
                  <a:ext cx="179802" cy="5789606"/>
                </a:xfrm>
                <a:custGeom>
                  <a:avLst/>
                  <a:gdLst>
                    <a:gd name="connsiteX0" fmla="*/ 75183 w 121037"/>
                    <a:gd name="connsiteY0" fmla="*/ 3853737 h 3897413"/>
                    <a:gd name="connsiteX1" fmla="*/ 46134 w 121037"/>
                    <a:gd name="connsiteY1" fmla="*/ 3837034 h 3897413"/>
                    <a:gd name="connsiteX2" fmla="*/ 46134 w 121037"/>
                    <a:gd name="connsiteY2" fmla="*/ 46134 h 3897413"/>
                    <a:gd name="connsiteX3" fmla="*/ 75183 w 121037"/>
                    <a:gd name="connsiteY3" fmla="*/ 63079 h 3897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037" h="3897413">
                      <a:moveTo>
                        <a:pt x="75183" y="3853737"/>
                      </a:moveTo>
                      <a:lnTo>
                        <a:pt x="46134" y="3837034"/>
                      </a:lnTo>
                      <a:lnTo>
                        <a:pt x="46134" y="46134"/>
                      </a:lnTo>
                      <a:lnTo>
                        <a:pt x="75183" y="63079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  <p:sp>
              <p:nvSpPr>
                <p:cNvPr id="119" name="Freeform: Shape 118"/>
                <p:cNvSpPr/>
                <p:nvPr/>
              </p:nvSpPr>
              <p:spPr>
                <a:xfrm>
                  <a:off x="22616528" y="3024934"/>
                  <a:ext cx="179802" cy="5789606"/>
                </a:xfrm>
                <a:custGeom>
                  <a:avLst/>
                  <a:gdLst>
                    <a:gd name="connsiteX0" fmla="*/ 75183 w 121037"/>
                    <a:gd name="connsiteY0" fmla="*/ 3853737 h 3897413"/>
                    <a:gd name="connsiteX1" fmla="*/ 46134 w 121037"/>
                    <a:gd name="connsiteY1" fmla="*/ 3837034 h 3897413"/>
                    <a:gd name="connsiteX2" fmla="*/ 46134 w 121037"/>
                    <a:gd name="connsiteY2" fmla="*/ 46134 h 3897413"/>
                    <a:gd name="connsiteX3" fmla="*/ 75183 w 121037"/>
                    <a:gd name="connsiteY3" fmla="*/ 62837 h 3897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037" h="3897413">
                      <a:moveTo>
                        <a:pt x="75183" y="3853737"/>
                      </a:moveTo>
                      <a:lnTo>
                        <a:pt x="46134" y="3837034"/>
                      </a:lnTo>
                      <a:lnTo>
                        <a:pt x="46134" y="46134"/>
                      </a:lnTo>
                      <a:lnTo>
                        <a:pt x="75183" y="62837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17761170" y="196657"/>
                <a:ext cx="4998479" cy="8616084"/>
                <a:chOff x="17761170" y="196657"/>
                <a:chExt cx="4998479" cy="8616084"/>
              </a:xfrm>
              <a:grpFill/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7761170" y="196657"/>
                  <a:ext cx="4998479" cy="5800394"/>
                  <a:chOff x="17761170" y="196657"/>
                  <a:chExt cx="4998479" cy="5800394"/>
                </a:xfrm>
                <a:grpFill/>
              </p:grpSpPr>
              <p:sp>
                <p:nvSpPr>
                  <p:cNvPr id="120" name="Freeform: Shape 119"/>
                  <p:cNvSpPr/>
                  <p:nvPr/>
                </p:nvSpPr>
                <p:spPr>
                  <a:xfrm>
                    <a:off x="17761170" y="196657"/>
                    <a:ext cx="4998479" cy="2984703"/>
                  </a:xfrm>
                  <a:custGeom>
                    <a:avLst/>
                    <a:gdLst>
                      <a:gd name="connsiteX0" fmla="*/ 46134 w 3364847"/>
                      <a:gd name="connsiteY0" fmla="*/ 79782 h 2009225"/>
                      <a:gd name="connsiteX1" fmla="*/ 46134 w 3364847"/>
                      <a:gd name="connsiteY1" fmla="*/ 46134 h 2009225"/>
                      <a:gd name="connsiteX2" fmla="*/ 3329160 w 3364847"/>
                      <a:gd name="connsiteY2" fmla="*/ 1941584 h 2009225"/>
                      <a:gd name="connsiteX3" fmla="*/ 3329160 w 3364847"/>
                      <a:gd name="connsiteY3" fmla="*/ 1975232 h 2009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64847" h="2009225">
                        <a:moveTo>
                          <a:pt x="46134" y="79782"/>
                        </a:moveTo>
                        <a:lnTo>
                          <a:pt x="46134" y="46134"/>
                        </a:lnTo>
                        <a:lnTo>
                          <a:pt x="3329160" y="1941584"/>
                        </a:lnTo>
                        <a:lnTo>
                          <a:pt x="3329160" y="1975232"/>
                        </a:lnTo>
                        <a:close/>
                      </a:path>
                    </a:pathLst>
                  </a:custGeom>
                  <a:grpFill/>
                  <a:ln w="2420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defRPr/>
                    </a:pPr>
                    <a:endParaRPr lang="en-US" sz="900">
                      <a:solidFill>
                        <a:srgbClr val="272E3A"/>
                      </a:solidFill>
                      <a:cs typeface="+mn-lt"/>
                    </a:endParaRPr>
                  </a:p>
                </p:txBody>
              </p:sp>
              <p:sp>
                <p:nvSpPr>
                  <p:cNvPr id="121" name="Freeform: Shape 120"/>
                  <p:cNvSpPr/>
                  <p:nvPr/>
                </p:nvSpPr>
                <p:spPr>
                  <a:xfrm>
                    <a:off x="17761170" y="900760"/>
                    <a:ext cx="4998479" cy="2984703"/>
                  </a:xfrm>
                  <a:custGeom>
                    <a:avLst/>
                    <a:gdLst>
                      <a:gd name="connsiteX0" fmla="*/ 46134 w 3364847"/>
                      <a:gd name="connsiteY0" fmla="*/ 79782 h 2009225"/>
                      <a:gd name="connsiteX1" fmla="*/ 46134 w 3364847"/>
                      <a:gd name="connsiteY1" fmla="*/ 46134 h 2009225"/>
                      <a:gd name="connsiteX2" fmla="*/ 3329160 w 3364847"/>
                      <a:gd name="connsiteY2" fmla="*/ 1941584 h 2009225"/>
                      <a:gd name="connsiteX3" fmla="*/ 3329160 w 3364847"/>
                      <a:gd name="connsiteY3" fmla="*/ 1974990 h 2009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64847" h="2009225">
                        <a:moveTo>
                          <a:pt x="46134" y="79782"/>
                        </a:moveTo>
                        <a:lnTo>
                          <a:pt x="46134" y="46134"/>
                        </a:lnTo>
                        <a:lnTo>
                          <a:pt x="3329160" y="1941584"/>
                        </a:lnTo>
                        <a:lnTo>
                          <a:pt x="3329160" y="1974990"/>
                        </a:lnTo>
                        <a:close/>
                      </a:path>
                    </a:pathLst>
                  </a:custGeom>
                  <a:grpFill/>
                  <a:ln w="2420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defRPr/>
                    </a:pPr>
                    <a:endParaRPr lang="en-US" sz="900">
                      <a:solidFill>
                        <a:srgbClr val="272E3A"/>
                      </a:solidFill>
                      <a:cs typeface="+mn-lt"/>
                    </a:endParaRPr>
                  </a:p>
                </p:txBody>
              </p:sp>
              <p:sp>
                <p:nvSpPr>
                  <p:cNvPr id="122" name="Freeform: Shape 121"/>
                  <p:cNvSpPr/>
                  <p:nvPr/>
                </p:nvSpPr>
                <p:spPr>
                  <a:xfrm>
                    <a:off x="17761170" y="1604502"/>
                    <a:ext cx="4998479" cy="2984703"/>
                  </a:xfrm>
                  <a:custGeom>
                    <a:avLst/>
                    <a:gdLst>
                      <a:gd name="connsiteX0" fmla="*/ 46134 w 3364847"/>
                      <a:gd name="connsiteY0" fmla="*/ 79782 h 2009225"/>
                      <a:gd name="connsiteX1" fmla="*/ 46134 w 3364847"/>
                      <a:gd name="connsiteY1" fmla="*/ 46134 h 2009225"/>
                      <a:gd name="connsiteX2" fmla="*/ 3329160 w 3364847"/>
                      <a:gd name="connsiteY2" fmla="*/ 1941584 h 2009225"/>
                      <a:gd name="connsiteX3" fmla="*/ 3329160 w 3364847"/>
                      <a:gd name="connsiteY3" fmla="*/ 1975232 h 2009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64847" h="2009225">
                        <a:moveTo>
                          <a:pt x="46134" y="79782"/>
                        </a:moveTo>
                        <a:lnTo>
                          <a:pt x="46134" y="46134"/>
                        </a:lnTo>
                        <a:lnTo>
                          <a:pt x="3329160" y="1941584"/>
                        </a:lnTo>
                        <a:lnTo>
                          <a:pt x="3329160" y="1975232"/>
                        </a:lnTo>
                        <a:close/>
                      </a:path>
                    </a:pathLst>
                  </a:custGeom>
                  <a:grpFill/>
                  <a:ln w="2420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defRPr/>
                    </a:pPr>
                    <a:endParaRPr lang="en-US" sz="900">
                      <a:solidFill>
                        <a:srgbClr val="272E3A"/>
                      </a:solidFill>
                      <a:cs typeface="+mn-lt"/>
                    </a:endParaRPr>
                  </a:p>
                </p:txBody>
              </p:sp>
              <p:sp>
                <p:nvSpPr>
                  <p:cNvPr id="123" name="Freeform: Shape 122"/>
                  <p:cNvSpPr/>
                  <p:nvPr/>
                </p:nvSpPr>
                <p:spPr>
                  <a:xfrm>
                    <a:off x="17761170" y="2308605"/>
                    <a:ext cx="4998479" cy="2984703"/>
                  </a:xfrm>
                  <a:custGeom>
                    <a:avLst/>
                    <a:gdLst>
                      <a:gd name="connsiteX0" fmla="*/ 46134 w 3364847"/>
                      <a:gd name="connsiteY0" fmla="*/ 79540 h 2009225"/>
                      <a:gd name="connsiteX1" fmla="*/ 46134 w 3364847"/>
                      <a:gd name="connsiteY1" fmla="*/ 46134 h 2009225"/>
                      <a:gd name="connsiteX2" fmla="*/ 3329160 w 3364847"/>
                      <a:gd name="connsiteY2" fmla="*/ 1941584 h 2009225"/>
                      <a:gd name="connsiteX3" fmla="*/ 3329160 w 3364847"/>
                      <a:gd name="connsiteY3" fmla="*/ 1974990 h 2009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64847" h="2009225">
                        <a:moveTo>
                          <a:pt x="46134" y="79540"/>
                        </a:moveTo>
                        <a:lnTo>
                          <a:pt x="46134" y="46134"/>
                        </a:lnTo>
                        <a:lnTo>
                          <a:pt x="3329160" y="1941584"/>
                        </a:lnTo>
                        <a:lnTo>
                          <a:pt x="3329160" y="1974990"/>
                        </a:lnTo>
                        <a:close/>
                      </a:path>
                    </a:pathLst>
                  </a:custGeom>
                  <a:grpFill/>
                  <a:ln w="2420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defRPr/>
                    </a:pPr>
                    <a:endParaRPr lang="en-US" sz="900">
                      <a:solidFill>
                        <a:srgbClr val="272E3A"/>
                      </a:solidFill>
                      <a:cs typeface="+mn-lt"/>
                    </a:endParaRPr>
                  </a:p>
                </p:txBody>
              </p:sp>
              <p:sp>
                <p:nvSpPr>
                  <p:cNvPr id="124" name="Freeform: Shape 123"/>
                  <p:cNvSpPr/>
                  <p:nvPr/>
                </p:nvSpPr>
                <p:spPr>
                  <a:xfrm>
                    <a:off x="17761170" y="3012348"/>
                    <a:ext cx="4998479" cy="2984703"/>
                  </a:xfrm>
                  <a:custGeom>
                    <a:avLst/>
                    <a:gdLst>
                      <a:gd name="connsiteX0" fmla="*/ 46134 w 3364847"/>
                      <a:gd name="connsiteY0" fmla="*/ 79782 h 2009225"/>
                      <a:gd name="connsiteX1" fmla="*/ 46134 w 3364847"/>
                      <a:gd name="connsiteY1" fmla="*/ 46134 h 2009225"/>
                      <a:gd name="connsiteX2" fmla="*/ 3329160 w 3364847"/>
                      <a:gd name="connsiteY2" fmla="*/ 1941584 h 2009225"/>
                      <a:gd name="connsiteX3" fmla="*/ 3329160 w 3364847"/>
                      <a:gd name="connsiteY3" fmla="*/ 1975232 h 2009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64847" h="2009225">
                        <a:moveTo>
                          <a:pt x="46134" y="79782"/>
                        </a:moveTo>
                        <a:lnTo>
                          <a:pt x="46134" y="46134"/>
                        </a:lnTo>
                        <a:lnTo>
                          <a:pt x="3329160" y="1941584"/>
                        </a:lnTo>
                        <a:lnTo>
                          <a:pt x="3329160" y="1975232"/>
                        </a:lnTo>
                        <a:close/>
                      </a:path>
                    </a:pathLst>
                  </a:custGeom>
                  <a:grpFill/>
                  <a:ln w="2420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>
                      <a:defRPr/>
                    </a:pPr>
                    <a:endParaRPr lang="en-US" sz="900">
                      <a:solidFill>
                        <a:srgbClr val="272E3A"/>
                      </a:solidFill>
                      <a:cs typeface="+mn-lt"/>
                    </a:endParaRPr>
                  </a:p>
                </p:txBody>
              </p:sp>
            </p:grpSp>
            <p:sp>
              <p:nvSpPr>
                <p:cNvPr id="125" name="Freeform: Shape 124"/>
                <p:cNvSpPr/>
                <p:nvPr/>
              </p:nvSpPr>
              <p:spPr>
                <a:xfrm>
                  <a:off x="17761170" y="3716451"/>
                  <a:ext cx="4998479" cy="2984703"/>
                </a:xfrm>
                <a:custGeom>
                  <a:avLst/>
                  <a:gdLst>
                    <a:gd name="connsiteX0" fmla="*/ 46134 w 3364847"/>
                    <a:gd name="connsiteY0" fmla="*/ 79540 h 2009225"/>
                    <a:gd name="connsiteX1" fmla="*/ 46134 w 3364847"/>
                    <a:gd name="connsiteY1" fmla="*/ 46134 h 2009225"/>
                    <a:gd name="connsiteX2" fmla="*/ 3329160 w 3364847"/>
                    <a:gd name="connsiteY2" fmla="*/ 1941584 h 2009225"/>
                    <a:gd name="connsiteX3" fmla="*/ 3329160 w 3364847"/>
                    <a:gd name="connsiteY3" fmla="*/ 1974990 h 2009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64847" h="2009225">
                      <a:moveTo>
                        <a:pt x="46134" y="79540"/>
                      </a:moveTo>
                      <a:lnTo>
                        <a:pt x="46134" y="46134"/>
                      </a:lnTo>
                      <a:lnTo>
                        <a:pt x="3329160" y="1941584"/>
                      </a:lnTo>
                      <a:lnTo>
                        <a:pt x="3329160" y="1974990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  <p:sp>
              <p:nvSpPr>
                <p:cNvPr id="126" name="Freeform: Shape 125"/>
                <p:cNvSpPr/>
                <p:nvPr/>
              </p:nvSpPr>
              <p:spPr>
                <a:xfrm>
                  <a:off x="17761170" y="4420194"/>
                  <a:ext cx="4998479" cy="2984703"/>
                </a:xfrm>
                <a:custGeom>
                  <a:avLst/>
                  <a:gdLst>
                    <a:gd name="connsiteX0" fmla="*/ 46134 w 3364847"/>
                    <a:gd name="connsiteY0" fmla="*/ 79782 h 2009225"/>
                    <a:gd name="connsiteX1" fmla="*/ 46134 w 3364847"/>
                    <a:gd name="connsiteY1" fmla="*/ 46134 h 2009225"/>
                    <a:gd name="connsiteX2" fmla="*/ 3329160 w 3364847"/>
                    <a:gd name="connsiteY2" fmla="*/ 1941584 h 2009225"/>
                    <a:gd name="connsiteX3" fmla="*/ 3329160 w 3364847"/>
                    <a:gd name="connsiteY3" fmla="*/ 1975232 h 2009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64847" h="2009225">
                      <a:moveTo>
                        <a:pt x="46134" y="79782"/>
                      </a:moveTo>
                      <a:lnTo>
                        <a:pt x="46134" y="46134"/>
                      </a:lnTo>
                      <a:lnTo>
                        <a:pt x="3329160" y="1941584"/>
                      </a:lnTo>
                      <a:lnTo>
                        <a:pt x="3329160" y="1975232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  <p:sp>
              <p:nvSpPr>
                <p:cNvPr id="127" name="Freeform: Shape 126"/>
                <p:cNvSpPr/>
                <p:nvPr/>
              </p:nvSpPr>
              <p:spPr>
                <a:xfrm>
                  <a:off x="17761170" y="5124296"/>
                  <a:ext cx="4998479" cy="2984703"/>
                </a:xfrm>
                <a:custGeom>
                  <a:avLst/>
                  <a:gdLst>
                    <a:gd name="connsiteX0" fmla="*/ 46134 w 3364847"/>
                    <a:gd name="connsiteY0" fmla="*/ 79540 h 2009225"/>
                    <a:gd name="connsiteX1" fmla="*/ 46134 w 3364847"/>
                    <a:gd name="connsiteY1" fmla="*/ 46134 h 2009225"/>
                    <a:gd name="connsiteX2" fmla="*/ 3329160 w 3364847"/>
                    <a:gd name="connsiteY2" fmla="*/ 1941583 h 2009225"/>
                    <a:gd name="connsiteX3" fmla="*/ 3329160 w 3364847"/>
                    <a:gd name="connsiteY3" fmla="*/ 1974990 h 2009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64847" h="2009225">
                      <a:moveTo>
                        <a:pt x="46134" y="79540"/>
                      </a:moveTo>
                      <a:lnTo>
                        <a:pt x="46134" y="46134"/>
                      </a:lnTo>
                      <a:lnTo>
                        <a:pt x="3329160" y="1941583"/>
                      </a:lnTo>
                      <a:lnTo>
                        <a:pt x="3329160" y="1974990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  <p:sp>
              <p:nvSpPr>
                <p:cNvPr id="128" name="Freeform: Shape 127"/>
                <p:cNvSpPr/>
                <p:nvPr/>
              </p:nvSpPr>
              <p:spPr>
                <a:xfrm>
                  <a:off x="17761170" y="5828038"/>
                  <a:ext cx="4998479" cy="2984703"/>
                </a:xfrm>
                <a:custGeom>
                  <a:avLst/>
                  <a:gdLst>
                    <a:gd name="connsiteX0" fmla="*/ 46134 w 3364847"/>
                    <a:gd name="connsiteY0" fmla="*/ 79782 h 2009225"/>
                    <a:gd name="connsiteX1" fmla="*/ 46134 w 3364847"/>
                    <a:gd name="connsiteY1" fmla="*/ 46134 h 2009225"/>
                    <a:gd name="connsiteX2" fmla="*/ 3329160 w 3364847"/>
                    <a:gd name="connsiteY2" fmla="*/ 1941584 h 2009225"/>
                    <a:gd name="connsiteX3" fmla="*/ 3329160 w 3364847"/>
                    <a:gd name="connsiteY3" fmla="*/ 1975233 h 2009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64847" h="2009225">
                      <a:moveTo>
                        <a:pt x="46134" y="79782"/>
                      </a:moveTo>
                      <a:lnTo>
                        <a:pt x="46134" y="46134"/>
                      </a:lnTo>
                      <a:lnTo>
                        <a:pt x="3329160" y="1941584"/>
                      </a:lnTo>
                      <a:lnTo>
                        <a:pt x="3329160" y="1975233"/>
                      </a:lnTo>
                      <a:close/>
                    </a:path>
                  </a:pathLst>
                </a:custGeom>
                <a:grpFill/>
                <a:ln w="242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en-US" sz="900">
                    <a:solidFill>
                      <a:srgbClr val="272E3A"/>
                    </a:solidFill>
                    <a:cs typeface="+mn-lt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8787101" y="9674351"/>
              <a:ext cx="12316576" cy="3549279"/>
              <a:chOff x="10886653" y="8557399"/>
              <a:chExt cx="11047874" cy="3183676"/>
            </a:xfrm>
            <a:solidFill>
              <a:schemeClr val="accent5"/>
            </a:solidFill>
          </p:grpSpPr>
          <p:sp>
            <p:nvSpPr>
              <p:cNvPr id="108" name="Freeform: Shape 107"/>
              <p:cNvSpPr/>
              <p:nvPr/>
            </p:nvSpPr>
            <p:spPr>
              <a:xfrm>
                <a:off x="10886653" y="8557399"/>
                <a:ext cx="2161159" cy="1419269"/>
              </a:xfrm>
              <a:custGeom>
                <a:avLst/>
                <a:gdLst>
                  <a:gd name="connsiteX0" fmla="*/ 1280839 w 1621904"/>
                  <a:gd name="connsiteY0" fmla="*/ 769213 h 1065131"/>
                  <a:gd name="connsiteX1" fmla="*/ 486832 w 1621904"/>
                  <a:gd name="connsiteY1" fmla="*/ 769213 h 1065131"/>
                  <a:gd name="connsiteX2" fmla="*/ 486832 w 1621904"/>
                  <a:gd name="connsiteY2" fmla="*/ 310722 h 1065131"/>
                  <a:gd name="connsiteX3" fmla="*/ 1156171 w 1621904"/>
                  <a:gd name="connsiteY3" fmla="*/ 256497 h 1065131"/>
                  <a:gd name="connsiteX4" fmla="*/ 1036343 w 1621904"/>
                  <a:gd name="connsiteY4" fmla="*/ 325730 h 1065131"/>
                  <a:gd name="connsiteX5" fmla="*/ 1585612 w 1621904"/>
                  <a:gd name="connsiteY5" fmla="*/ 363253 h 1065131"/>
                  <a:gd name="connsiteX6" fmla="*/ 1520736 w 1621904"/>
                  <a:gd name="connsiteY6" fmla="*/ 46134 h 1065131"/>
                  <a:gd name="connsiteX7" fmla="*/ 1357093 w 1621904"/>
                  <a:gd name="connsiteY7" fmla="*/ 140543 h 1065131"/>
                  <a:gd name="connsiteX8" fmla="*/ 291235 w 1621904"/>
                  <a:gd name="connsiteY8" fmla="*/ 197673 h 1065131"/>
                  <a:gd name="connsiteX9" fmla="*/ 291235 w 1621904"/>
                  <a:gd name="connsiteY9" fmla="*/ 882020 h 1065131"/>
                  <a:gd name="connsiteX10" fmla="*/ 1476678 w 1621904"/>
                  <a:gd name="connsiteY10" fmla="*/ 882020 h 1065131"/>
                  <a:gd name="connsiteX11" fmla="*/ 1280839 w 1621904"/>
                  <a:gd name="connsiteY11" fmla="*/ 769213 h 1065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21904" h="1065131">
                    <a:moveTo>
                      <a:pt x="1280839" y="769213"/>
                    </a:moveTo>
                    <a:cubicBezTo>
                      <a:pt x="1062003" y="895576"/>
                      <a:pt x="705668" y="895576"/>
                      <a:pt x="486832" y="769213"/>
                    </a:cubicBezTo>
                    <a:cubicBezTo>
                      <a:pt x="267996" y="642849"/>
                      <a:pt x="267996" y="437085"/>
                      <a:pt x="486832" y="310722"/>
                    </a:cubicBezTo>
                    <a:cubicBezTo>
                      <a:pt x="667904" y="206145"/>
                      <a:pt x="942660" y="188232"/>
                      <a:pt x="1156171" y="256497"/>
                    </a:cubicBezTo>
                    <a:lnTo>
                      <a:pt x="1036343" y="325730"/>
                    </a:lnTo>
                    <a:lnTo>
                      <a:pt x="1585612" y="363253"/>
                    </a:lnTo>
                    <a:lnTo>
                      <a:pt x="1520736" y="46134"/>
                    </a:lnTo>
                    <a:lnTo>
                      <a:pt x="1357093" y="140543"/>
                    </a:lnTo>
                    <a:cubicBezTo>
                      <a:pt x="1030775" y="11517"/>
                      <a:pt x="580757" y="30640"/>
                      <a:pt x="291235" y="197673"/>
                    </a:cubicBezTo>
                    <a:cubicBezTo>
                      <a:pt x="-35567" y="386492"/>
                      <a:pt x="-35567" y="693443"/>
                      <a:pt x="291235" y="882020"/>
                    </a:cubicBezTo>
                    <a:cubicBezTo>
                      <a:pt x="618037" y="1070597"/>
                      <a:pt x="1149876" y="1070838"/>
                      <a:pt x="1476678" y="882020"/>
                    </a:cubicBezTo>
                    <a:lnTo>
                      <a:pt x="1280839" y="769213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29" name="Freeform: Shape 128"/>
              <p:cNvSpPr/>
              <p:nvPr/>
            </p:nvSpPr>
            <p:spPr>
              <a:xfrm>
                <a:off x="18773430" y="9870221"/>
                <a:ext cx="3161097" cy="1870854"/>
              </a:xfrm>
              <a:custGeom>
                <a:avLst/>
                <a:gdLst>
                  <a:gd name="connsiteX0" fmla="*/ 2255556 w 2372338"/>
                  <a:gd name="connsiteY0" fmla="*/ 626388 h 1404037"/>
                  <a:gd name="connsiteX1" fmla="*/ 2327452 w 2372338"/>
                  <a:gd name="connsiteY1" fmla="*/ 46134 h 1404037"/>
                  <a:gd name="connsiteX2" fmla="*/ 1322597 w 2372338"/>
                  <a:gd name="connsiteY2" fmla="*/ 87771 h 1404037"/>
                  <a:gd name="connsiteX3" fmla="*/ 1540222 w 2372338"/>
                  <a:gd name="connsiteY3" fmla="*/ 213408 h 1404037"/>
                  <a:gd name="connsiteX4" fmla="*/ 46134 w 2372338"/>
                  <a:gd name="connsiteY4" fmla="*/ 1076165 h 1404037"/>
                  <a:gd name="connsiteX5" fmla="*/ 543598 w 2372338"/>
                  <a:gd name="connsiteY5" fmla="*/ 1363266 h 1404037"/>
                  <a:gd name="connsiteX6" fmla="*/ 2037688 w 2372338"/>
                  <a:gd name="connsiteY6" fmla="*/ 500752 h 1404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72338" h="1404037">
                    <a:moveTo>
                      <a:pt x="2255556" y="626388"/>
                    </a:moveTo>
                    <a:lnTo>
                      <a:pt x="2327452" y="46134"/>
                    </a:lnTo>
                    <a:lnTo>
                      <a:pt x="1322597" y="87771"/>
                    </a:lnTo>
                    <a:lnTo>
                      <a:pt x="1540222" y="213408"/>
                    </a:lnTo>
                    <a:lnTo>
                      <a:pt x="46134" y="1076165"/>
                    </a:lnTo>
                    <a:lnTo>
                      <a:pt x="543598" y="1363266"/>
                    </a:lnTo>
                    <a:lnTo>
                      <a:pt x="2037688" y="500752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</p:grpSp>
        <p:sp>
          <p:nvSpPr>
            <p:cNvPr id="130" name="Freeform: Shape 129"/>
            <p:cNvSpPr/>
            <p:nvPr/>
          </p:nvSpPr>
          <p:spPr>
            <a:xfrm>
              <a:off x="17154519" y="1250653"/>
              <a:ext cx="1510332" cy="3847750"/>
            </a:xfrm>
            <a:custGeom>
              <a:avLst/>
              <a:gdLst>
                <a:gd name="connsiteX0" fmla="*/ 989743 w 1016716"/>
                <a:gd name="connsiteY0" fmla="*/ 947380 h 2590206"/>
                <a:gd name="connsiteX1" fmla="*/ 517938 w 1016716"/>
                <a:gd name="connsiteY1" fmla="*/ 46134 h 2590206"/>
                <a:gd name="connsiteX2" fmla="*/ 46134 w 1016716"/>
                <a:gd name="connsiteY2" fmla="*/ 402469 h 2590206"/>
                <a:gd name="connsiteX3" fmla="*/ 266180 w 1016716"/>
                <a:gd name="connsiteY3" fmla="*/ 529558 h 2590206"/>
                <a:gd name="connsiteX4" fmla="*/ 266180 w 1016716"/>
                <a:gd name="connsiteY4" fmla="*/ 2274921 h 2590206"/>
                <a:gd name="connsiteX5" fmla="*/ 769455 w 1016716"/>
                <a:gd name="connsiteY5" fmla="*/ 2565412 h 2590206"/>
                <a:gd name="connsiteX6" fmla="*/ 769455 w 1016716"/>
                <a:gd name="connsiteY6" fmla="*/ 820049 h 259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6716" h="2590206">
                  <a:moveTo>
                    <a:pt x="989743" y="947380"/>
                  </a:moveTo>
                  <a:lnTo>
                    <a:pt x="517938" y="46134"/>
                  </a:lnTo>
                  <a:lnTo>
                    <a:pt x="46134" y="402469"/>
                  </a:lnTo>
                  <a:lnTo>
                    <a:pt x="266180" y="529558"/>
                  </a:lnTo>
                  <a:lnTo>
                    <a:pt x="266180" y="2274921"/>
                  </a:lnTo>
                  <a:lnTo>
                    <a:pt x="769455" y="2565412"/>
                  </a:lnTo>
                  <a:lnTo>
                    <a:pt x="769455" y="820049"/>
                  </a:lnTo>
                  <a:close/>
                </a:path>
              </a:pathLst>
            </a:custGeom>
            <a:solidFill>
              <a:schemeClr val="accent2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35" name="Freeform: Shape 134"/>
            <p:cNvSpPr/>
            <p:nvPr/>
          </p:nvSpPr>
          <p:spPr>
            <a:xfrm>
              <a:off x="18958647" y="1604502"/>
              <a:ext cx="3164505" cy="4027552"/>
            </a:xfrm>
            <a:custGeom>
              <a:avLst/>
              <a:gdLst>
                <a:gd name="connsiteX0" fmla="*/ 46134 w 2130263"/>
                <a:gd name="connsiteY0" fmla="*/ 46134 h 2711244"/>
                <a:gd name="connsiteX1" fmla="*/ 250445 w 2130263"/>
                <a:gd name="connsiteY1" fmla="*/ 1125790 h 2711244"/>
                <a:gd name="connsiteX2" fmla="*/ 1291854 w 2130263"/>
                <a:gd name="connsiteY2" fmla="*/ 790515 h 2711244"/>
                <a:gd name="connsiteX3" fmla="*/ 2084893 w 2130263"/>
                <a:gd name="connsiteY3" fmla="*/ 2669262 h 271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0263" h="2711244">
                  <a:moveTo>
                    <a:pt x="46134" y="46134"/>
                  </a:moveTo>
                  <a:lnTo>
                    <a:pt x="250445" y="1125790"/>
                  </a:lnTo>
                  <a:lnTo>
                    <a:pt x="1291854" y="790515"/>
                  </a:lnTo>
                  <a:lnTo>
                    <a:pt x="2084893" y="2669262"/>
                  </a:lnTo>
                </a:path>
              </a:pathLst>
            </a:custGeom>
            <a:noFill/>
            <a:ln w="571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38" name="Freeform: Shape 137"/>
            <p:cNvSpPr/>
            <p:nvPr/>
          </p:nvSpPr>
          <p:spPr>
            <a:xfrm>
              <a:off x="12762537" y="5398880"/>
              <a:ext cx="970927" cy="575365"/>
            </a:xfrm>
            <a:custGeom>
              <a:avLst/>
              <a:gdLst>
                <a:gd name="connsiteX0" fmla="*/ 653846 w 653603"/>
                <a:gd name="connsiteY0" fmla="*/ 202375 h 387320"/>
                <a:gd name="connsiteX1" fmla="*/ 336969 w 653603"/>
                <a:gd name="connsiteY1" fmla="*/ 386352 h 387320"/>
                <a:gd name="connsiteX2" fmla="*/ 18156 w 653603"/>
                <a:gd name="connsiteY2" fmla="*/ 202375 h 387320"/>
                <a:gd name="connsiteX3" fmla="*/ 335032 w 653603"/>
                <a:gd name="connsiteY3" fmla="*/ 18156 h 38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603" h="387320">
                  <a:moveTo>
                    <a:pt x="653846" y="202375"/>
                  </a:moveTo>
                  <a:lnTo>
                    <a:pt x="336969" y="386352"/>
                  </a:lnTo>
                  <a:lnTo>
                    <a:pt x="18156" y="202375"/>
                  </a:lnTo>
                  <a:lnTo>
                    <a:pt x="335032" y="18156"/>
                  </a:lnTo>
                  <a:close/>
                </a:path>
              </a:pathLst>
            </a:custGeom>
            <a:solidFill>
              <a:srgbClr val="759B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39" name="Freeform: Shape 138"/>
            <p:cNvSpPr/>
            <p:nvPr/>
          </p:nvSpPr>
          <p:spPr>
            <a:xfrm>
              <a:off x="13234336" y="5331994"/>
              <a:ext cx="503444" cy="647285"/>
            </a:xfrm>
            <a:custGeom>
              <a:avLst/>
              <a:gdLst>
                <a:gd name="connsiteX0" fmla="*/ 337452 w 338905"/>
                <a:gd name="connsiteY0" fmla="*/ 18156 h 435735"/>
                <a:gd name="connsiteX1" fmla="*/ 334790 w 338905"/>
                <a:gd name="connsiteY1" fmla="*/ 247401 h 435735"/>
                <a:gd name="connsiteX2" fmla="*/ 18156 w 338905"/>
                <a:gd name="connsiteY2" fmla="*/ 431378 h 435735"/>
                <a:gd name="connsiteX3" fmla="*/ 20818 w 338905"/>
                <a:gd name="connsiteY3" fmla="*/ 202133 h 43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905" h="435735">
                  <a:moveTo>
                    <a:pt x="337452" y="18156"/>
                  </a:moveTo>
                  <a:lnTo>
                    <a:pt x="334790" y="247401"/>
                  </a:lnTo>
                  <a:lnTo>
                    <a:pt x="18156" y="431378"/>
                  </a:lnTo>
                  <a:lnTo>
                    <a:pt x="20818" y="20213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12760740" y="5331994"/>
              <a:ext cx="503444" cy="647285"/>
            </a:xfrm>
            <a:custGeom>
              <a:avLst/>
              <a:gdLst>
                <a:gd name="connsiteX0" fmla="*/ 339632 w 338905"/>
                <a:gd name="connsiteY0" fmla="*/ 202133 h 435735"/>
                <a:gd name="connsiteX1" fmla="*/ 336969 w 338905"/>
                <a:gd name="connsiteY1" fmla="*/ 431378 h 435735"/>
                <a:gd name="connsiteX2" fmla="*/ 18156 w 338905"/>
                <a:gd name="connsiteY2" fmla="*/ 247401 h 435735"/>
                <a:gd name="connsiteX3" fmla="*/ 20818 w 338905"/>
                <a:gd name="connsiteY3" fmla="*/ 18156 h 43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905" h="435735">
                  <a:moveTo>
                    <a:pt x="339632" y="202133"/>
                  </a:moveTo>
                  <a:lnTo>
                    <a:pt x="336969" y="431378"/>
                  </a:lnTo>
                  <a:lnTo>
                    <a:pt x="18156" y="247401"/>
                  </a:lnTo>
                  <a:lnTo>
                    <a:pt x="20818" y="1815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41" name="Freeform: Shape 140"/>
            <p:cNvSpPr/>
            <p:nvPr/>
          </p:nvSpPr>
          <p:spPr>
            <a:xfrm>
              <a:off x="12764695" y="5058336"/>
              <a:ext cx="970927" cy="575365"/>
            </a:xfrm>
            <a:custGeom>
              <a:avLst/>
              <a:gdLst>
                <a:gd name="connsiteX0" fmla="*/ 653603 w 653603"/>
                <a:gd name="connsiteY0" fmla="*/ 202375 h 387320"/>
                <a:gd name="connsiteX1" fmla="*/ 336969 w 653603"/>
                <a:gd name="connsiteY1" fmla="*/ 386352 h 387320"/>
                <a:gd name="connsiteX2" fmla="*/ 18156 w 653603"/>
                <a:gd name="connsiteY2" fmla="*/ 202375 h 387320"/>
                <a:gd name="connsiteX3" fmla="*/ 334791 w 653603"/>
                <a:gd name="connsiteY3" fmla="*/ 18156 h 38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603" h="387320">
                  <a:moveTo>
                    <a:pt x="653603" y="202375"/>
                  </a:moveTo>
                  <a:lnTo>
                    <a:pt x="336969" y="386352"/>
                  </a:lnTo>
                  <a:lnTo>
                    <a:pt x="18156" y="202375"/>
                  </a:lnTo>
                  <a:lnTo>
                    <a:pt x="334791" y="1815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44" name="Freeform: Shape 143"/>
            <p:cNvSpPr/>
            <p:nvPr/>
          </p:nvSpPr>
          <p:spPr>
            <a:xfrm>
              <a:off x="13862921" y="5974245"/>
              <a:ext cx="970927" cy="575365"/>
            </a:xfrm>
            <a:custGeom>
              <a:avLst/>
              <a:gdLst>
                <a:gd name="connsiteX0" fmla="*/ 653603 w 653603"/>
                <a:gd name="connsiteY0" fmla="*/ 202133 h 387320"/>
                <a:gd name="connsiteX1" fmla="*/ 336969 w 653603"/>
                <a:gd name="connsiteY1" fmla="*/ 386352 h 387320"/>
                <a:gd name="connsiteX2" fmla="*/ 18156 w 653603"/>
                <a:gd name="connsiteY2" fmla="*/ 202133 h 387320"/>
                <a:gd name="connsiteX3" fmla="*/ 334791 w 653603"/>
                <a:gd name="connsiteY3" fmla="*/ 18156 h 38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603" h="387320">
                  <a:moveTo>
                    <a:pt x="653603" y="202133"/>
                  </a:moveTo>
                  <a:lnTo>
                    <a:pt x="336969" y="386352"/>
                  </a:lnTo>
                  <a:lnTo>
                    <a:pt x="18156" y="202133"/>
                  </a:lnTo>
                  <a:lnTo>
                    <a:pt x="334791" y="18156"/>
                  </a:lnTo>
                  <a:close/>
                </a:path>
              </a:pathLst>
            </a:custGeom>
            <a:solidFill>
              <a:srgbClr val="759B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45" name="Freeform: Shape 144"/>
            <p:cNvSpPr/>
            <p:nvPr/>
          </p:nvSpPr>
          <p:spPr>
            <a:xfrm>
              <a:off x="14334720" y="5666065"/>
              <a:ext cx="503444" cy="899007"/>
            </a:xfrm>
            <a:custGeom>
              <a:avLst/>
              <a:gdLst>
                <a:gd name="connsiteX0" fmla="*/ 337453 w 338905"/>
                <a:gd name="connsiteY0" fmla="*/ 18156 h 605188"/>
                <a:gd name="connsiteX1" fmla="*/ 334791 w 338905"/>
                <a:gd name="connsiteY1" fmla="*/ 409591 h 605188"/>
                <a:gd name="connsiteX2" fmla="*/ 18156 w 338905"/>
                <a:gd name="connsiteY2" fmla="*/ 593811 h 605188"/>
                <a:gd name="connsiteX3" fmla="*/ 20577 w 338905"/>
                <a:gd name="connsiteY3" fmla="*/ 202375 h 60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905" h="605188">
                  <a:moveTo>
                    <a:pt x="337453" y="18156"/>
                  </a:moveTo>
                  <a:lnTo>
                    <a:pt x="334791" y="409591"/>
                  </a:lnTo>
                  <a:lnTo>
                    <a:pt x="18156" y="593811"/>
                  </a:lnTo>
                  <a:lnTo>
                    <a:pt x="20577" y="202375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46" name="Freeform: Shape 145"/>
            <p:cNvSpPr/>
            <p:nvPr/>
          </p:nvSpPr>
          <p:spPr>
            <a:xfrm>
              <a:off x="13860764" y="5666065"/>
              <a:ext cx="503444" cy="899007"/>
            </a:xfrm>
            <a:custGeom>
              <a:avLst/>
              <a:gdLst>
                <a:gd name="connsiteX0" fmla="*/ 339632 w 338905"/>
                <a:gd name="connsiteY0" fmla="*/ 202375 h 605188"/>
                <a:gd name="connsiteX1" fmla="*/ 337211 w 338905"/>
                <a:gd name="connsiteY1" fmla="*/ 593811 h 605188"/>
                <a:gd name="connsiteX2" fmla="*/ 18156 w 338905"/>
                <a:gd name="connsiteY2" fmla="*/ 409591 h 605188"/>
                <a:gd name="connsiteX3" fmla="*/ 20819 w 338905"/>
                <a:gd name="connsiteY3" fmla="*/ 18156 h 60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905" h="605188">
                  <a:moveTo>
                    <a:pt x="339632" y="202375"/>
                  </a:moveTo>
                  <a:lnTo>
                    <a:pt x="337211" y="593811"/>
                  </a:lnTo>
                  <a:lnTo>
                    <a:pt x="18156" y="409591"/>
                  </a:lnTo>
                  <a:lnTo>
                    <a:pt x="20819" y="1815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47" name="Freeform: Shape 146"/>
            <p:cNvSpPr/>
            <p:nvPr/>
          </p:nvSpPr>
          <p:spPr>
            <a:xfrm>
              <a:off x="13864720" y="5392767"/>
              <a:ext cx="970927" cy="575365"/>
            </a:xfrm>
            <a:custGeom>
              <a:avLst/>
              <a:gdLst>
                <a:gd name="connsiteX0" fmla="*/ 653845 w 653603"/>
                <a:gd name="connsiteY0" fmla="*/ 202133 h 387320"/>
                <a:gd name="connsiteX1" fmla="*/ 336968 w 653603"/>
                <a:gd name="connsiteY1" fmla="*/ 386352 h 387320"/>
                <a:gd name="connsiteX2" fmla="*/ 18156 w 653603"/>
                <a:gd name="connsiteY2" fmla="*/ 202133 h 387320"/>
                <a:gd name="connsiteX3" fmla="*/ 334790 w 653603"/>
                <a:gd name="connsiteY3" fmla="*/ 18156 h 38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603" h="387320">
                  <a:moveTo>
                    <a:pt x="653845" y="202133"/>
                  </a:moveTo>
                  <a:lnTo>
                    <a:pt x="336968" y="386352"/>
                  </a:lnTo>
                  <a:lnTo>
                    <a:pt x="18156" y="202133"/>
                  </a:lnTo>
                  <a:lnTo>
                    <a:pt x="334790" y="1815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3232537" y="4817402"/>
              <a:ext cx="2706372" cy="3983680"/>
              <a:chOff x="14874175" y="4200753"/>
              <a:chExt cx="2427595" cy="3573330"/>
            </a:xfrm>
            <a:solidFill>
              <a:schemeClr val="bg1">
                <a:lumMod val="65000"/>
              </a:schemeClr>
            </a:solidFill>
          </p:grpSpPr>
          <p:sp>
            <p:nvSpPr>
              <p:cNvPr id="136" name="Freeform: Shape 135"/>
              <p:cNvSpPr/>
              <p:nvPr/>
            </p:nvSpPr>
            <p:spPr>
              <a:xfrm>
                <a:off x="14874175" y="4967802"/>
                <a:ext cx="451585" cy="2806281"/>
              </a:xfrm>
              <a:custGeom>
                <a:avLst/>
                <a:gdLst>
                  <a:gd name="connsiteX0" fmla="*/ 337453 w 338905"/>
                  <a:gd name="connsiteY0" fmla="*/ 18156 h 2106055"/>
                  <a:gd name="connsiteX1" fmla="*/ 334791 w 338905"/>
                  <a:gd name="connsiteY1" fmla="*/ 1919416 h 2106055"/>
                  <a:gd name="connsiteX2" fmla="*/ 18156 w 338905"/>
                  <a:gd name="connsiteY2" fmla="*/ 2103393 h 2106055"/>
                  <a:gd name="connsiteX3" fmla="*/ 20577 w 338905"/>
                  <a:gd name="connsiteY3" fmla="*/ 202133 h 2106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905" h="2106055">
                    <a:moveTo>
                      <a:pt x="337453" y="18156"/>
                    </a:moveTo>
                    <a:lnTo>
                      <a:pt x="334791" y="1919416"/>
                    </a:lnTo>
                    <a:lnTo>
                      <a:pt x="18156" y="2103393"/>
                    </a:lnTo>
                    <a:lnTo>
                      <a:pt x="20577" y="2021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42" name="Freeform: Shape 141"/>
              <p:cNvSpPr/>
              <p:nvPr/>
            </p:nvSpPr>
            <p:spPr>
              <a:xfrm>
                <a:off x="15860890" y="5483578"/>
                <a:ext cx="451585" cy="1709573"/>
              </a:xfrm>
              <a:custGeom>
                <a:avLst/>
                <a:gdLst>
                  <a:gd name="connsiteX0" fmla="*/ 337453 w 338905"/>
                  <a:gd name="connsiteY0" fmla="*/ 18156 h 1282999"/>
                  <a:gd name="connsiteX1" fmla="*/ 335032 w 338905"/>
                  <a:gd name="connsiteY1" fmla="*/ 1100233 h 1282999"/>
                  <a:gd name="connsiteX2" fmla="*/ 18156 w 338905"/>
                  <a:gd name="connsiteY2" fmla="*/ 1284210 h 1282999"/>
                  <a:gd name="connsiteX3" fmla="*/ 20819 w 338905"/>
                  <a:gd name="connsiteY3" fmla="*/ 202375 h 128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905" h="1282999">
                    <a:moveTo>
                      <a:pt x="337453" y="18156"/>
                    </a:moveTo>
                    <a:lnTo>
                      <a:pt x="335032" y="1100233"/>
                    </a:lnTo>
                    <a:lnTo>
                      <a:pt x="18156" y="1284210"/>
                    </a:lnTo>
                    <a:lnTo>
                      <a:pt x="20819" y="202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48" name="Freeform: Shape 147"/>
              <p:cNvSpPr/>
              <p:nvPr/>
            </p:nvSpPr>
            <p:spPr>
              <a:xfrm>
                <a:off x="16850185" y="4200753"/>
                <a:ext cx="451585" cy="2451464"/>
              </a:xfrm>
              <a:custGeom>
                <a:avLst/>
                <a:gdLst>
                  <a:gd name="connsiteX0" fmla="*/ 337453 w 338905"/>
                  <a:gd name="connsiteY0" fmla="*/ 18156 h 1839772"/>
                  <a:gd name="connsiteX1" fmla="*/ 334790 w 338905"/>
                  <a:gd name="connsiteY1" fmla="*/ 1639818 h 1839772"/>
                  <a:gd name="connsiteX2" fmla="*/ 18156 w 338905"/>
                  <a:gd name="connsiteY2" fmla="*/ 1823796 h 1839772"/>
                  <a:gd name="connsiteX3" fmla="*/ 20577 w 338905"/>
                  <a:gd name="connsiteY3" fmla="*/ 202133 h 183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905" h="1839772">
                    <a:moveTo>
                      <a:pt x="337453" y="18156"/>
                    </a:moveTo>
                    <a:lnTo>
                      <a:pt x="334790" y="1639818"/>
                    </a:lnTo>
                    <a:lnTo>
                      <a:pt x="18156" y="1823796"/>
                    </a:lnTo>
                    <a:lnTo>
                      <a:pt x="20577" y="2021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2758942" y="4817402"/>
              <a:ext cx="2706011" cy="3983680"/>
              <a:chOff x="14449364" y="4200753"/>
              <a:chExt cx="2427271" cy="3573330"/>
            </a:xfrm>
            <a:solidFill>
              <a:schemeClr val="bg1">
                <a:lumMod val="85000"/>
              </a:schemeClr>
            </a:solidFill>
          </p:grpSpPr>
          <p:sp>
            <p:nvSpPr>
              <p:cNvPr id="137" name="Freeform: Shape 136"/>
              <p:cNvSpPr/>
              <p:nvPr/>
            </p:nvSpPr>
            <p:spPr>
              <a:xfrm>
                <a:off x="14449364" y="4967802"/>
                <a:ext cx="451585" cy="2806281"/>
              </a:xfrm>
              <a:custGeom>
                <a:avLst/>
                <a:gdLst>
                  <a:gd name="connsiteX0" fmla="*/ 339389 w 338905"/>
                  <a:gd name="connsiteY0" fmla="*/ 202133 h 2106055"/>
                  <a:gd name="connsiteX1" fmla="*/ 336968 w 338905"/>
                  <a:gd name="connsiteY1" fmla="*/ 2103393 h 2106055"/>
                  <a:gd name="connsiteX2" fmla="*/ 18156 w 338905"/>
                  <a:gd name="connsiteY2" fmla="*/ 1919173 h 2106055"/>
                  <a:gd name="connsiteX3" fmla="*/ 20576 w 338905"/>
                  <a:gd name="connsiteY3" fmla="*/ 18156 h 2106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905" h="2106055">
                    <a:moveTo>
                      <a:pt x="339389" y="202133"/>
                    </a:moveTo>
                    <a:lnTo>
                      <a:pt x="336968" y="2103393"/>
                    </a:lnTo>
                    <a:lnTo>
                      <a:pt x="18156" y="1919173"/>
                    </a:lnTo>
                    <a:lnTo>
                      <a:pt x="20576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43" name="Freeform: Shape 142"/>
              <p:cNvSpPr/>
              <p:nvPr/>
            </p:nvSpPr>
            <p:spPr>
              <a:xfrm>
                <a:off x="15436078" y="5483578"/>
                <a:ext cx="451585" cy="1709573"/>
              </a:xfrm>
              <a:custGeom>
                <a:avLst/>
                <a:gdLst>
                  <a:gd name="connsiteX0" fmla="*/ 339632 w 338905"/>
                  <a:gd name="connsiteY0" fmla="*/ 202375 h 1282999"/>
                  <a:gd name="connsiteX1" fmla="*/ 336968 w 338905"/>
                  <a:gd name="connsiteY1" fmla="*/ 1284210 h 1282999"/>
                  <a:gd name="connsiteX2" fmla="*/ 18156 w 338905"/>
                  <a:gd name="connsiteY2" fmla="*/ 1100233 h 1282999"/>
                  <a:gd name="connsiteX3" fmla="*/ 20818 w 338905"/>
                  <a:gd name="connsiteY3" fmla="*/ 18156 h 128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905" h="1282999">
                    <a:moveTo>
                      <a:pt x="339632" y="202375"/>
                    </a:moveTo>
                    <a:lnTo>
                      <a:pt x="336968" y="1284210"/>
                    </a:lnTo>
                    <a:lnTo>
                      <a:pt x="18156" y="1100233"/>
                    </a:lnTo>
                    <a:lnTo>
                      <a:pt x="20818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49" name="Freeform: Shape 148"/>
              <p:cNvSpPr/>
              <p:nvPr/>
            </p:nvSpPr>
            <p:spPr>
              <a:xfrm>
                <a:off x="16425050" y="4200753"/>
                <a:ext cx="451585" cy="2451464"/>
              </a:xfrm>
              <a:custGeom>
                <a:avLst/>
                <a:gdLst>
                  <a:gd name="connsiteX0" fmla="*/ 339632 w 338905"/>
                  <a:gd name="connsiteY0" fmla="*/ 202133 h 1839772"/>
                  <a:gd name="connsiteX1" fmla="*/ 337211 w 338905"/>
                  <a:gd name="connsiteY1" fmla="*/ 1823796 h 1839772"/>
                  <a:gd name="connsiteX2" fmla="*/ 18156 w 338905"/>
                  <a:gd name="connsiteY2" fmla="*/ 1639818 h 1839772"/>
                  <a:gd name="connsiteX3" fmla="*/ 20818 w 338905"/>
                  <a:gd name="connsiteY3" fmla="*/ 18156 h 183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905" h="1839772">
                    <a:moveTo>
                      <a:pt x="339632" y="202133"/>
                    </a:moveTo>
                    <a:lnTo>
                      <a:pt x="337211" y="1823796"/>
                    </a:lnTo>
                    <a:lnTo>
                      <a:pt x="18156" y="1639818"/>
                    </a:lnTo>
                    <a:lnTo>
                      <a:pt x="20818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</p:grpSp>
        <p:sp>
          <p:nvSpPr>
            <p:cNvPr id="150" name="Freeform: Shape 149"/>
            <p:cNvSpPr/>
            <p:nvPr/>
          </p:nvSpPr>
          <p:spPr>
            <a:xfrm>
              <a:off x="14965465" y="4544104"/>
              <a:ext cx="970927" cy="575365"/>
            </a:xfrm>
            <a:custGeom>
              <a:avLst/>
              <a:gdLst>
                <a:gd name="connsiteX0" fmla="*/ 653846 w 653603"/>
                <a:gd name="connsiteY0" fmla="*/ 202133 h 387320"/>
                <a:gd name="connsiteX1" fmla="*/ 336969 w 653603"/>
                <a:gd name="connsiteY1" fmla="*/ 386110 h 387320"/>
                <a:gd name="connsiteX2" fmla="*/ 18156 w 653603"/>
                <a:gd name="connsiteY2" fmla="*/ 202133 h 387320"/>
                <a:gd name="connsiteX3" fmla="*/ 334790 w 653603"/>
                <a:gd name="connsiteY3" fmla="*/ 18156 h 38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603" h="387320">
                  <a:moveTo>
                    <a:pt x="653846" y="202133"/>
                  </a:moveTo>
                  <a:lnTo>
                    <a:pt x="336969" y="386110"/>
                  </a:lnTo>
                  <a:lnTo>
                    <a:pt x="18156" y="202133"/>
                  </a:lnTo>
                  <a:lnTo>
                    <a:pt x="334790" y="18156"/>
                  </a:lnTo>
                  <a:close/>
                </a:path>
              </a:pathLst>
            </a:custGeom>
            <a:solidFill>
              <a:srgbClr val="759B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51" name="Freeform: Shape 150"/>
            <p:cNvSpPr/>
            <p:nvPr/>
          </p:nvSpPr>
          <p:spPr>
            <a:xfrm>
              <a:off x="15435105" y="3897897"/>
              <a:ext cx="503444" cy="1222649"/>
            </a:xfrm>
            <a:custGeom>
              <a:avLst/>
              <a:gdLst>
                <a:gd name="connsiteX0" fmla="*/ 337453 w 338905"/>
                <a:gd name="connsiteY0" fmla="*/ 18156 h 823056"/>
                <a:gd name="connsiteX1" fmla="*/ 334791 w 338905"/>
                <a:gd name="connsiteY1" fmla="*/ 637143 h 823056"/>
                <a:gd name="connsiteX2" fmla="*/ 18156 w 338905"/>
                <a:gd name="connsiteY2" fmla="*/ 821120 h 823056"/>
                <a:gd name="connsiteX3" fmla="*/ 20577 w 338905"/>
                <a:gd name="connsiteY3" fmla="*/ 202133 h 82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905" h="823056">
                  <a:moveTo>
                    <a:pt x="337453" y="18156"/>
                  </a:moveTo>
                  <a:lnTo>
                    <a:pt x="334791" y="637143"/>
                  </a:lnTo>
                  <a:lnTo>
                    <a:pt x="18156" y="821120"/>
                  </a:lnTo>
                  <a:lnTo>
                    <a:pt x="20577" y="20213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4961149" y="3897537"/>
              <a:ext cx="503444" cy="1222649"/>
            </a:xfrm>
            <a:custGeom>
              <a:avLst/>
              <a:gdLst>
                <a:gd name="connsiteX0" fmla="*/ 339632 w 338905"/>
                <a:gd name="connsiteY0" fmla="*/ 202375 h 823056"/>
                <a:gd name="connsiteX1" fmla="*/ 337211 w 338905"/>
                <a:gd name="connsiteY1" fmla="*/ 821362 h 823056"/>
                <a:gd name="connsiteX2" fmla="*/ 18156 w 338905"/>
                <a:gd name="connsiteY2" fmla="*/ 637384 h 823056"/>
                <a:gd name="connsiteX3" fmla="*/ 20818 w 338905"/>
                <a:gd name="connsiteY3" fmla="*/ 18156 h 82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905" h="823056">
                  <a:moveTo>
                    <a:pt x="339632" y="202375"/>
                  </a:moveTo>
                  <a:lnTo>
                    <a:pt x="337211" y="821362"/>
                  </a:lnTo>
                  <a:lnTo>
                    <a:pt x="18156" y="637384"/>
                  </a:lnTo>
                  <a:lnTo>
                    <a:pt x="20818" y="181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53" name="Freeform: Shape 152"/>
            <p:cNvSpPr/>
            <p:nvPr/>
          </p:nvSpPr>
          <p:spPr>
            <a:xfrm>
              <a:off x="14965104" y="3624239"/>
              <a:ext cx="970927" cy="575365"/>
            </a:xfrm>
            <a:custGeom>
              <a:avLst/>
              <a:gdLst>
                <a:gd name="connsiteX0" fmla="*/ 653846 w 653603"/>
                <a:gd name="connsiteY0" fmla="*/ 202375 h 387320"/>
                <a:gd name="connsiteX1" fmla="*/ 336969 w 653603"/>
                <a:gd name="connsiteY1" fmla="*/ 386352 h 387320"/>
                <a:gd name="connsiteX2" fmla="*/ 18156 w 653603"/>
                <a:gd name="connsiteY2" fmla="*/ 202133 h 387320"/>
                <a:gd name="connsiteX3" fmla="*/ 334791 w 653603"/>
                <a:gd name="connsiteY3" fmla="*/ 18156 h 38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603" h="387320">
                  <a:moveTo>
                    <a:pt x="653846" y="202375"/>
                  </a:moveTo>
                  <a:lnTo>
                    <a:pt x="336969" y="386352"/>
                  </a:lnTo>
                  <a:lnTo>
                    <a:pt x="18156" y="202133"/>
                  </a:lnTo>
                  <a:lnTo>
                    <a:pt x="334791" y="18156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54" name="Freeform: Shape 153"/>
            <p:cNvSpPr/>
            <p:nvPr/>
          </p:nvSpPr>
          <p:spPr>
            <a:xfrm>
              <a:off x="21026211" y="10773863"/>
              <a:ext cx="1402451" cy="503445"/>
            </a:xfrm>
            <a:custGeom>
              <a:avLst/>
              <a:gdLst>
                <a:gd name="connsiteX0" fmla="*/ 926423 w 944093"/>
                <a:gd name="connsiteY0" fmla="*/ 20819 h 338905"/>
                <a:gd name="connsiteX1" fmla="*/ 926181 w 944093"/>
                <a:gd name="connsiteY1" fmla="*/ 72865 h 338905"/>
                <a:gd name="connsiteX2" fmla="*/ 794249 w 944093"/>
                <a:gd name="connsiteY2" fmla="*/ 257569 h 338905"/>
                <a:gd name="connsiteX3" fmla="*/ 152265 w 944093"/>
                <a:gd name="connsiteY3" fmla="*/ 257569 h 338905"/>
                <a:gd name="connsiteX4" fmla="*/ 18156 w 944093"/>
                <a:gd name="connsiteY4" fmla="*/ 70202 h 338905"/>
                <a:gd name="connsiteX5" fmla="*/ 18398 w 944093"/>
                <a:gd name="connsiteY5" fmla="*/ 18156 h 338905"/>
                <a:gd name="connsiteX6" fmla="*/ 152507 w 944093"/>
                <a:gd name="connsiteY6" fmla="*/ 205522 h 338905"/>
                <a:gd name="connsiteX7" fmla="*/ 794492 w 944093"/>
                <a:gd name="connsiteY7" fmla="*/ 205522 h 338905"/>
                <a:gd name="connsiteX8" fmla="*/ 926423 w 944093"/>
                <a:gd name="connsiteY8" fmla="*/ 20819 h 33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4093" h="338905">
                  <a:moveTo>
                    <a:pt x="926423" y="20819"/>
                  </a:moveTo>
                  <a:lnTo>
                    <a:pt x="926181" y="72865"/>
                  </a:lnTo>
                  <a:cubicBezTo>
                    <a:pt x="925938" y="139678"/>
                    <a:pt x="882123" y="206490"/>
                    <a:pt x="794249" y="257569"/>
                  </a:cubicBezTo>
                  <a:cubicBezTo>
                    <a:pt x="617534" y="360208"/>
                    <a:pt x="330191" y="360208"/>
                    <a:pt x="152265" y="257569"/>
                  </a:cubicBezTo>
                  <a:cubicBezTo>
                    <a:pt x="62697" y="206006"/>
                    <a:pt x="18156" y="137983"/>
                    <a:pt x="18156" y="70202"/>
                  </a:cubicBezTo>
                  <a:lnTo>
                    <a:pt x="18398" y="18156"/>
                  </a:lnTo>
                  <a:cubicBezTo>
                    <a:pt x="18156" y="85937"/>
                    <a:pt x="62939" y="153718"/>
                    <a:pt x="152507" y="205522"/>
                  </a:cubicBezTo>
                  <a:cubicBezTo>
                    <a:pt x="330432" y="308162"/>
                    <a:pt x="617777" y="308162"/>
                    <a:pt x="794492" y="205522"/>
                  </a:cubicBezTo>
                  <a:cubicBezTo>
                    <a:pt x="882365" y="154444"/>
                    <a:pt x="926423" y="87632"/>
                    <a:pt x="926423" y="208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55" name="Freeform: Shape 154"/>
            <p:cNvSpPr/>
            <p:nvPr/>
          </p:nvSpPr>
          <p:spPr>
            <a:xfrm>
              <a:off x="21026611" y="10385133"/>
              <a:ext cx="1402451" cy="827086"/>
            </a:xfrm>
            <a:custGeom>
              <a:avLst/>
              <a:gdLst>
                <a:gd name="connsiteX0" fmla="*/ 792043 w 944093"/>
                <a:gd name="connsiteY0" fmla="*/ 95136 h 556773"/>
                <a:gd name="connsiteX1" fmla="*/ 794222 w 944093"/>
                <a:gd name="connsiteY1" fmla="*/ 466963 h 556773"/>
                <a:gd name="connsiteX2" fmla="*/ 152238 w 944093"/>
                <a:gd name="connsiteY2" fmla="*/ 466963 h 556773"/>
                <a:gd name="connsiteX3" fmla="*/ 150060 w 944093"/>
                <a:gd name="connsiteY3" fmla="*/ 95136 h 556773"/>
                <a:gd name="connsiteX4" fmla="*/ 792043 w 944093"/>
                <a:gd name="connsiteY4" fmla="*/ 95136 h 55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093" h="556773">
                  <a:moveTo>
                    <a:pt x="792043" y="95136"/>
                  </a:moveTo>
                  <a:cubicBezTo>
                    <a:pt x="969969" y="197776"/>
                    <a:pt x="970937" y="364324"/>
                    <a:pt x="794222" y="466963"/>
                  </a:cubicBezTo>
                  <a:cubicBezTo>
                    <a:pt x="617507" y="569603"/>
                    <a:pt x="330162" y="569603"/>
                    <a:pt x="152238" y="466963"/>
                  </a:cubicBezTo>
                  <a:cubicBezTo>
                    <a:pt x="-25687" y="364324"/>
                    <a:pt x="-26656" y="197776"/>
                    <a:pt x="150060" y="95136"/>
                  </a:cubicBezTo>
                  <a:cubicBezTo>
                    <a:pt x="326774" y="-7504"/>
                    <a:pt x="614360" y="-7504"/>
                    <a:pt x="792043" y="9513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56" name="Freeform: Shape 155"/>
            <p:cNvSpPr/>
            <p:nvPr/>
          </p:nvSpPr>
          <p:spPr>
            <a:xfrm>
              <a:off x="21150002" y="10454716"/>
              <a:ext cx="1150729" cy="683246"/>
            </a:xfrm>
            <a:custGeom>
              <a:avLst/>
              <a:gdLst>
                <a:gd name="connsiteX0" fmla="*/ 650640 w 774641"/>
                <a:gd name="connsiteY0" fmla="*/ 80974 h 459943"/>
                <a:gd name="connsiteX1" fmla="*/ 652335 w 774641"/>
                <a:gd name="connsiteY1" fmla="*/ 384779 h 459943"/>
                <a:gd name="connsiteX2" fmla="*/ 127757 w 774641"/>
                <a:gd name="connsiteY2" fmla="*/ 384779 h 459943"/>
                <a:gd name="connsiteX3" fmla="*/ 126062 w 774641"/>
                <a:gd name="connsiteY3" fmla="*/ 80974 h 459943"/>
                <a:gd name="connsiteX4" fmla="*/ 650640 w 774641"/>
                <a:gd name="connsiteY4" fmla="*/ 80974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641" h="459943">
                  <a:moveTo>
                    <a:pt x="650640" y="80974"/>
                  </a:moveTo>
                  <a:cubicBezTo>
                    <a:pt x="795885" y="164974"/>
                    <a:pt x="796611" y="300779"/>
                    <a:pt x="652335" y="384779"/>
                  </a:cubicBezTo>
                  <a:cubicBezTo>
                    <a:pt x="507815" y="468779"/>
                    <a:pt x="273002" y="468779"/>
                    <a:pt x="127757" y="384779"/>
                  </a:cubicBezTo>
                  <a:cubicBezTo>
                    <a:pt x="-17730" y="300779"/>
                    <a:pt x="-18456" y="164733"/>
                    <a:pt x="126062" y="80974"/>
                  </a:cubicBezTo>
                  <a:cubicBezTo>
                    <a:pt x="270339" y="-2784"/>
                    <a:pt x="505153" y="-2784"/>
                    <a:pt x="650640" y="80974"/>
                  </a:cubicBezTo>
                  <a:close/>
                </a:path>
              </a:pathLst>
            </a:custGeom>
            <a:solidFill>
              <a:srgbClr val="D9E1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57" name="Freeform: Shape 156"/>
            <p:cNvSpPr/>
            <p:nvPr/>
          </p:nvSpPr>
          <p:spPr>
            <a:xfrm>
              <a:off x="21373228" y="10550549"/>
              <a:ext cx="683246" cy="431523"/>
            </a:xfrm>
            <a:custGeom>
              <a:avLst/>
              <a:gdLst>
                <a:gd name="connsiteX0" fmla="*/ 66571 w 459943"/>
                <a:gd name="connsiteY0" fmla="*/ 79159 h 290490"/>
                <a:gd name="connsiteX1" fmla="*/ 18156 w 459943"/>
                <a:gd name="connsiteY1" fmla="*/ 51320 h 290490"/>
                <a:gd name="connsiteX2" fmla="*/ 53499 w 459943"/>
                <a:gd name="connsiteY2" fmla="*/ 30986 h 290490"/>
                <a:gd name="connsiteX3" fmla="*/ 101430 w 459943"/>
                <a:gd name="connsiteY3" fmla="*/ 58583 h 290490"/>
                <a:gd name="connsiteX4" fmla="*/ 243045 w 459943"/>
                <a:gd name="connsiteY4" fmla="*/ 18156 h 290490"/>
                <a:gd name="connsiteX5" fmla="*/ 267252 w 459943"/>
                <a:gd name="connsiteY5" fmla="*/ 54467 h 290490"/>
                <a:gd name="connsiteX6" fmla="*/ 148151 w 459943"/>
                <a:gd name="connsiteY6" fmla="*/ 85453 h 290490"/>
                <a:gd name="connsiteX7" fmla="*/ 234571 w 459943"/>
                <a:gd name="connsiteY7" fmla="*/ 135320 h 290490"/>
                <a:gd name="connsiteX8" fmla="*/ 421212 w 459943"/>
                <a:gd name="connsiteY8" fmla="*/ 128300 h 290490"/>
                <a:gd name="connsiteX9" fmla="*/ 410803 w 459943"/>
                <a:gd name="connsiteY9" fmla="*/ 236992 h 290490"/>
                <a:gd name="connsiteX10" fmla="*/ 459702 w 459943"/>
                <a:gd name="connsiteY10" fmla="*/ 265073 h 290490"/>
                <a:gd name="connsiteX11" fmla="*/ 424359 w 459943"/>
                <a:gd name="connsiteY11" fmla="*/ 285407 h 290490"/>
                <a:gd name="connsiteX12" fmla="*/ 376428 w 459943"/>
                <a:gd name="connsiteY12" fmla="*/ 257810 h 290490"/>
                <a:gd name="connsiteX13" fmla="*/ 262410 w 459943"/>
                <a:gd name="connsiteY13" fmla="*/ 293154 h 290490"/>
                <a:gd name="connsiteX14" fmla="*/ 236508 w 459943"/>
                <a:gd name="connsiteY14" fmla="*/ 257810 h 290490"/>
                <a:gd name="connsiteX15" fmla="*/ 329708 w 459943"/>
                <a:gd name="connsiteY15" fmla="*/ 230940 h 290490"/>
                <a:gd name="connsiteX16" fmla="*/ 242560 w 459943"/>
                <a:gd name="connsiteY16" fmla="*/ 180588 h 290490"/>
                <a:gd name="connsiteX17" fmla="*/ 55679 w 459943"/>
                <a:gd name="connsiteY17" fmla="*/ 188335 h 290490"/>
                <a:gd name="connsiteX18" fmla="*/ 66571 w 459943"/>
                <a:gd name="connsiteY18" fmla="*/ 79159 h 290490"/>
                <a:gd name="connsiteX19" fmla="*/ 286618 w 459943"/>
                <a:gd name="connsiteY19" fmla="*/ 165338 h 290490"/>
                <a:gd name="connsiteX20" fmla="*/ 363355 w 459943"/>
                <a:gd name="connsiteY20" fmla="*/ 209637 h 290490"/>
                <a:gd name="connsiteX21" fmla="*/ 367713 w 459943"/>
                <a:gd name="connsiteY21" fmla="*/ 161706 h 290490"/>
                <a:gd name="connsiteX22" fmla="*/ 286618 w 459943"/>
                <a:gd name="connsiteY22" fmla="*/ 165338 h 290490"/>
                <a:gd name="connsiteX23" fmla="*/ 106756 w 459943"/>
                <a:gd name="connsiteY23" fmla="*/ 154202 h 290490"/>
                <a:gd name="connsiteX24" fmla="*/ 190030 w 459943"/>
                <a:gd name="connsiteY24" fmla="*/ 150571 h 290490"/>
                <a:gd name="connsiteX25" fmla="*/ 113533 w 459943"/>
                <a:gd name="connsiteY25" fmla="*/ 106513 h 290490"/>
                <a:gd name="connsiteX26" fmla="*/ 106756 w 459943"/>
                <a:gd name="connsiteY26" fmla="*/ 154202 h 29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9943" h="290490">
                  <a:moveTo>
                    <a:pt x="66571" y="79159"/>
                  </a:moveTo>
                  <a:lnTo>
                    <a:pt x="18156" y="51320"/>
                  </a:lnTo>
                  <a:lnTo>
                    <a:pt x="53499" y="30986"/>
                  </a:lnTo>
                  <a:lnTo>
                    <a:pt x="101430" y="58583"/>
                  </a:lnTo>
                  <a:cubicBezTo>
                    <a:pt x="146214" y="35585"/>
                    <a:pt x="201166" y="19850"/>
                    <a:pt x="243045" y="18156"/>
                  </a:cubicBezTo>
                  <a:lnTo>
                    <a:pt x="267252" y="54467"/>
                  </a:lnTo>
                  <a:cubicBezTo>
                    <a:pt x="228762" y="56646"/>
                    <a:pt x="183978" y="68265"/>
                    <a:pt x="148151" y="85453"/>
                  </a:cubicBezTo>
                  <a:lnTo>
                    <a:pt x="234571" y="135320"/>
                  </a:lnTo>
                  <a:cubicBezTo>
                    <a:pt x="294122" y="114502"/>
                    <a:pt x="361178" y="93683"/>
                    <a:pt x="421212" y="128300"/>
                  </a:cubicBezTo>
                  <a:cubicBezTo>
                    <a:pt x="465270" y="153718"/>
                    <a:pt x="471806" y="194386"/>
                    <a:pt x="410803" y="236992"/>
                  </a:cubicBezTo>
                  <a:lnTo>
                    <a:pt x="459702" y="265073"/>
                  </a:lnTo>
                  <a:lnTo>
                    <a:pt x="424359" y="285407"/>
                  </a:lnTo>
                  <a:lnTo>
                    <a:pt x="376428" y="257810"/>
                  </a:lnTo>
                  <a:cubicBezTo>
                    <a:pt x="342780" y="275240"/>
                    <a:pt x="300901" y="288554"/>
                    <a:pt x="262410" y="293154"/>
                  </a:cubicBezTo>
                  <a:lnTo>
                    <a:pt x="236508" y="257810"/>
                  </a:lnTo>
                  <a:cubicBezTo>
                    <a:pt x="272819" y="252243"/>
                    <a:pt x="304289" y="242560"/>
                    <a:pt x="329708" y="230940"/>
                  </a:cubicBezTo>
                  <a:lnTo>
                    <a:pt x="242560" y="180588"/>
                  </a:lnTo>
                  <a:cubicBezTo>
                    <a:pt x="183010" y="201649"/>
                    <a:pt x="115713" y="222951"/>
                    <a:pt x="55679" y="188335"/>
                  </a:cubicBezTo>
                  <a:cubicBezTo>
                    <a:pt x="11378" y="162917"/>
                    <a:pt x="5569" y="122249"/>
                    <a:pt x="66571" y="79159"/>
                  </a:cubicBezTo>
                  <a:close/>
                  <a:moveTo>
                    <a:pt x="286618" y="165338"/>
                  </a:moveTo>
                  <a:lnTo>
                    <a:pt x="363355" y="209637"/>
                  </a:lnTo>
                  <a:cubicBezTo>
                    <a:pt x="389258" y="189303"/>
                    <a:pt x="386595" y="172842"/>
                    <a:pt x="367713" y="161706"/>
                  </a:cubicBezTo>
                  <a:cubicBezTo>
                    <a:pt x="347137" y="149845"/>
                    <a:pt x="319057" y="155170"/>
                    <a:pt x="286618" y="165338"/>
                  </a:cubicBezTo>
                  <a:close/>
                  <a:moveTo>
                    <a:pt x="106756" y="154202"/>
                  </a:moveTo>
                  <a:cubicBezTo>
                    <a:pt x="127816" y="166306"/>
                    <a:pt x="156866" y="161222"/>
                    <a:pt x="190030" y="150571"/>
                  </a:cubicBezTo>
                  <a:lnTo>
                    <a:pt x="113533" y="106513"/>
                  </a:lnTo>
                  <a:cubicBezTo>
                    <a:pt x="86906" y="127332"/>
                    <a:pt x="88116" y="143551"/>
                    <a:pt x="106756" y="154202"/>
                  </a:cubicBezTo>
                  <a:close/>
                </a:path>
              </a:pathLst>
            </a:custGeom>
            <a:solidFill>
              <a:srgbClr val="6EAA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58" name="Freeform: Shape 157"/>
            <p:cNvSpPr/>
            <p:nvPr/>
          </p:nvSpPr>
          <p:spPr>
            <a:xfrm>
              <a:off x="21026211" y="10640811"/>
              <a:ext cx="1402451" cy="503445"/>
            </a:xfrm>
            <a:custGeom>
              <a:avLst/>
              <a:gdLst>
                <a:gd name="connsiteX0" fmla="*/ 926423 w 944093"/>
                <a:gd name="connsiteY0" fmla="*/ 20818 h 338905"/>
                <a:gd name="connsiteX1" fmla="*/ 926181 w 944093"/>
                <a:gd name="connsiteY1" fmla="*/ 72865 h 338905"/>
                <a:gd name="connsiteX2" fmla="*/ 794249 w 944093"/>
                <a:gd name="connsiteY2" fmla="*/ 257568 h 338905"/>
                <a:gd name="connsiteX3" fmla="*/ 152265 w 944093"/>
                <a:gd name="connsiteY3" fmla="*/ 257568 h 338905"/>
                <a:gd name="connsiteX4" fmla="*/ 18156 w 944093"/>
                <a:gd name="connsiteY4" fmla="*/ 70202 h 338905"/>
                <a:gd name="connsiteX5" fmla="*/ 18398 w 944093"/>
                <a:gd name="connsiteY5" fmla="*/ 18156 h 338905"/>
                <a:gd name="connsiteX6" fmla="*/ 152507 w 944093"/>
                <a:gd name="connsiteY6" fmla="*/ 205522 h 338905"/>
                <a:gd name="connsiteX7" fmla="*/ 794492 w 944093"/>
                <a:gd name="connsiteY7" fmla="*/ 205522 h 338905"/>
                <a:gd name="connsiteX8" fmla="*/ 926423 w 944093"/>
                <a:gd name="connsiteY8" fmla="*/ 20818 h 33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4093" h="338905">
                  <a:moveTo>
                    <a:pt x="926423" y="20818"/>
                  </a:moveTo>
                  <a:lnTo>
                    <a:pt x="926181" y="72865"/>
                  </a:lnTo>
                  <a:cubicBezTo>
                    <a:pt x="925938" y="139677"/>
                    <a:pt x="882123" y="206490"/>
                    <a:pt x="794249" y="257568"/>
                  </a:cubicBezTo>
                  <a:cubicBezTo>
                    <a:pt x="617534" y="360208"/>
                    <a:pt x="330191" y="360208"/>
                    <a:pt x="152265" y="257568"/>
                  </a:cubicBezTo>
                  <a:cubicBezTo>
                    <a:pt x="62697" y="206006"/>
                    <a:pt x="18156" y="137983"/>
                    <a:pt x="18156" y="70202"/>
                  </a:cubicBezTo>
                  <a:lnTo>
                    <a:pt x="18398" y="18156"/>
                  </a:lnTo>
                  <a:cubicBezTo>
                    <a:pt x="18156" y="85936"/>
                    <a:pt x="62939" y="153718"/>
                    <a:pt x="152507" y="205522"/>
                  </a:cubicBezTo>
                  <a:cubicBezTo>
                    <a:pt x="330432" y="308161"/>
                    <a:pt x="617777" y="308161"/>
                    <a:pt x="794492" y="205522"/>
                  </a:cubicBezTo>
                  <a:cubicBezTo>
                    <a:pt x="882365" y="154444"/>
                    <a:pt x="926423" y="87631"/>
                    <a:pt x="926423" y="2081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59" name="Freeform: Shape 158"/>
            <p:cNvSpPr/>
            <p:nvPr/>
          </p:nvSpPr>
          <p:spPr>
            <a:xfrm>
              <a:off x="21026611" y="10252170"/>
              <a:ext cx="1402451" cy="827086"/>
            </a:xfrm>
            <a:custGeom>
              <a:avLst/>
              <a:gdLst>
                <a:gd name="connsiteX0" fmla="*/ 792043 w 944093"/>
                <a:gd name="connsiteY0" fmla="*/ 95317 h 556773"/>
                <a:gd name="connsiteX1" fmla="*/ 794222 w 944093"/>
                <a:gd name="connsiteY1" fmla="*/ 467145 h 556773"/>
                <a:gd name="connsiteX2" fmla="*/ 152238 w 944093"/>
                <a:gd name="connsiteY2" fmla="*/ 467145 h 556773"/>
                <a:gd name="connsiteX3" fmla="*/ 150060 w 944093"/>
                <a:gd name="connsiteY3" fmla="*/ 95317 h 556773"/>
                <a:gd name="connsiteX4" fmla="*/ 792043 w 944093"/>
                <a:gd name="connsiteY4" fmla="*/ 95317 h 55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093" h="556773">
                  <a:moveTo>
                    <a:pt x="792043" y="95317"/>
                  </a:moveTo>
                  <a:cubicBezTo>
                    <a:pt x="969969" y="197957"/>
                    <a:pt x="970937" y="364505"/>
                    <a:pt x="794222" y="467145"/>
                  </a:cubicBezTo>
                  <a:cubicBezTo>
                    <a:pt x="617507" y="569784"/>
                    <a:pt x="330162" y="569784"/>
                    <a:pt x="152238" y="467145"/>
                  </a:cubicBezTo>
                  <a:cubicBezTo>
                    <a:pt x="-25687" y="364505"/>
                    <a:pt x="-26656" y="197957"/>
                    <a:pt x="150060" y="95317"/>
                  </a:cubicBezTo>
                  <a:cubicBezTo>
                    <a:pt x="326774" y="-7565"/>
                    <a:pt x="614360" y="-7565"/>
                    <a:pt x="792043" y="953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60" name="Freeform: Shape 159"/>
            <p:cNvSpPr/>
            <p:nvPr/>
          </p:nvSpPr>
          <p:spPr>
            <a:xfrm>
              <a:off x="21150002" y="10321752"/>
              <a:ext cx="1150729" cy="683246"/>
            </a:xfrm>
            <a:custGeom>
              <a:avLst/>
              <a:gdLst>
                <a:gd name="connsiteX0" fmla="*/ 650640 w 774641"/>
                <a:gd name="connsiteY0" fmla="*/ 81155 h 459943"/>
                <a:gd name="connsiteX1" fmla="*/ 652335 w 774641"/>
                <a:gd name="connsiteY1" fmla="*/ 384960 h 459943"/>
                <a:gd name="connsiteX2" fmla="*/ 127757 w 774641"/>
                <a:gd name="connsiteY2" fmla="*/ 384960 h 459943"/>
                <a:gd name="connsiteX3" fmla="*/ 126062 w 774641"/>
                <a:gd name="connsiteY3" fmla="*/ 81155 h 459943"/>
                <a:gd name="connsiteX4" fmla="*/ 650640 w 774641"/>
                <a:gd name="connsiteY4" fmla="*/ 81155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641" h="459943">
                  <a:moveTo>
                    <a:pt x="650640" y="81155"/>
                  </a:moveTo>
                  <a:cubicBezTo>
                    <a:pt x="795885" y="165155"/>
                    <a:pt x="796611" y="300960"/>
                    <a:pt x="652335" y="384960"/>
                  </a:cubicBezTo>
                  <a:cubicBezTo>
                    <a:pt x="507815" y="468960"/>
                    <a:pt x="273002" y="468960"/>
                    <a:pt x="127757" y="384960"/>
                  </a:cubicBezTo>
                  <a:cubicBezTo>
                    <a:pt x="-17730" y="300960"/>
                    <a:pt x="-18456" y="164914"/>
                    <a:pt x="126062" y="81155"/>
                  </a:cubicBezTo>
                  <a:cubicBezTo>
                    <a:pt x="270339" y="-2844"/>
                    <a:pt x="505153" y="-2844"/>
                    <a:pt x="650640" y="81155"/>
                  </a:cubicBezTo>
                  <a:close/>
                </a:path>
              </a:pathLst>
            </a:custGeom>
            <a:solidFill>
              <a:srgbClr val="D9E1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61" name="Freeform: Shape 160"/>
            <p:cNvSpPr/>
            <p:nvPr/>
          </p:nvSpPr>
          <p:spPr>
            <a:xfrm>
              <a:off x="21373228" y="10417498"/>
              <a:ext cx="683246" cy="431523"/>
            </a:xfrm>
            <a:custGeom>
              <a:avLst/>
              <a:gdLst>
                <a:gd name="connsiteX0" fmla="*/ 66571 w 459943"/>
                <a:gd name="connsiteY0" fmla="*/ 79158 h 290490"/>
                <a:gd name="connsiteX1" fmla="*/ 18156 w 459943"/>
                <a:gd name="connsiteY1" fmla="*/ 51320 h 290490"/>
                <a:gd name="connsiteX2" fmla="*/ 53499 w 459943"/>
                <a:gd name="connsiteY2" fmla="*/ 30986 h 290490"/>
                <a:gd name="connsiteX3" fmla="*/ 101430 w 459943"/>
                <a:gd name="connsiteY3" fmla="*/ 58582 h 290490"/>
                <a:gd name="connsiteX4" fmla="*/ 243045 w 459943"/>
                <a:gd name="connsiteY4" fmla="*/ 18156 h 290490"/>
                <a:gd name="connsiteX5" fmla="*/ 267252 w 459943"/>
                <a:gd name="connsiteY5" fmla="*/ 54467 h 290490"/>
                <a:gd name="connsiteX6" fmla="*/ 148151 w 459943"/>
                <a:gd name="connsiteY6" fmla="*/ 85453 h 290490"/>
                <a:gd name="connsiteX7" fmla="*/ 234571 w 459943"/>
                <a:gd name="connsiteY7" fmla="*/ 135320 h 290490"/>
                <a:gd name="connsiteX8" fmla="*/ 421212 w 459943"/>
                <a:gd name="connsiteY8" fmla="*/ 128300 h 290490"/>
                <a:gd name="connsiteX9" fmla="*/ 410803 w 459943"/>
                <a:gd name="connsiteY9" fmla="*/ 236991 h 290490"/>
                <a:gd name="connsiteX10" fmla="*/ 459702 w 459943"/>
                <a:gd name="connsiteY10" fmla="*/ 265072 h 290490"/>
                <a:gd name="connsiteX11" fmla="*/ 424359 w 459943"/>
                <a:gd name="connsiteY11" fmla="*/ 285406 h 290490"/>
                <a:gd name="connsiteX12" fmla="*/ 376428 w 459943"/>
                <a:gd name="connsiteY12" fmla="*/ 257810 h 290490"/>
                <a:gd name="connsiteX13" fmla="*/ 262410 w 459943"/>
                <a:gd name="connsiteY13" fmla="*/ 293153 h 290490"/>
                <a:gd name="connsiteX14" fmla="*/ 236508 w 459943"/>
                <a:gd name="connsiteY14" fmla="*/ 257810 h 290490"/>
                <a:gd name="connsiteX15" fmla="*/ 329708 w 459943"/>
                <a:gd name="connsiteY15" fmla="*/ 230939 h 290490"/>
                <a:gd name="connsiteX16" fmla="*/ 242560 w 459943"/>
                <a:gd name="connsiteY16" fmla="*/ 180588 h 290490"/>
                <a:gd name="connsiteX17" fmla="*/ 55679 w 459943"/>
                <a:gd name="connsiteY17" fmla="*/ 188335 h 290490"/>
                <a:gd name="connsiteX18" fmla="*/ 66571 w 459943"/>
                <a:gd name="connsiteY18" fmla="*/ 79158 h 290490"/>
                <a:gd name="connsiteX19" fmla="*/ 286618 w 459943"/>
                <a:gd name="connsiteY19" fmla="*/ 165579 h 290490"/>
                <a:gd name="connsiteX20" fmla="*/ 363355 w 459943"/>
                <a:gd name="connsiteY20" fmla="*/ 209879 h 290490"/>
                <a:gd name="connsiteX21" fmla="*/ 367713 w 459943"/>
                <a:gd name="connsiteY21" fmla="*/ 161948 h 290490"/>
                <a:gd name="connsiteX22" fmla="*/ 286618 w 459943"/>
                <a:gd name="connsiteY22" fmla="*/ 165579 h 290490"/>
                <a:gd name="connsiteX23" fmla="*/ 106756 w 459943"/>
                <a:gd name="connsiteY23" fmla="*/ 154202 h 290490"/>
                <a:gd name="connsiteX24" fmla="*/ 190030 w 459943"/>
                <a:gd name="connsiteY24" fmla="*/ 150571 h 290490"/>
                <a:gd name="connsiteX25" fmla="*/ 113533 w 459943"/>
                <a:gd name="connsiteY25" fmla="*/ 106513 h 290490"/>
                <a:gd name="connsiteX26" fmla="*/ 106756 w 459943"/>
                <a:gd name="connsiteY26" fmla="*/ 154202 h 29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9943" h="290490">
                  <a:moveTo>
                    <a:pt x="66571" y="79158"/>
                  </a:moveTo>
                  <a:lnTo>
                    <a:pt x="18156" y="51320"/>
                  </a:lnTo>
                  <a:lnTo>
                    <a:pt x="53499" y="30986"/>
                  </a:lnTo>
                  <a:lnTo>
                    <a:pt x="101430" y="58582"/>
                  </a:lnTo>
                  <a:cubicBezTo>
                    <a:pt x="146214" y="35585"/>
                    <a:pt x="201166" y="19850"/>
                    <a:pt x="243045" y="18156"/>
                  </a:cubicBezTo>
                  <a:lnTo>
                    <a:pt x="267252" y="54467"/>
                  </a:lnTo>
                  <a:cubicBezTo>
                    <a:pt x="228762" y="56646"/>
                    <a:pt x="183978" y="68265"/>
                    <a:pt x="148151" y="85453"/>
                  </a:cubicBezTo>
                  <a:lnTo>
                    <a:pt x="234571" y="135320"/>
                  </a:lnTo>
                  <a:cubicBezTo>
                    <a:pt x="294122" y="114501"/>
                    <a:pt x="361178" y="93683"/>
                    <a:pt x="421212" y="128300"/>
                  </a:cubicBezTo>
                  <a:cubicBezTo>
                    <a:pt x="465270" y="153717"/>
                    <a:pt x="471806" y="194386"/>
                    <a:pt x="410803" y="236991"/>
                  </a:cubicBezTo>
                  <a:lnTo>
                    <a:pt x="459702" y="265072"/>
                  </a:lnTo>
                  <a:lnTo>
                    <a:pt x="424359" y="285406"/>
                  </a:lnTo>
                  <a:lnTo>
                    <a:pt x="376428" y="257810"/>
                  </a:lnTo>
                  <a:cubicBezTo>
                    <a:pt x="342780" y="275240"/>
                    <a:pt x="300901" y="288553"/>
                    <a:pt x="262410" y="293153"/>
                  </a:cubicBezTo>
                  <a:lnTo>
                    <a:pt x="236508" y="257810"/>
                  </a:lnTo>
                  <a:cubicBezTo>
                    <a:pt x="272819" y="252242"/>
                    <a:pt x="304289" y="242559"/>
                    <a:pt x="329708" y="230939"/>
                  </a:cubicBezTo>
                  <a:lnTo>
                    <a:pt x="242560" y="180588"/>
                  </a:lnTo>
                  <a:cubicBezTo>
                    <a:pt x="183010" y="201648"/>
                    <a:pt x="115713" y="222951"/>
                    <a:pt x="55679" y="188335"/>
                  </a:cubicBezTo>
                  <a:cubicBezTo>
                    <a:pt x="11378" y="162916"/>
                    <a:pt x="5569" y="122248"/>
                    <a:pt x="66571" y="79158"/>
                  </a:cubicBezTo>
                  <a:close/>
                  <a:moveTo>
                    <a:pt x="286618" y="165579"/>
                  </a:moveTo>
                  <a:lnTo>
                    <a:pt x="363355" y="209879"/>
                  </a:lnTo>
                  <a:cubicBezTo>
                    <a:pt x="389258" y="189545"/>
                    <a:pt x="386595" y="173084"/>
                    <a:pt x="367713" y="161948"/>
                  </a:cubicBezTo>
                  <a:cubicBezTo>
                    <a:pt x="347137" y="150086"/>
                    <a:pt x="319057" y="155170"/>
                    <a:pt x="286618" y="165579"/>
                  </a:cubicBezTo>
                  <a:close/>
                  <a:moveTo>
                    <a:pt x="106756" y="154202"/>
                  </a:moveTo>
                  <a:cubicBezTo>
                    <a:pt x="127816" y="166306"/>
                    <a:pt x="156866" y="161222"/>
                    <a:pt x="190030" y="150571"/>
                  </a:cubicBezTo>
                  <a:lnTo>
                    <a:pt x="113533" y="106513"/>
                  </a:lnTo>
                  <a:cubicBezTo>
                    <a:pt x="86906" y="127331"/>
                    <a:pt x="88116" y="143551"/>
                    <a:pt x="106756" y="154202"/>
                  </a:cubicBezTo>
                  <a:close/>
                </a:path>
              </a:pathLst>
            </a:custGeom>
            <a:solidFill>
              <a:srgbClr val="6EAA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62" name="Freeform: Shape 161"/>
            <p:cNvSpPr/>
            <p:nvPr/>
          </p:nvSpPr>
          <p:spPr>
            <a:xfrm>
              <a:off x="21026211" y="10507756"/>
              <a:ext cx="1402451" cy="503445"/>
            </a:xfrm>
            <a:custGeom>
              <a:avLst/>
              <a:gdLst>
                <a:gd name="connsiteX0" fmla="*/ 926423 w 944093"/>
                <a:gd name="connsiteY0" fmla="*/ 20819 h 338905"/>
                <a:gd name="connsiteX1" fmla="*/ 926181 w 944093"/>
                <a:gd name="connsiteY1" fmla="*/ 72865 h 338905"/>
                <a:gd name="connsiteX2" fmla="*/ 794249 w 944093"/>
                <a:gd name="connsiteY2" fmla="*/ 257569 h 338905"/>
                <a:gd name="connsiteX3" fmla="*/ 152265 w 944093"/>
                <a:gd name="connsiteY3" fmla="*/ 257569 h 338905"/>
                <a:gd name="connsiteX4" fmla="*/ 18156 w 944093"/>
                <a:gd name="connsiteY4" fmla="*/ 70202 h 338905"/>
                <a:gd name="connsiteX5" fmla="*/ 18398 w 944093"/>
                <a:gd name="connsiteY5" fmla="*/ 18156 h 338905"/>
                <a:gd name="connsiteX6" fmla="*/ 152507 w 944093"/>
                <a:gd name="connsiteY6" fmla="*/ 205522 h 338905"/>
                <a:gd name="connsiteX7" fmla="*/ 794492 w 944093"/>
                <a:gd name="connsiteY7" fmla="*/ 205522 h 338905"/>
                <a:gd name="connsiteX8" fmla="*/ 926423 w 944093"/>
                <a:gd name="connsiteY8" fmla="*/ 20819 h 33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4093" h="338905">
                  <a:moveTo>
                    <a:pt x="926423" y="20819"/>
                  </a:moveTo>
                  <a:lnTo>
                    <a:pt x="926181" y="72865"/>
                  </a:lnTo>
                  <a:cubicBezTo>
                    <a:pt x="925938" y="139678"/>
                    <a:pt x="882123" y="206490"/>
                    <a:pt x="794249" y="257569"/>
                  </a:cubicBezTo>
                  <a:cubicBezTo>
                    <a:pt x="617534" y="360208"/>
                    <a:pt x="330191" y="360208"/>
                    <a:pt x="152265" y="257569"/>
                  </a:cubicBezTo>
                  <a:cubicBezTo>
                    <a:pt x="62697" y="206006"/>
                    <a:pt x="18156" y="137983"/>
                    <a:pt x="18156" y="70202"/>
                  </a:cubicBezTo>
                  <a:lnTo>
                    <a:pt x="18398" y="18156"/>
                  </a:lnTo>
                  <a:cubicBezTo>
                    <a:pt x="18156" y="85937"/>
                    <a:pt x="62939" y="153718"/>
                    <a:pt x="152507" y="205522"/>
                  </a:cubicBezTo>
                  <a:cubicBezTo>
                    <a:pt x="330432" y="308162"/>
                    <a:pt x="617777" y="308162"/>
                    <a:pt x="794492" y="205522"/>
                  </a:cubicBezTo>
                  <a:cubicBezTo>
                    <a:pt x="882365" y="154444"/>
                    <a:pt x="926423" y="87873"/>
                    <a:pt x="926423" y="208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63" name="Freeform: Shape 162"/>
            <p:cNvSpPr/>
            <p:nvPr/>
          </p:nvSpPr>
          <p:spPr>
            <a:xfrm>
              <a:off x="21026611" y="10119251"/>
              <a:ext cx="1402451" cy="827086"/>
            </a:xfrm>
            <a:custGeom>
              <a:avLst/>
              <a:gdLst>
                <a:gd name="connsiteX0" fmla="*/ 792043 w 944093"/>
                <a:gd name="connsiteY0" fmla="*/ 95226 h 556773"/>
                <a:gd name="connsiteX1" fmla="*/ 794222 w 944093"/>
                <a:gd name="connsiteY1" fmla="*/ 467054 h 556773"/>
                <a:gd name="connsiteX2" fmla="*/ 152238 w 944093"/>
                <a:gd name="connsiteY2" fmla="*/ 467054 h 556773"/>
                <a:gd name="connsiteX3" fmla="*/ 150060 w 944093"/>
                <a:gd name="connsiteY3" fmla="*/ 95226 h 556773"/>
                <a:gd name="connsiteX4" fmla="*/ 792043 w 944093"/>
                <a:gd name="connsiteY4" fmla="*/ 95226 h 55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093" h="556773">
                  <a:moveTo>
                    <a:pt x="792043" y="95226"/>
                  </a:moveTo>
                  <a:cubicBezTo>
                    <a:pt x="969969" y="197866"/>
                    <a:pt x="970937" y="364414"/>
                    <a:pt x="794222" y="467054"/>
                  </a:cubicBezTo>
                  <a:cubicBezTo>
                    <a:pt x="617507" y="569694"/>
                    <a:pt x="330162" y="569694"/>
                    <a:pt x="152238" y="467054"/>
                  </a:cubicBezTo>
                  <a:cubicBezTo>
                    <a:pt x="-25687" y="364414"/>
                    <a:pt x="-26656" y="197866"/>
                    <a:pt x="150060" y="95226"/>
                  </a:cubicBezTo>
                  <a:cubicBezTo>
                    <a:pt x="326774" y="-7656"/>
                    <a:pt x="614360" y="-7413"/>
                    <a:pt x="792043" y="952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64" name="Freeform: Shape 163"/>
            <p:cNvSpPr/>
            <p:nvPr/>
          </p:nvSpPr>
          <p:spPr>
            <a:xfrm>
              <a:off x="21150002" y="10188699"/>
              <a:ext cx="1150729" cy="683246"/>
            </a:xfrm>
            <a:custGeom>
              <a:avLst/>
              <a:gdLst>
                <a:gd name="connsiteX0" fmla="*/ 650640 w 774641"/>
                <a:gd name="connsiteY0" fmla="*/ 81156 h 459943"/>
                <a:gd name="connsiteX1" fmla="*/ 652335 w 774641"/>
                <a:gd name="connsiteY1" fmla="*/ 384960 h 459943"/>
                <a:gd name="connsiteX2" fmla="*/ 127757 w 774641"/>
                <a:gd name="connsiteY2" fmla="*/ 384960 h 459943"/>
                <a:gd name="connsiteX3" fmla="*/ 126062 w 774641"/>
                <a:gd name="connsiteY3" fmla="*/ 81156 h 459943"/>
                <a:gd name="connsiteX4" fmla="*/ 650640 w 774641"/>
                <a:gd name="connsiteY4" fmla="*/ 81156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641" h="459943">
                  <a:moveTo>
                    <a:pt x="650640" y="81156"/>
                  </a:moveTo>
                  <a:cubicBezTo>
                    <a:pt x="795885" y="165156"/>
                    <a:pt x="796611" y="300960"/>
                    <a:pt x="652335" y="384960"/>
                  </a:cubicBezTo>
                  <a:cubicBezTo>
                    <a:pt x="507815" y="468960"/>
                    <a:pt x="273002" y="468960"/>
                    <a:pt x="127757" y="384960"/>
                  </a:cubicBezTo>
                  <a:cubicBezTo>
                    <a:pt x="-17730" y="300960"/>
                    <a:pt x="-18456" y="164914"/>
                    <a:pt x="126062" y="81156"/>
                  </a:cubicBezTo>
                  <a:cubicBezTo>
                    <a:pt x="270339" y="-2844"/>
                    <a:pt x="505153" y="-2844"/>
                    <a:pt x="650640" y="8115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65" name="Freeform: Shape 164"/>
            <p:cNvSpPr/>
            <p:nvPr/>
          </p:nvSpPr>
          <p:spPr>
            <a:xfrm>
              <a:off x="21373228" y="10284444"/>
              <a:ext cx="683246" cy="431523"/>
            </a:xfrm>
            <a:custGeom>
              <a:avLst/>
              <a:gdLst>
                <a:gd name="connsiteX0" fmla="*/ 66571 w 459943"/>
                <a:gd name="connsiteY0" fmla="*/ 79158 h 290490"/>
                <a:gd name="connsiteX1" fmla="*/ 18156 w 459943"/>
                <a:gd name="connsiteY1" fmla="*/ 51320 h 290490"/>
                <a:gd name="connsiteX2" fmla="*/ 53499 w 459943"/>
                <a:gd name="connsiteY2" fmla="*/ 30986 h 290490"/>
                <a:gd name="connsiteX3" fmla="*/ 101430 w 459943"/>
                <a:gd name="connsiteY3" fmla="*/ 58583 h 290490"/>
                <a:gd name="connsiteX4" fmla="*/ 243045 w 459943"/>
                <a:gd name="connsiteY4" fmla="*/ 18156 h 290490"/>
                <a:gd name="connsiteX5" fmla="*/ 267252 w 459943"/>
                <a:gd name="connsiteY5" fmla="*/ 54467 h 290490"/>
                <a:gd name="connsiteX6" fmla="*/ 148151 w 459943"/>
                <a:gd name="connsiteY6" fmla="*/ 85453 h 290490"/>
                <a:gd name="connsiteX7" fmla="*/ 234571 w 459943"/>
                <a:gd name="connsiteY7" fmla="*/ 135320 h 290490"/>
                <a:gd name="connsiteX8" fmla="*/ 421212 w 459943"/>
                <a:gd name="connsiteY8" fmla="*/ 128300 h 290490"/>
                <a:gd name="connsiteX9" fmla="*/ 410803 w 459943"/>
                <a:gd name="connsiteY9" fmla="*/ 236992 h 290490"/>
                <a:gd name="connsiteX10" fmla="*/ 459702 w 459943"/>
                <a:gd name="connsiteY10" fmla="*/ 265073 h 290490"/>
                <a:gd name="connsiteX11" fmla="*/ 424359 w 459943"/>
                <a:gd name="connsiteY11" fmla="*/ 285407 h 290490"/>
                <a:gd name="connsiteX12" fmla="*/ 376428 w 459943"/>
                <a:gd name="connsiteY12" fmla="*/ 257810 h 290490"/>
                <a:gd name="connsiteX13" fmla="*/ 262410 w 459943"/>
                <a:gd name="connsiteY13" fmla="*/ 293153 h 290490"/>
                <a:gd name="connsiteX14" fmla="*/ 236508 w 459943"/>
                <a:gd name="connsiteY14" fmla="*/ 257810 h 290490"/>
                <a:gd name="connsiteX15" fmla="*/ 329708 w 459943"/>
                <a:gd name="connsiteY15" fmla="*/ 230940 h 290490"/>
                <a:gd name="connsiteX16" fmla="*/ 242560 w 459943"/>
                <a:gd name="connsiteY16" fmla="*/ 180588 h 290490"/>
                <a:gd name="connsiteX17" fmla="*/ 55679 w 459943"/>
                <a:gd name="connsiteY17" fmla="*/ 188335 h 290490"/>
                <a:gd name="connsiteX18" fmla="*/ 66571 w 459943"/>
                <a:gd name="connsiteY18" fmla="*/ 79158 h 290490"/>
                <a:gd name="connsiteX19" fmla="*/ 286618 w 459943"/>
                <a:gd name="connsiteY19" fmla="*/ 165579 h 290490"/>
                <a:gd name="connsiteX20" fmla="*/ 363355 w 459943"/>
                <a:gd name="connsiteY20" fmla="*/ 209880 h 290490"/>
                <a:gd name="connsiteX21" fmla="*/ 367713 w 459943"/>
                <a:gd name="connsiteY21" fmla="*/ 161948 h 290490"/>
                <a:gd name="connsiteX22" fmla="*/ 286618 w 459943"/>
                <a:gd name="connsiteY22" fmla="*/ 165579 h 290490"/>
                <a:gd name="connsiteX23" fmla="*/ 106756 w 459943"/>
                <a:gd name="connsiteY23" fmla="*/ 154202 h 290490"/>
                <a:gd name="connsiteX24" fmla="*/ 190030 w 459943"/>
                <a:gd name="connsiteY24" fmla="*/ 150571 h 290490"/>
                <a:gd name="connsiteX25" fmla="*/ 113533 w 459943"/>
                <a:gd name="connsiteY25" fmla="*/ 106513 h 290490"/>
                <a:gd name="connsiteX26" fmla="*/ 106756 w 459943"/>
                <a:gd name="connsiteY26" fmla="*/ 154202 h 29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9943" h="290490">
                  <a:moveTo>
                    <a:pt x="66571" y="79158"/>
                  </a:moveTo>
                  <a:lnTo>
                    <a:pt x="18156" y="51320"/>
                  </a:lnTo>
                  <a:lnTo>
                    <a:pt x="53499" y="30986"/>
                  </a:lnTo>
                  <a:lnTo>
                    <a:pt x="101430" y="58583"/>
                  </a:lnTo>
                  <a:cubicBezTo>
                    <a:pt x="146214" y="35585"/>
                    <a:pt x="201166" y="19850"/>
                    <a:pt x="243045" y="18156"/>
                  </a:cubicBezTo>
                  <a:lnTo>
                    <a:pt x="267252" y="54467"/>
                  </a:lnTo>
                  <a:cubicBezTo>
                    <a:pt x="228762" y="56646"/>
                    <a:pt x="183978" y="68265"/>
                    <a:pt x="148151" y="85453"/>
                  </a:cubicBezTo>
                  <a:lnTo>
                    <a:pt x="234571" y="135320"/>
                  </a:lnTo>
                  <a:cubicBezTo>
                    <a:pt x="294122" y="114502"/>
                    <a:pt x="361178" y="93683"/>
                    <a:pt x="421212" y="128300"/>
                  </a:cubicBezTo>
                  <a:cubicBezTo>
                    <a:pt x="465270" y="153718"/>
                    <a:pt x="471806" y="194386"/>
                    <a:pt x="410803" y="236992"/>
                  </a:cubicBezTo>
                  <a:lnTo>
                    <a:pt x="459702" y="265073"/>
                  </a:lnTo>
                  <a:lnTo>
                    <a:pt x="424359" y="285407"/>
                  </a:lnTo>
                  <a:lnTo>
                    <a:pt x="376428" y="257810"/>
                  </a:lnTo>
                  <a:cubicBezTo>
                    <a:pt x="342780" y="275240"/>
                    <a:pt x="300901" y="288554"/>
                    <a:pt x="262410" y="293153"/>
                  </a:cubicBezTo>
                  <a:lnTo>
                    <a:pt x="236508" y="257810"/>
                  </a:lnTo>
                  <a:cubicBezTo>
                    <a:pt x="272819" y="252243"/>
                    <a:pt x="304289" y="242559"/>
                    <a:pt x="329708" y="230940"/>
                  </a:cubicBezTo>
                  <a:lnTo>
                    <a:pt x="242560" y="180588"/>
                  </a:lnTo>
                  <a:cubicBezTo>
                    <a:pt x="183010" y="201648"/>
                    <a:pt x="115713" y="222951"/>
                    <a:pt x="55679" y="188335"/>
                  </a:cubicBezTo>
                  <a:cubicBezTo>
                    <a:pt x="11378" y="162917"/>
                    <a:pt x="5569" y="122490"/>
                    <a:pt x="66571" y="79158"/>
                  </a:cubicBezTo>
                  <a:close/>
                  <a:moveTo>
                    <a:pt x="286618" y="165579"/>
                  </a:moveTo>
                  <a:lnTo>
                    <a:pt x="363355" y="209880"/>
                  </a:lnTo>
                  <a:cubicBezTo>
                    <a:pt x="389258" y="189545"/>
                    <a:pt x="386595" y="173084"/>
                    <a:pt x="367713" y="161948"/>
                  </a:cubicBezTo>
                  <a:cubicBezTo>
                    <a:pt x="347137" y="150087"/>
                    <a:pt x="319057" y="155413"/>
                    <a:pt x="286618" y="165579"/>
                  </a:cubicBezTo>
                  <a:close/>
                  <a:moveTo>
                    <a:pt x="106756" y="154202"/>
                  </a:moveTo>
                  <a:cubicBezTo>
                    <a:pt x="127816" y="166306"/>
                    <a:pt x="156866" y="161222"/>
                    <a:pt x="190030" y="150571"/>
                  </a:cubicBezTo>
                  <a:lnTo>
                    <a:pt x="113533" y="106513"/>
                  </a:lnTo>
                  <a:cubicBezTo>
                    <a:pt x="86906" y="127332"/>
                    <a:pt x="88116" y="143551"/>
                    <a:pt x="106756" y="1542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71" name="Freeform: Shape 170"/>
            <p:cNvSpPr/>
            <p:nvPr/>
          </p:nvSpPr>
          <p:spPr>
            <a:xfrm>
              <a:off x="9972420" y="8368120"/>
              <a:ext cx="1402451" cy="827086"/>
            </a:xfrm>
            <a:custGeom>
              <a:avLst/>
              <a:gdLst>
                <a:gd name="connsiteX0" fmla="*/ 792043 w 944093"/>
                <a:gd name="connsiteY0" fmla="*/ 95135 h 556773"/>
                <a:gd name="connsiteX1" fmla="*/ 794222 w 944093"/>
                <a:gd name="connsiteY1" fmla="*/ 466964 h 556773"/>
                <a:gd name="connsiteX2" fmla="*/ 152238 w 944093"/>
                <a:gd name="connsiteY2" fmla="*/ 466964 h 556773"/>
                <a:gd name="connsiteX3" fmla="*/ 150059 w 944093"/>
                <a:gd name="connsiteY3" fmla="*/ 95135 h 556773"/>
                <a:gd name="connsiteX4" fmla="*/ 792043 w 944093"/>
                <a:gd name="connsiteY4" fmla="*/ 95135 h 55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093" h="556773">
                  <a:moveTo>
                    <a:pt x="792043" y="95135"/>
                  </a:moveTo>
                  <a:cubicBezTo>
                    <a:pt x="969968" y="197776"/>
                    <a:pt x="970937" y="364324"/>
                    <a:pt x="794222" y="466964"/>
                  </a:cubicBezTo>
                  <a:cubicBezTo>
                    <a:pt x="617507" y="569603"/>
                    <a:pt x="330163" y="569603"/>
                    <a:pt x="152238" y="466964"/>
                  </a:cubicBezTo>
                  <a:cubicBezTo>
                    <a:pt x="-25688" y="364324"/>
                    <a:pt x="-26656" y="197776"/>
                    <a:pt x="150059" y="95135"/>
                  </a:cubicBezTo>
                  <a:cubicBezTo>
                    <a:pt x="326774" y="-7504"/>
                    <a:pt x="614117" y="-7504"/>
                    <a:pt x="792043" y="951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72" name="Freeform: Shape 171"/>
            <p:cNvSpPr/>
            <p:nvPr/>
          </p:nvSpPr>
          <p:spPr>
            <a:xfrm>
              <a:off x="10095450" y="8437433"/>
              <a:ext cx="1150729" cy="683246"/>
            </a:xfrm>
            <a:custGeom>
              <a:avLst/>
              <a:gdLst>
                <a:gd name="connsiteX0" fmla="*/ 650640 w 774641"/>
                <a:gd name="connsiteY0" fmla="*/ 81156 h 459943"/>
                <a:gd name="connsiteX1" fmla="*/ 652334 w 774641"/>
                <a:gd name="connsiteY1" fmla="*/ 384961 h 459943"/>
                <a:gd name="connsiteX2" fmla="*/ 127757 w 774641"/>
                <a:gd name="connsiteY2" fmla="*/ 384961 h 459943"/>
                <a:gd name="connsiteX3" fmla="*/ 126063 w 774641"/>
                <a:gd name="connsiteY3" fmla="*/ 81156 h 459943"/>
                <a:gd name="connsiteX4" fmla="*/ 650640 w 774641"/>
                <a:gd name="connsiteY4" fmla="*/ 81156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641" h="459943">
                  <a:moveTo>
                    <a:pt x="650640" y="81156"/>
                  </a:moveTo>
                  <a:cubicBezTo>
                    <a:pt x="795886" y="165156"/>
                    <a:pt x="796612" y="300961"/>
                    <a:pt x="652334" y="384961"/>
                  </a:cubicBezTo>
                  <a:cubicBezTo>
                    <a:pt x="507815" y="468961"/>
                    <a:pt x="273003" y="468961"/>
                    <a:pt x="127757" y="384961"/>
                  </a:cubicBezTo>
                  <a:cubicBezTo>
                    <a:pt x="-17730" y="300961"/>
                    <a:pt x="-18456" y="164914"/>
                    <a:pt x="126063" y="81156"/>
                  </a:cubicBezTo>
                  <a:cubicBezTo>
                    <a:pt x="270339" y="-2844"/>
                    <a:pt x="505153" y="-2844"/>
                    <a:pt x="650640" y="81156"/>
                  </a:cubicBezTo>
                  <a:close/>
                </a:path>
              </a:pathLst>
            </a:custGeom>
            <a:solidFill>
              <a:srgbClr val="D9E1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73" name="Freeform: Shape 172"/>
            <p:cNvSpPr/>
            <p:nvPr/>
          </p:nvSpPr>
          <p:spPr>
            <a:xfrm>
              <a:off x="10318676" y="8533538"/>
              <a:ext cx="683246" cy="431523"/>
            </a:xfrm>
            <a:custGeom>
              <a:avLst/>
              <a:gdLst>
                <a:gd name="connsiteX0" fmla="*/ 66571 w 459943"/>
                <a:gd name="connsiteY0" fmla="*/ 79158 h 290490"/>
                <a:gd name="connsiteX1" fmla="*/ 18156 w 459943"/>
                <a:gd name="connsiteY1" fmla="*/ 51320 h 290490"/>
                <a:gd name="connsiteX2" fmla="*/ 53498 w 459943"/>
                <a:gd name="connsiteY2" fmla="*/ 30986 h 290490"/>
                <a:gd name="connsiteX3" fmla="*/ 101430 w 459943"/>
                <a:gd name="connsiteY3" fmla="*/ 58583 h 290490"/>
                <a:gd name="connsiteX4" fmla="*/ 243044 w 459943"/>
                <a:gd name="connsiteY4" fmla="*/ 18156 h 290490"/>
                <a:gd name="connsiteX5" fmla="*/ 267251 w 459943"/>
                <a:gd name="connsiteY5" fmla="*/ 54467 h 290490"/>
                <a:gd name="connsiteX6" fmla="*/ 148150 w 459943"/>
                <a:gd name="connsiteY6" fmla="*/ 85453 h 290490"/>
                <a:gd name="connsiteX7" fmla="*/ 234571 w 459943"/>
                <a:gd name="connsiteY7" fmla="*/ 135320 h 290490"/>
                <a:gd name="connsiteX8" fmla="*/ 421211 w 459943"/>
                <a:gd name="connsiteY8" fmla="*/ 128300 h 290490"/>
                <a:gd name="connsiteX9" fmla="*/ 410802 w 459943"/>
                <a:gd name="connsiteY9" fmla="*/ 236992 h 290490"/>
                <a:gd name="connsiteX10" fmla="*/ 459701 w 459943"/>
                <a:gd name="connsiteY10" fmla="*/ 265073 h 290490"/>
                <a:gd name="connsiteX11" fmla="*/ 424358 w 459943"/>
                <a:gd name="connsiteY11" fmla="*/ 285407 h 290490"/>
                <a:gd name="connsiteX12" fmla="*/ 376427 w 459943"/>
                <a:gd name="connsiteY12" fmla="*/ 257810 h 290490"/>
                <a:gd name="connsiteX13" fmla="*/ 262410 w 459943"/>
                <a:gd name="connsiteY13" fmla="*/ 293154 h 290490"/>
                <a:gd name="connsiteX14" fmla="*/ 236507 w 459943"/>
                <a:gd name="connsiteY14" fmla="*/ 257810 h 290490"/>
                <a:gd name="connsiteX15" fmla="*/ 329707 w 459943"/>
                <a:gd name="connsiteY15" fmla="*/ 230940 h 290490"/>
                <a:gd name="connsiteX16" fmla="*/ 242559 w 459943"/>
                <a:gd name="connsiteY16" fmla="*/ 180588 h 290490"/>
                <a:gd name="connsiteX17" fmla="*/ 55677 w 459943"/>
                <a:gd name="connsiteY17" fmla="*/ 188335 h 290490"/>
                <a:gd name="connsiteX18" fmla="*/ 66571 w 459943"/>
                <a:gd name="connsiteY18" fmla="*/ 79158 h 290490"/>
                <a:gd name="connsiteX19" fmla="*/ 286859 w 459943"/>
                <a:gd name="connsiteY19" fmla="*/ 165337 h 290490"/>
                <a:gd name="connsiteX20" fmla="*/ 363597 w 459943"/>
                <a:gd name="connsiteY20" fmla="*/ 209637 h 290490"/>
                <a:gd name="connsiteX21" fmla="*/ 367955 w 459943"/>
                <a:gd name="connsiteY21" fmla="*/ 161706 h 290490"/>
                <a:gd name="connsiteX22" fmla="*/ 286859 w 459943"/>
                <a:gd name="connsiteY22" fmla="*/ 165337 h 290490"/>
                <a:gd name="connsiteX23" fmla="*/ 106755 w 459943"/>
                <a:gd name="connsiteY23" fmla="*/ 154202 h 290490"/>
                <a:gd name="connsiteX24" fmla="*/ 190029 w 459943"/>
                <a:gd name="connsiteY24" fmla="*/ 150571 h 290490"/>
                <a:gd name="connsiteX25" fmla="*/ 113533 w 459943"/>
                <a:gd name="connsiteY25" fmla="*/ 106513 h 290490"/>
                <a:gd name="connsiteX26" fmla="*/ 106755 w 459943"/>
                <a:gd name="connsiteY26" fmla="*/ 154202 h 29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9943" h="290490">
                  <a:moveTo>
                    <a:pt x="66571" y="79158"/>
                  </a:moveTo>
                  <a:lnTo>
                    <a:pt x="18156" y="51320"/>
                  </a:lnTo>
                  <a:lnTo>
                    <a:pt x="53498" y="30986"/>
                  </a:lnTo>
                  <a:lnTo>
                    <a:pt x="101430" y="58583"/>
                  </a:lnTo>
                  <a:cubicBezTo>
                    <a:pt x="146455" y="35585"/>
                    <a:pt x="201165" y="19850"/>
                    <a:pt x="243044" y="18156"/>
                  </a:cubicBezTo>
                  <a:lnTo>
                    <a:pt x="267251" y="54467"/>
                  </a:lnTo>
                  <a:cubicBezTo>
                    <a:pt x="228762" y="56646"/>
                    <a:pt x="183977" y="68265"/>
                    <a:pt x="148150" y="85453"/>
                  </a:cubicBezTo>
                  <a:lnTo>
                    <a:pt x="234571" y="135320"/>
                  </a:lnTo>
                  <a:cubicBezTo>
                    <a:pt x="294121" y="114260"/>
                    <a:pt x="361177" y="93683"/>
                    <a:pt x="421211" y="128300"/>
                  </a:cubicBezTo>
                  <a:cubicBezTo>
                    <a:pt x="465269" y="153718"/>
                    <a:pt x="471805" y="194386"/>
                    <a:pt x="410802" y="236992"/>
                  </a:cubicBezTo>
                  <a:lnTo>
                    <a:pt x="459701" y="265073"/>
                  </a:lnTo>
                  <a:lnTo>
                    <a:pt x="424358" y="285407"/>
                  </a:lnTo>
                  <a:lnTo>
                    <a:pt x="376427" y="257810"/>
                  </a:lnTo>
                  <a:cubicBezTo>
                    <a:pt x="342779" y="275240"/>
                    <a:pt x="300900" y="288554"/>
                    <a:pt x="262410" y="293154"/>
                  </a:cubicBezTo>
                  <a:lnTo>
                    <a:pt x="236507" y="257810"/>
                  </a:lnTo>
                  <a:cubicBezTo>
                    <a:pt x="272819" y="252243"/>
                    <a:pt x="304289" y="242559"/>
                    <a:pt x="329707" y="230940"/>
                  </a:cubicBezTo>
                  <a:lnTo>
                    <a:pt x="242559" y="180588"/>
                  </a:lnTo>
                  <a:cubicBezTo>
                    <a:pt x="183009" y="201648"/>
                    <a:pt x="115712" y="222951"/>
                    <a:pt x="55677" y="188335"/>
                  </a:cubicBezTo>
                  <a:cubicBezTo>
                    <a:pt x="11378" y="162917"/>
                    <a:pt x="5810" y="122248"/>
                    <a:pt x="66571" y="79158"/>
                  </a:cubicBezTo>
                  <a:close/>
                  <a:moveTo>
                    <a:pt x="286859" y="165337"/>
                  </a:moveTo>
                  <a:lnTo>
                    <a:pt x="363597" y="209637"/>
                  </a:lnTo>
                  <a:cubicBezTo>
                    <a:pt x="389499" y="189303"/>
                    <a:pt x="386837" y="172842"/>
                    <a:pt x="367955" y="161706"/>
                  </a:cubicBezTo>
                  <a:cubicBezTo>
                    <a:pt x="347378" y="149845"/>
                    <a:pt x="319297" y="155170"/>
                    <a:pt x="286859" y="165337"/>
                  </a:cubicBezTo>
                  <a:close/>
                  <a:moveTo>
                    <a:pt x="106755" y="154202"/>
                  </a:moveTo>
                  <a:cubicBezTo>
                    <a:pt x="127816" y="166306"/>
                    <a:pt x="156865" y="161222"/>
                    <a:pt x="190029" y="150571"/>
                  </a:cubicBezTo>
                  <a:lnTo>
                    <a:pt x="113533" y="106513"/>
                  </a:lnTo>
                  <a:cubicBezTo>
                    <a:pt x="86905" y="127090"/>
                    <a:pt x="88116" y="143309"/>
                    <a:pt x="106755" y="154202"/>
                  </a:cubicBezTo>
                  <a:close/>
                </a:path>
              </a:pathLst>
            </a:custGeom>
            <a:solidFill>
              <a:srgbClr val="6EAA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75" name="Freeform: Shape 174"/>
            <p:cNvSpPr/>
            <p:nvPr/>
          </p:nvSpPr>
          <p:spPr>
            <a:xfrm>
              <a:off x="9972420" y="8235068"/>
              <a:ext cx="1402451" cy="827086"/>
            </a:xfrm>
            <a:custGeom>
              <a:avLst/>
              <a:gdLst>
                <a:gd name="connsiteX0" fmla="*/ 792043 w 944093"/>
                <a:gd name="connsiteY0" fmla="*/ 95135 h 556773"/>
                <a:gd name="connsiteX1" fmla="*/ 794222 w 944093"/>
                <a:gd name="connsiteY1" fmla="*/ 466963 h 556773"/>
                <a:gd name="connsiteX2" fmla="*/ 152238 w 944093"/>
                <a:gd name="connsiteY2" fmla="*/ 466963 h 556773"/>
                <a:gd name="connsiteX3" fmla="*/ 150059 w 944093"/>
                <a:gd name="connsiteY3" fmla="*/ 95135 h 556773"/>
                <a:gd name="connsiteX4" fmla="*/ 792043 w 944093"/>
                <a:gd name="connsiteY4" fmla="*/ 95135 h 55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093" h="556773">
                  <a:moveTo>
                    <a:pt x="792043" y="95135"/>
                  </a:moveTo>
                  <a:cubicBezTo>
                    <a:pt x="969968" y="197775"/>
                    <a:pt x="970937" y="364323"/>
                    <a:pt x="794222" y="466963"/>
                  </a:cubicBezTo>
                  <a:cubicBezTo>
                    <a:pt x="617507" y="569603"/>
                    <a:pt x="330163" y="569603"/>
                    <a:pt x="152238" y="466963"/>
                  </a:cubicBezTo>
                  <a:cubicBezTo>
                    <a:pt x="-25688" y="364323"/>
                    <a:pt x="-26656" y="197775"/>
                    <a:pt x="150059" y="95135"/>
                  </a:cubicBezTo>
                  <a:cubicBezTo>
                    <a:pt x="326774" y="-7504"/>
                    <a:pt x="614117" y="-7504"/>
                    <a:pt x="792043" y="951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76" name="Freeform: Shape 175"/>
            <p:cNvSpPr/>
            <p:nvPr/>
          </p:nvSpPr>
          <p:spPr>
            <a:xfrm>
              <a:off x="10095450" y="8304650"/>
              <a:ext cx="1150729" cy="683246"/>
            </a:xfrm>
            <a:custGeom>
              <a:avLst/>
              <a:gdLst>
                <a:gd name="connsiteX0" fmla="*/ 650640 w 774641"/>
                <a:gd name="connsiteY0" fmla="*/ 80975 h 459943"/>
                <a:gd name="connsiteX1" fmla="*/ 652334 w 774641"/>
                <a:gd name="connsiteY1" fmla="*/ 384779 h 459943"/>
                <a:gd name="connsiteX2" fmla="*/ 127757 w 774641"/>
                <a:gd name="connsiteY2" fmla="*/ 384779 h 459943"/>
                <a:gd name="connsiteX3" fmla="*/ 126063 w 774641"/>
                <a:gd name="connsiteY3" fmla="*/ 80975 h 459943"/>
                <a:gd name="connsiteX4" fmla="*/ 650640 w 774641"/>
                <a:gd name="connsiteY4" fmla="*/ 80975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641" h="459943">
                  <a:moveTo>
                    <a:pt x="650640" y="80975"/>
                  </a:moveTo>
                  <a:cubicBezTo>
                    <a:pt x="795886" y="164975"/>
                    <a:pt x="796612" y="300779"/>
                    <a:pt x="652334" y="384779"/>
                  </a:cubicBezTo>
                  <a:cubicBezTo>
                    <a:pt x="507815" y="468779"/>
                    <a:pt x="273003" y="468779"/>
                    <a:pt x="127757" y="384779"/>
                  </a:cubicBezTo>
                  <a:cubicBezTo>
                    <a:pt x="-17730" y="300779"/>
                    <a:pt x="-18456" y="164732"/>
                    <a:pt x="126063" y="80975"/>
                  </a:cubicBezTo>
                  <a:cubicBezTo>
                    <a:pt x="270339" y="-2784"/>
                    <a:pt x="505153" y="-2784"/>
                    <a:pt x="650640" y="80975"/>
                  </a:cubicBezTo>
                  <a:close/>
                </a:path>
              </a:pathLst>
            </a:custGeom>
            <a:solidFill>
              <a:srgbClr val="D9E1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77" name="Freeform: Shape 176"/>
            <p:cNvSpPr/>
            <p:nvPr/>
          </p:nvSpPr>
          <p:spPr>
            <a:xfrm>
              <a:off x="10318676" y="8400485"/>
              <a:ext cx="683246" cy="431523"/>
            </a:xfrm>
            <a:custGeom>
              <a:avLst/>
              <a:gdLst>
                <a:gd name="connsiteX0" fmla="*/ 66571 w 459943"/>
                <a:gd name="connsiteY0" fmla="*/ 79159 h 290490"/>
                <a:gd name="connsiteX1" fmla="*/ 18156 w 459943"/>
                <a:gd name="connsiteY1" fmla="*/ 51321 h 290490"/>
                <a:gd name="connsiteX2" fmla="*/ 53498 w 459943"/>
                <a:gd name="connsiteY2" fmla="*/ 30986 h 290490"/>
                <a:gd name="connsiteX3" fmla="*/ 101430 w 459943"/>
                <a:gd name="connsiteY3" fmla="*/ 58583 h 290490"/>
                <a:gd name="connsiteX4" fmla="*/ 243044 w 459943"/>
                <a:gd name="connsiteY4" fmla="*/ 18156 h 290490"/>
                <a:gd name="connsiteX5" fmla="*/ 267251 w 459943"/>
                <a:gd name="connsiteY5" fmla="*/ 54467 h 290490"/>
                <a:gd name="connsiteX6" fmla="*/ 148150 w 459943"/>
                <a:gd name="connsiteY6" fmla="*/ 85453 h 290490"/>
                <a:gd name="connsiteX7" fmla="*/ 234571 w 459943"/>
                <a:gd name="connsiteY7" fmla="*/ 135321 h 290490"/>
                <a:gd name="connsiteX8" fmla="*/ 421211 w 459943"/>
                <a:gd name="connsiteY8" fmla="*/ 128300 h 290490"/>
                <a:gd name="connsiteX9" fmla="*/ 410802 w 459943"/>
                <a:gd name="connsiteY9" fmla="*/ 236992 h 290490"/>
                <a:gd name="connsiteX10" fmla="*/ 459701 w 459943"/>
                <a:gd name="connsiteY10" fmla="*/ 265073 h 290490"/>
                <a:gd name="connsiteX11" fmla="*/ 424358 w 459943"/>
                <a:gd name="connsiteY11" fmla="*/ 285407 h 290490"/>
                <a:gd name="connsiteX12" fmla="*/ 376427 w 459943"/>
                <a:gd name="connsiteY12" fmla="*/ 257811 h 290490"/>
                <a:gd name="connsiteX13" fmla="*/ 262410 w 459943"/>
                <a:gd name="connsiteY13" fmla="*/ 293154 h 290490"/>
                <a:gd name="connsiteX14" fmla="*/ 236507 w 459943"/>
                <a:gd name="connsiteY14" fmla="*/ 257811 h 290490"/>
                <a:gd name="connsiteX15" fmla="*/ 329707 w 459943"/>
                <a:gd name="connsiteY15" fmla="*/ 230940 h 290490"/>
                <a:gd name="connsiteX16" fmla="*/ 242559 w 459943"/>
                <a:gd name="connsiteY16" fmla="*/ 180589 h 290490"/>
                <a:gd name="connsiteX17" fmla="*/ 55677 w 459943"/>
                <a:gd name="connsiteY17" fmla="*/ 188335 h 290490"/>
                <a:gd name="connsiteX18" fmla="*/ 66571 w 459943"/>
                <a:gd name="connsiteY18" fmla="*/ 79159 h 290490"/>
                <a:gd name="connsiteX19" fmla="*/ 286859 w 459943"/>
                <a:gd name="connsiteY19" fmla="*/ 165338 h 290490"/>
                <a:gd name="connsiteX20" fmla="*/ 363597 w 459943"/>
                <a:gd name="connsiteY20" fmla="*/ 209637 h 290490"/>
                <a:gd name="connsiteX21" fmla="*/ 367955 w 459943"/>
                <a:gd name="connsiteY21" fmla="*/ 161707 h 290490"/>
                <a:gd name="connsiteX22" fmla="*/ 286859 w 459943"/>
                <a:gd name="connsiteY22" fmla="*/ 165338 h 290490"/>
                <a:gd name="connsiteX23" fmla="*/ 106755 w 459943"/>
                <a:gd name="connsiteY23" fmla="*/ 154203 h 290490"/>
                <a:gd name="connsiteX24" fmla="*/ 190029 w 459943"/>
                <a:gd name="connsiteY24" fmla="*/ 150571 h 290490"/>
                <a:gd name="connsiteX25" fmla="*/ 113533 w 459943"/>
                <a:gd name="connsiteY25" fmla="*/ 106514 h 290490"/>
                <a:gd name="connsiteX26" fmla="*/ 106755 w 459943"/>
                <a:gd name="connsiteY26" fmla="*/ 154203 h 29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9943" h="290490">
                  <a:moveTo>
                    <a:pt x="66571" y="79159"/>
                  </a:moveTo>
                  <a:lnTo>
                    <a:pt x="18156" y="51321"/>
                  </a:lnTo>
                  <a:lnTo>
                    <a:pt x="53498" y="30986"/>
                  </a:lnTo>
                  <a:lnTo>
                    <a:pt x="101430" y="58583"/>
                  </a:lnTo>
                  <a:cubicBezTo>
                    <a:pt x="146455" y="35585"/>
                    <a:pt x="201165" y="19850"/>
                    <a:pt x="243044" y="18156"/>
                  </a:cubicBezTo>
                  <a:lnTo>
                    <a:pt x="267251" y="54467"/>
                  </a:lnTo>
                  <a:cubicBezTo>
                    <a:pt x="228762" y="56646"/>
                    <a:pt x="183977" y="68265"/>
                    <a:pt x="148150" y="85453"/>
                  </a:cubicBezTo>
                  <a:lnTo>
                    <a:pt x="234571" y="135321"/>
                  </a:lnTo>
                  <a:cubicBezTo>
                    <a:pt x="294121" y="114502"/>
                    <a:pt x="361177" y="93684"/>
                    <a:pt x="421211" y="128300"/>
                  </a:cubicBezTo>
                  <a:cubicBezTo>
                    <a:pt x="465269" y="153718"/>
                    <a:pt x="471805" y="194386"/>
                    <a:pt x="410802" y="236992"/>
                  </a:cubicBezTo>
                  <a:lnTo>
                    <a:pt x="459701" y="265073"/>
                  </a:lnTo>
                  <a:lnTo>
                    <a:pt x="424358" y="285407"/>
                  </a:lnTo>
                  <a:lnTo>
                    <a:pt x="376427" y="257811"/>
                  </a:lnTo>
                  <a:cubicBezTo>
                    <a:pt x="342779" y="275240"/>
                    <a:pt x="300900" y="288554"/>
                    <a:pt x="262410" y="293154"/>
                  </a:cubicBezTo>
                  <a:lnTo>
                    <a:pt x="236507" y="257811"/>
                  </a:lnTo>
                  <a:cubicBezTo>
                    <a:pt x="272819" y="252243"/>
                    <a:pt x="304289" y="242560"/>
                    <a:pt x="329707" y="230940"/>
                  </a:cubicBezTo>
                  <a:lnTo>
                    <a:pt x="242559" y="180589"/>
                  </a:lnTo>
                  <a:cubicBezTo>
                    <a:pt x="183009" y="201649"/>
                    <a:pt x="115712" y="222952"/>
                    <a:pt x="55677" y="188335"/>
                  </a:cubicBezTo>
                  <a:cubicBezTo>
                    <a:pt x="11378" y="162917"/>
                    <a:pt x="5810" y="122249"/>
                    <a:pt x="66571" y="79159"/>
                  </a:cubicBezTo>
                  <a:close/>
                  <a:moveTo>
                    <a:pt x="286859" y="165338"/>
                  </a:moveTo>
                  <a:lnTo>
                    <a:pt x="363597" y="209637"/>
                  </a:lnTo>
                  <a:cubicBezTo>
                    <a:pt x="389499" y="189303"/>
                    <a:pt x="386837" y="172842"/>
                    <a:pt x="367955" y="161707"/>
                  </a:cubicBezTo>
                  <a:cubicBezTo>
                    <a:pt x="347378" y="149845"/>
                    <a:pt x="319297" y="155170"/>
                    <a:pt x="286859" y="165338"/>
                  </a:cubicBezTo>
                  <a:close/>
                  <a:moveTo>
                    <a:pt x="106755" y="154203"/>
                  </a:moveTo>
                  <a:cubicBezTo>
                    <a:pt x="127816" y="166306"/>
                    <a:pt x="156865" y="161222"/>
                    <a:pt x="190029" y="150571"/>
                  </a:cubicBezTo>
                  <a:lnTo>
                    <a:pt x="113533" y="106514"/>
                  </a:lnTo>
                  <a:cubicBezTo>
                    <a:pt x="86905" y="127332"/>
                    <a:pt x="88116" y="143309"/>
                    <a:pt x="106755" y="154203"/>
                  </a:cubicBezTo>
                  <a:close/>
                </a:path>
              </a:pathLst>
            </a:custGeom>
            <a:solidFill>
              <a:srgbClr val="6EAA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79" name="Freeform: Shape 178"/>
            <p:cNvSpPr/>
            <p:nvPr/>
          </p:nvSpPr>
          <p:spPr>
            <a:xfrm>
              <a:off x="9972420" y="8102013"/>
              <a:ext cx="1402451" cy="827086"/>
            </a:xfrm>
            <a:custGeom>
              <a:avLst/>
              <a:gdLst>
                <a:gd name="connsiteX0" fmla="*/ 792043 w 944093"/>
                <a:gd name="connsiteY0" fmla="*/ 95135 h 556773"/>
                <a:gd name="connsiteX1" fmla="*/ 794222 w 944093"/>
                <a:gd name="connsiteY1" fmla="*/ 466964 h 556773"/>
                <a:gd name="connsiteX2" fmla="*/ 152238 w 944093"/>
                <a:gd name="connsiteY2" fmla="*/ 466964 h 556773"/>
                <a:gd name="connsiteX3" fmla="*/ 150059 w 944093"/>
                <a:gd name="connsiteY3" fmla="*/ 95135 h 556773"/>
                <a:gd name="connsiteX4" fmla="*/ 792043 w 944093"/>
                <a:gd name="connsiteY4" fmla="*/ 95135 h 55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093" h="556773">
                  <a:moveTo>
                    <a:pt x="792043" y="95135"/>
                  </a:moveTo>
                  <a:cubicBezTo>
                    <a:pt x="969968" y="197776"/>
                    <a:pt x="970937" y="364323"/>
                    <a:pt x="794222" y="466964"/>
                  </a:cubicBezTo>
                  <a:cubicBezTo>
                    <a:pt x="617507" y="569603"/>
                    <a:pt x="330163" y="569603"/>
                    <a:pt x="152238" y="466964"/>
                  </a:cubicBezTo>
                  <a:cubicBezTo>
                    <a:pt x="-25688" y="364323"/>
                    <a:pt x="-26656" y="197776"/>
                    <a:pt x="150059" y="95135"/>
                  </a:cubicBezTo>
                  <a:cubicBezTo>
                    <a:pt x="326774" y="-7504"/>
                    <a:pt x="614117" y="-7504"/>
                    <a:pt x="792043" y="951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80" name="Freeform: Shape 179"/>
            <p:cNvSpPr/>
            <p:nvPr/>
          </p:nvSpPr>
          <p:spPr>
            <a:xfrm>
              <a:off x="10095450" y="8171597"/>
              <a:ext cx="1150729" cy="683246"/>
            </a:xfrm>
            <a:custGeom>
              <a:avLst/>
              <a:gdLst>
                <a:gd name="connsiteX0" fmla="*/ 650640 w 774641"/>
                <a:gd name="connsiteY0" fmla="*/ 80974 h 459943"/>
                <a:gd name="connsiteX1" fmla="*/ 652334 w 774641"/>
                <a:gd name="connsiteY1" fmla="*/ 384778 h 459943"/>
                <a:gd name="connsiteX2" fmla="*/ 127757 w 774641"/>
                <a:gd name="connsiteY2" fmla="*/ 384778 h 459943"/>
                <a:gd name="connsiteX3" fmla="*/ 126063 w 774641"/>
                <a:gd name="connsiteY3" fmla="*/ 80974 h 459943"/>
                <a:gd name="connsiteX4" fmla="*/ 650640 w 774641"/>
                <a:gd name="connsiteY4" fmla="*/ 80974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641" h="459943">
                  <a:moveTo>
                    <a:pt x="650640" y="80974"/>
                  </a:moveTo>
                  <a:cubicBezTo>
                    <a:pt x="795886" y="164974"/>
                    <a:pt x="796612" y="300779"/>
                    <a:pt x="652334" y="384778"/>
                  </a:cubicBezTo>
                  <a:cubicBezTo>
                    <a:pt x="507815" y="468779"/>
                    <a:pt x="273003" y="468779"/>
                    <a:pt x="127757" y="384778"/>
                  </a:cubicBezTo>
                  <a:cubicBezTo>
                    <a:pt x="-17730" y="300779"/>
                    <a:pt x="-18456" y="164732"/>
                    <a:pt x="126063" y="80974"/>
                  </a:cubicBezTo>
                  <a:cubicBezTo>
                    <a:pt x="270339" y="-2784"/>
                    <a:pt x="505153" y="-2784"/>
                    <a:pt x="650640" y="80974"/>
                  </a:cubicBezTo>
                  <a:close/>
                </a:path>
              </a:pathLst>
            </a:custGeom>
            <a:solidFill>
              <a:srgbClr val="D9E1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81" name="Freeform: Shape 180"/>
            <p:cNvSpPr/>
            <p:nvPr/>
          </p:nvSpPr>
          <p:spPr>
            <a:xfrm>
              <a:off x="10318676" y="8267432"/>
              <a:ext cx="683246" cy="431523"/>
            </a:xfrm>
            <a:custGeom>
              <a:avLst/>
              <a:gdLst>
                <a:gd name="connsiteX0" fmla="*/ 66571 w 459943"/>
                <a:gd name="connsiteY0" fmla="*/ 79158 h 290490"/>
                <a:gd name="connsiteX1" fmla="*/ 18156 w 459943"/>
                <a:gd name="connsiteY1" fmla="*/ 51320 h 290490"/>
                <a:gd name="connsiteX2" fmla="*/ 53498 w 459943"/>
                <a:gd name="connsiteY2" fmla="*/ 30986 h 290490"/>
                <a:gd name="connsiteX3" fmla="*/ 101430 w 459943"/>
                <a:gd name="connsiteY3" fmla="*/ 58582 h 290490"/>
                <a:gd name="connsiteX4" fmla="*/ 243044 w 459943"/>
                <a:gd name="connsiteY4" fmla="*/ 18156 h 290490"/>
                <a:gd name="connsiteX5" fmla="*/ 267251 w 459943"/>
                <a:gd name="connsiteY5" fmla="*/ 54467 h 290490"/>
                <a:gd name="connsiteX6" fmla="*/ 148150 w 459943"/>
                <a:gd name="connsiteY6" fmla="*/ 85453 h 290490"/>
                <a:gd name="connsiteX7" fmla="*/ 234571 w 459943"/>
                <a:gd name="connsiteY7" fmla="*/ 135320 h 290490"/>
                <a:gd name="connsiteX8" fmla="*/ 421211 w 459943"/>
                <a:gd name="connsiteY8" fmla="*/ 128300 h 290490"/>
                <a:gd name="connsiteX9" fmla="*/ 410802 w 459943"/>
                <a:gd name="connsiteY9" fmla="*/ 236992 h 290490"/>
                <a:gd name="connsiteX10" fmla="*/ 459701 w 459943"/>
                <a:gd name="connsiteY10" fmla="*/ 265072 h 290490"/>
                <a:gd name="connsiteX11" fmla="*/ 424358 w 459943"/>
                <a:gd name="connsiteY11" fmla="*/ 285407 h 290490"/>
                <a:gd name="connsiteX12" fmla="*/ 376427 w 459943"/>
                <a:gd name="connsiteY12" fmla="*/ 257810 h 290490"/>
                <a:gd name="connsiteX13" fmla="*/ 262410 w 459943"/>
                <a:gd name="connsiteY13" fmla="*/ 293153 h 290490"/>
                <a:gd name="connsiteX14" fmla="*/ 236507 w 459943"/>
                <a:gd name="connsiteY14" fmla="*/ 257810 h 290490"/>
                <a:gd name="connsiteX15" fmla="*/ 329707 w 459943"/>
                <a:gd name="connsiteY15" fmla="*/ 230940 h 290490"/>
                <a:gd name="connsiteX16" fmla="*/ 242559 w 459943"/>
                <a:gd name="connsiteY16" fmla="*/ 180588 h 290490"/>
                <a:gd name="connsiteX17" fmla="*/ 55677 w 459943"/>
                <a:gd name="connsiteY17" fmla="*/ 188335 h 290490"/>
                <a:gd name="connsiteX18" fmla="*/ 66571 w 459943"/>
                <a:gd name="connsiteY18" fmla="*/ 79158 h 290490"/>
                <a:gd name="connsiteX19" fmla="*/ 286859 w 459943"/>
                <a:gd name="connsiteY19" fmla="*/ 165337 h 290490"/>
                <a:gd name="connsiteX20" fmla="*/ 363597 w 459943"/>
                <a:gd name="connsiteY20" fmla="*/ 209637 h 290490"/>
                <a:gd name="connsiteX21" fmla="*/ 367955 w 459943"/>
                <a:gd name="connsiteY21" fmla="*/ 161706 h 290490"/>
                <a:gd name="connsiteX22" fmla="*/ 286859 w 459943"/>
                <a:gd name="connsiteY22" fmla="*/ 165337 h 290490"/>
                <a:gd name="connsiteX23" fmla="*/ 106755 w 459943"/>
                <a:gd name="connsiteY23" fmla="*/ 154202 h 290490"/>
                <a:gd name="connsiteX24" fmla="*/ 190029 w 459943"/>
                <a:gd name="connsiteY24" fmla="*/ 150571 h 290490"/>
                <a:gd name="connsiteX25" fmla="*/ 113533 w 459943"/>
                <a:gd name="connsiteY25" fmla="*/ 106513 h 290490"/>
                <a:gd name="connsiteX26" fmla="*/ 106755 w 459943"/>
                <a:gd name="connsiteY26" fmla="*/ 154202 h 29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9943" h="290490">
                  <a:moveTo>
                    <a:pt x="66571" y="79158"/>
                  </a:moveTo>
                  <a:lnTo>
                    <a:pt x="18156" y="51320"/>
                  </a:lnTo>
                  <a:lnTo>
                    <a:pt x="53498" y="30986"/>
                  </a:lnTo>
                  <a:lnTo>
                    <a:pt x="101430" y="58582"/>
                  </a:lnTo>
                  <a:cubicBezTo>
                    <a:pt x="146455" y="35585"/>
                    <a:pt x="201165" y="19850"/>
                    <a:pt x="243044" y="18156"/>
                  </a:cubicBezTo>
                  <a:lnTo>
                    <a:pt x="267251" y="54467"/>
                  </a:lnTo>
                  <a:cubicBezTo>
                    <a:pt x="228762" y="56646"/>
                    <a:pt x="183977" y="68265"/>
                    <a:pt x="148150" y="85453"/>
                  </a:cubicBezTo>
                  <a:lnTo>
                    <a:pt x="234571" y="135320"/>
                  </a:lnTo>
                  <a:cubicBezTo>
                    <a:pt x="294121" y="114501"/>
                    <a:pt x="361177" y="93683"/>
                    <a:pt x="421211" y="128300"/>
                  </a:cubicBezTo>
                  <a:cubicBezTo>
                    <a:pt x="465269" y="153718"/>
                    <a:pt x="471805" y="194386"/>
                    <a:pt x="410802" y="236992"/>
                  </a:cubicBezTo>
                  <a:lnTo>
                    <a:pt x="459701" y="265072"/>
                  </a:lnTo>
                  <a:lnTo>
                    <a:pt x="424358" y="285407"/>
                  </a:lnTo>
                  <a:lnTo>
                    <a:pt x="376427" y="257810"/>
                  </a:lnTo>
                  <a:cubicBezTo>
                    <a:pt x="342779" y="275240"/>
                    <a:pt x="300900" y="288553"/>
                    <a:pt x="262410" y="293153"/>
                  </a:cubicBezTo>
                  <a:lnTo>
                    <a:pt x="236507" y="257810"/>
                  </a:lnTo>
                  <a:cubicBezTo>
                    <a:pt x="272819" y="252242"/>
                    <a:pt x="304289" y="242559"/>
                    <a:pt x="329707" y="230940"/>
                  </a:cubicBezTo>
                  <a:lnTo>
                    <a:pt x="242559" y="180588"/>
                  </a:lnTo>
                  <a:cubicBezTo>
                    <a:pt x="183009" y="201648"/>
                    <a:pt x="115712" y="222951"/>
                    <a:pt x="55677" y="188335"/>
                  </a:cubicBezTo>
                  <a:cubicBezTo>
                    <a:pt x="11378" y="162916"/>
                    <a:pt x="5810" y="122248"/>
                    <a:pt x="66571" y="79158"/>
                  </a:cubicBezTo>
                  <a:close/>
                  <a:moveTo>
                    <a:pt x="286859" y="165337"/>
                  </a:moveTo>
                  <a:lnTo>
                    <a:pt x="363597" y="209637"/>
                  </a:lnTo>
                  <a:cubicBezTo>
                    <a:pt x="389499" y="189303"/>
                    <a:pt x="386837" y="172841"/>
                    <a:pt x="367955" y="161706"/>
                  </a:cubicBezTo>
                  <a:cubicBezTo>
                    <a:pt x="347378" y="149845"/>
                    <a:pt x="319297" y="155170"/>
                    <a:pt x="286859" y="165337"/>
                  </a:cubicBezTo>
                  <a:close/>
                  <a:moveTo>
                    <a:pt x="106755" y="154202"/>
                  </a:moveTo>
                  <a:cubicBezTo>
                    <a:pt x="127816" y="166306"/>
                    <a:pt x="156865" y="161222"/>
                    <a:pt x="190029" y="150571"/>
                  </a:cubicBezTo>
                  <a:lnTo>
                    <a:pt x="113533" y="106513"/>
                  </a:lnTo>
                  <a:cubicBezTo>
                    <a:pt x="86905" y="127332"/>
                    <a:pt x="88116" y="143551"/>
                    <a:pt x="106755" y="154202"/>
                  </a:cubicBezTo>
                  <a:close/>
                </a:path>
              </a:pathLst>
            </a:custGeom>
            <a:solidFill>
              <a:srgbClr val="6EAA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83" name="Freeform: Shape 182"/>
            <p:cNvSpPr/>
            <p:nvPr/>
          </p:nvSpPr>
          <p:spPr>
            <a:xfrm>
              <a:off x="9972420" y="7969051"/>
              <a:ext cx="1402451" cy="827086"/>
            </a:xfrm>
            <a:custGeom>
              <a:avLst/>
              <a:gdLst>
                <a:gd name="connsiteX0" fmla="*/ 792043 w 944093"/>
                <a:gd name="connsiteY0" fmla="*/ 95317 h 556773"/>
                <a:gd name="connsiteX1" fmla="*/ 794222 w 944093"/>
                <a:gd name="connsiteY1" fmla="*/ 467145 h 556773"/>
                <a:gd name="connsiteX2" fmla="*/ 152238 w 944093"/>
                <a:gd name="connsiteY2" fmla="*/ 467145 h 556773"/>
                <a:gd name="connsiteX3" fmla="*/ 150059 w 944093"/>
                <a:gd name="connsiteY3" fmla="*/ 95317 h 556773"/>
                <a:gd name="connsiteX4" fmla="*/ 792043 w 944093"/>
                <a:gd name="connsiteY4" fmla="*/ 95317 h 55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093" h="556773">
                  <a:moveTo>
                    <a:pt x="792043" y="95317"/>
                  </a:moveTo>
                  <a:cubicBezTo>
                    <a:pt x="969968" y="197958"/>
                    <a:pt x="970937" y="364506"/>
                    <a:pt x="794222" y="467145"/>
                  </a:cubicBezTo>
                  <a:cubicBezTo>
                    <a:pt x="617507" y="569785"/>
                    <a:pt x="330163" y="569785"/>
                    <a:pt x="152238" y="467145"/>
                  </a:cubicBezTo>
                  <a:cubicBezTo>
                    <a:pt x="-25688" y="364506"/>
                    <a:pt x="-26656" y="197958"/>
                    <a:pt x="150059" y="95317"/>
                  </a:cubicBezTo>
                  <a:cubicBezTo>
                    <a:pt x="326774" y="-7565"/>
                    <a:pt x="614117" y="-7565"/>
                    <a:pt x="792043" y="953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84" name="Freeform: Shape 183"/>
            <p:cNvSpPr/>
            <p:nvPr/>
          </p:nvSpPr>
          <p:spPr>
            <a:xfrm>
              <a:off x="10095450" y="8038635"/>
              <a:ext cx="1150729" cy="683246"/>
            </a:xfrm>
            <a:custGeom>
              <a:avLst/>
              <a:gdLst>
                <a:gd name="connsiteX0" fmla="*/ 650640 w 774641"/>
                <a:gd name="connsiteY0" fmla="*/ 81156 h 459943"/>
                <a:gd name="connsiteX1" fmla="*/ 652334 w 774641"/>
                <a:gd name="connsiteY1" fmla="*/ 384961 h 459943"/>
                <a:gd name="connsiteX2" fmla="*/ 127757 w 774641"/>
                <a:gd name="connsiteY2" fmla="*/ 384961 h 459943"/>
                <a:gd name="connsiteX3" fmla="*/ 126063 w 774641"/>
                <a:gd name="connsiteY3" fmla="*/ 81156 h 459943"/>
                <a:gd name="connsiteX4" fmla="*/ 650640 w 774641"/>
                <a:gd name="connsiteY4" fmla="*/ 81156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641" h="459943">
                  <a:moveTo>
                    <a:pt x="650640" y="81156"/>
                  </a:moveTo>
                  <a:cubicBezTo>
                    <a:pt x="795886" y="165156"/>
                    <a:pt x="796612" y="300961"/>
                    <a:pt x="652334" y="384961"/>
                  </a:cubicBezTo>
                  <a:cubicBezTo>
                    <a:pt x="507815" y="468961"/>
                    <a:pt x="273003" y="468961"/>
                    <a:pt x="127757" y="384961"/>
                  </a:cubicBezTo>
                  <a:cubicBezTo>
                    <a:pt x="-17730" y="300961"/>
                    <a:pt x="-18456" y="164914"/>
                    <a:pt x="126063" y="81156"/>
                  </a:cubicBezTo>
                  <a:cubicBezTo>
                    <a:pt x="270339" y="-2844"/>
                    <a:pt x="505153" y="-2844"/>
                    <a:pt x="650640" y="81156"/>
                  </a:cubicBezTo>
                  <a:close/>
                </a:path>
              </a:pathLst>
            </a:custGeom>
            <a:solidFill>
              <a:srgbClr val="D9E1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85" name="Freeform: Shape 184"/>
            <p:cNvSpPr/>
            <p:nvPr/>
          </p:nvSpPr>
          <p:spPr>
            <a:xfrm>
              <a:off x="10318676" y="8134378"/>
              <a:ext cx="683246" cy="431523"/>
            </a:xfrm>
            <a:custGeom>
              <a:avLst/>
              <a:gdLst>
                <a:gd name="connsiteX0" fmla="*/ 66571 w 459943"/>
                <a:gd name="connsiteY0" fmla="*/ 79159 h 290490"/>
                <a:gd name="connsiteX1" fmla="*/ 18156 w 459943"/>
                <a:gd name="connsiteY1" fmla="*/ 51320 h 290490"/>
                <a:gd name="connsiteX2" fmla="*/ 53498 w 459943"/>
                <a:gd name="connsiteY2" fmla="*/ 30986 h 290490"/>
                <a:gd name="connsiteX3" fmla="*/ 101430 w 459943"/>
                <a:gd name="connsiteY3" fmla="*/ 58583 h 290490"/>
                <a:gd name="connsiteX4" fmla="*/ 243044 w 459943"/>
                <a:gd name="connsiteY4" fmla="*/ 18156 h 290490"/>
                <a:gd name="connsiteX5" fmla="*/ 267251 w 459943"/>
                <a:gd name="connsiteY5" fmla="*/ 54467 h 290490"/>
                <a:gd name="connsiteX6" fmla="*/ 148150 w 459943"/>
                <a:gd name="connsiteY6" fmla="*/ 85453 h 290490"/>
                <a:gd name="connsiteX7" fmla="*/ 234571 w 459943"/>
                <a:gd name="connsiteY7" fmla="*/ 135320 h 290490"/>
                <a:gd name="connsiteX8" fmla="*/ 421211 w 459943"/>
                <a:gd name="connsiteY8" fmla="*/ 128300 h 290490"/>
                <a:gd name="connsiteX9" fmla="*/ 410802 w 459943"/>
                <a:gd name="connsiteY9" fmla="*/ 236992 h 290490"/>
                <a:gd name="connsiteX10" fmla="*/ 459701 w 459943"/>
                <a:gd name="connsiteY10" fmla="*/ 265073 h 290490"/>
                <a:gd name="connsiteX11" fmla="*/ 424358 w 459943"/>
                <a:gd name="connsiteY11" fmla="*/ 285407 h 290490"/>
                <a:gd name="connsiteX12" fmla="*/ 376427 w 459943"/>
                <a:gd name="connsiteY12" fmla="*/ 257810 h 290490"/>
                <a:gd name="connsiteX13" fmla="*/ 262410 w 459943"/>
                <a:gd name="connsiteY13" fmla="*/ 293154 h 290490"/>
                <a:gd name="connsiteX14" fmla="*/ 236507 w 459943"/>
                <a:gd name="connsiteY14" fmla="*/ 257810 h 290490"/>
                <a:gd name="connsiteX15" fmla="*/ 329707 w 459943"/>
                <a:gd name="connsiteY15" fmla="*/ 230940 h 290490"/>
                <a:gd name="connsiteX16" fmla="*/ 242559 w 459943"/>
                <a:gd name="connsiteY16" fmla="*/ 180589 h 290490"/>
                <a:gd name="connsiteX17" fmla="*/ 55677 w 459943"/>
                <a:gd name="connsiteY17" fmla="*/ 188335 h 290490"/>
                <a:gd name="connsiteX18" fmla="*/ 66571 w 459943"/>
                <a:gd name="connsiteY18" fmla="*/ 79159 h 290490"/>
                <a:gd name="connsiteX19" fmla="*/ 286859 w 459943"/>
                <a:gd name="connsiteY19" fmla="*/ 165579 h 290490"/>
                <a:gd name="connsiteX20" fmla="*/ 363597 w 459943"/>
                <a:gd name="connsiteY20" fmla="*/ 209880 h 290490"/>
                <a:gd name="connsiteX21" fmla="*/ 367955 w 459943"/>
                <a:gd name="connsiteY21" fmla="*/ 161948 h 290490"/>
                <a:gd name="connsiteX22" fmla="*/ 286859 w 459943"/>
                <a:gd name="connsiteY22" fmla="*/ 165579 h 290490"/>
                <a:gd name="connsiteX23" fmla="*/ 106755 w 459943"/>
                <a:gd name="connsiteY23" fmla="*/ 154202 h 290490"/>
                <a:gd name="connsiteX24" fmla="*/ 190029 w 459943"/>
                <a:gd name="connsiteY24" fmla="*/ 150571 h 290490"/>
                <a:gd name="connsiteX25" fmla="*/ 113533 w 459943"/>
                <a:gd name="connsiteY25" fmla="*/ 106513 h 290490"/>
                <a:gd name="connsiteX26" fmla="*/ 106755 w 459943"/>
                <a:gd name="connsiteY26" fmla="*/ 154202 h 29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9943" h="290490">
                  <a:moveTo>
                    <a:pt x="66571" y="79159"/>
                  </a:moveTo>
                  <a:lnTo>
                    <a:pt x="18156" y="51320"/>
                  </a:lnTo>
                  <a:lnTo>
                    <a:pt x="53498" y="30986"/>
                  </a:lnTo>
                  <a:lnTo>
                    <a:pt x="101430" y="58583"/>
                  </a:lnTo>
                  <a:cubicBezTo>
                    <a:pt x="146455" y="35585"/>
                    <a:pt x="201165" y="19850"/>
                    <a:pt x="243044" y="18156"/>
                  </a:cubicBezTo>
                  <a:lnTo>
                    <a:pt x="267251" y="54467"/>
                  </a:lnTo>
                  <a:cubicBezTo>
                    <a:pt x="228762" y="56646"/>
                    <a:pt x="183977" y="68265"/>
                    <a:pt x="148150" y="85453"/>
                  </a:cubicBezTo>
                  <a:lnTo>
                    <a:pt x="234571" y="135320"/>
                  </a:lnTo>
                  <a:cubicBezTo>
                    <a:pt x="294121" y="114502"/>
                    <a:pt x="361177" y="93683"/>
                    <a:pt x="421211" y="128300"/>
                  </a:cubicBezTo>
                  <a:cubicBezTo>
                    <a:pt x="465269" y="153718"/>
                    <a:pt x="471805" y="194386"/>
                    <a:pt x="410802" y="236992"/>
                  </a:cubicBezTo>
                  <a:lnTo>
                    <a:pt x="459701" y="265073"/>
                  </a:lnTo>
                  <a:lnTo>
                    <a:pt x="424358" y="285407"/>
                  </a:lnTo>
                  <a:lnTo>
                    <a:pt x="376427" y="257810"/>
                  </a:lnTo>
                  <a:cubicBezTo>
                    <a:pt x="342779" y="275240"/>
                    <a:pt x="300900" y="288554"/>
                    <a:pt x="262410" y="293154"/>
                  </a:cubicBezTo>
                  <a:lnTo>
                    <a:pt x="236507" y="257810"/>
                  </a:lnTo>
                  <a:cubicBezTo>
                    <a:pt x="272819" y="252243"/>
                    <a:pt x="304289" y="242560"/>
                    <a:pt x="329707" y="230940"/>
                  </a:cubicBezTo>
                  <a:lnTo>
                    <a:pt x="242559" y="180589"/>
                  </a:lnTo>
                  <a:cubicBezTo>
                    <a:pt x="183009" y="201649"/>
                    <a:pt x="115712" y="222952"/>
                    <a:pt x="55677" y="188335"/>
                  </a:cubicBezTo>
                  <a:cubicBezTo>
                    <a:pt x="11378" y="162917"/>
                    <a:pt x="5810" y="122249"/>
                    <a:pt x="66571" y="79159"/>
                  </a:cubicBezTo>
                  <a:close/>
                  <a:moveTo>
                    <a:pt x="286859" y="165579"/>
                  </a:moveTo>
                  <a:lnTo>
                    <a:pt x="363597" y="209880"/>
                  </a:lnTo>
                  <a:cubicBezTo>
                    <a:pt x="389499" y="189545"/>
                    <a:pt x="386837" y="173084"/>
                    <a:pt x="367955" y="161948"/>
                  </a:cubicBezTo>
                  <a:cubicBezTo>
                    <a:pt x="347378" y="150087"/>
                    <a:pt x="319297" y="155170"/>
                    <a:pt x="286859" y="165579"/>
                  </a:cubicBezTo>
                  <a:close/>
                  <a:moveTo>
                    <a:pt x="106755" y="154202"/>
                  </a:moveTo>
                  <a:cubicBezTo>
                    <a:pt x="127816" y="166306"/>
                    <a:pt x="156865" y="161222"/>
                    <a:pt x="190029" y="150571"/>
                  </a:cubicBezTo>
                  <a:lnTo>
                    <a:pt x="113533" y="106513"/>
                  </a:lnTo>
                  <a:cubicBezTo>
                    <a:pt x="86905" y="127332"/>
                    <a:pt x="88116" y="143551"/>
                    <a:pt x="106755" y="154202"/>
                  </a:cubicBezTo>
                  <a:close/>
                </a:path>
              </a:pathLst>
            </a:custGeom>
            <a:solidFill>
              <a:srgbClr val="6EAA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87" name="Freeform: Shape 186"/>
            <p:cNvSpPr/>
            <p:nvPr/>
          </p:nvSpPr>
          <p:spPr>
            <a:xfrm>
              <a:off x="9972420" y="7836132"/>
              <a:ext cx="1402451" cy="827086"/>
            </a:xfrm>
            <a:custGeom>
              <a:avLst/>
              <a:gdLst>
                <a:gd name="connsiteX0" fmla="*/ 792043 w 944093"/>
                <a:gd name="connsiteY0" fmla="*/ 95227 h 556773"/>
                <a:gd name="connsiteX1" fmla="*/ 794222 w 944093"/>
                <a:gd name="connsiteY1" fmla="*/ 467054 h 556773"/>
                <a:gd name="connsiteX2" fmla="*/ 152238 w 944093"/>
                <a:gd name="connsiteY2" fmla="*/ 467054 h 556773"/>
                <a:gd name="connsiteX3" fmla="*/ 150059 w 944093"/>
                <a:gd name="connsiteY3" fmla="*/ 95227 h 556773"/>
                <a:gd name="connsiteX4" fmla="*/ 792043 w 944093"/>
                <a:gd name="connsiteY4" fmla="*/ 95227 h 55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093" h="556773">
                  <a:moveTo>
                    <a:pt x="792043" y="95227"/>
                  </a:moveTo>
                  <a:cubicBezTo>
                    <a:pt x="969968" y="197866"/>
                    <a:pt x="970937" y="364414"/>
                    <a:pt x="794222" y="467054"/>
                  </a:cubicBezTo>
                  <a:cubicBezTo>
                    <a:pt x="617507" y="569694"/>
                    <a:pt x="330163" y="569694"/>
                    <a:pt x="152238" y="467054"/>
                  </a:cubicBezTo>
                  <a:cubicBezTo>
                    <a:pt x="-25688" y="364414"/>
                    <a:pt x="-26656" y="197866"/>
                    <a:pt x="150059" y="95227"/>
                  </a:cubicBezTo>
                  <a:cubicBezTo>
                    <a:pt x="326774" y="-7655"/>
                    <a:pt x="614117" y="-7414"/>
                    <a:pt x="792043" y="9522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88" name="Freeform: Shape 187"/>
            <p:cNvSpPr/>
            <p:nvPr/>
          </p:nvSpPr>
          <p:spPr>
            <a:xfrm>
              <a:off x="10095450" y="7905581"/>
              <a:ext cx="1150729" cy="683246"/>
            </a:xfrm>
            <a:custGeom>
              <a:avLst/>
              <a:gdLst>
                <a:gd name="connsiteX0" fmla="*/ 650640 w 774641"/>
                <a:gd name="connsiteY0" fmla="*/ 81156 h 459943"/>
                <a:gd name="connsiteX1" fmla="*/ 652334 w 774641"/>
                <a:gd name="connsiteY1" fmla="*/ 384960 h 459943"/>
                <a:gd name="connsiteX2" fmla="*/ 127757 w 774641"/>
                <a:gd name="connsiteY2" fmla="*/ 384960 h 459943"/>
                <a:gd name="connsiteX3" fmla="*/ 126063 w 774641"/>
                <a:gd name="connsiteY3" fmla="*/ 81156 h 459943"/>
                <a:gd name="connsiteX4" fmla="*/ 650640 w 774641"/>
                <a:gd name="connsiteY4" fmla="*/ 81156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641" h="459943">
                  <a:moveTo>
                    <a:pt x="650640" y="81156"/>
                  </a:moveTo>
                  <a:cubicBezTo>
                    <a:pt x="795886" y="165156"/>
                    <a:pt x="796612" y="300960"/>
                    <a:pt x="652334" y="384960"/>
                  </a:cubicBezTo>
                  <a:cubicBezTo>
                    <a:pt x="507815" y="468960"/>
                    <a:pt x="273003" y="468960"/>
                    <a:pt x="127757" y="384960"/>
                  </a:cubicBezTo>
                  <a:cubicBezTo>
                    <a:pt x="-17730" y="300960"/>
                    <a:pt x="-18456" y="164914"/>
                    <a:pt x="126063" y="81156"/>
                  </a:cubicBezTo>
                  <a:cubicBezTo>
                    <a:pt x="270339" y="-2844"/>
                    <a:pt x="505153" y="-2844"/>
                    <a:pt x="650640" y="81156"/>
                  </a:cubicBezTo>
                  <a:close/>
                </a:path>
              </a:pathLst>
            </a:custGeom>
            <a:solidFill>
              <a:srgbClr val="D9E1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89" name="Freeform: Shape 188"/>
            <p:cNvSpPr/>
            <p:nvPr/>
          </p:nvSpPr>
          <p:spPr>
            <a:xfrm>
              <a:off x="10318676" y="8001685"/>
              <a:ext cx="683246" cy="431523"/>
            </a:xfrm>
            <a:custGeom>
              <a:avLst/>
              <a:gdLst>
                <a:gd name="connsiteX0" fmla="*/ 66571 w 459943"/>
                <a:gd name="connsiteY0" fmla="*/ 79159 h 290490"/>
                <a:gd name="connsiteX1" fmla="*/ 18156 w 459943"/>
                <a:gd name="connsiteY1" fmla="*/ 51320 h 290490"/>
                <a:gd name="connsiteX2" fmla="*/ 53498 w 459943"/>
                <a:gd name="connsiteY2" fmla="*/ 30986 h 290490"/>
                <a:gd name="connsiteX3" fmla="*/ 101430 w 459943"/>
                <a:gd name="connsiteY3" fmla="*/ 58583 h 290490"/>
                <a:gd name="connsiteX4" fmla="*/ 243044 w 459943"/>
                <a:gd name="connsiteY4" fmla="*/ 18156 h 290490"/>
                <a:gd name="connsiteX5" fmla="*/ 267251 w 459943"/>
                <a:gd name="connsiteY5" fmla="*/ 54467 h 290490"/>
                <a:gd name="connsiteX6" fmla="*/ 148150 w 459943"/>
                <a:gd name="connsiteY6" fmla="*/ 85453 h 290490"/>
                <a:gd name="connsiteX7" fmla="*/ 234571 w 459943"/>
                <a:gd name="connsiteY7" fmla="*/ 135320 h 290490"/>
                <a:gd name="connsiteX8" fmla="*/ 421211 w 459943"/>
                <a:gd name="connsiteY8" fmla="*/ 128300 h 290490"/>
                <a:gd name="connsiteX9" fmla="*/ 410802 w 459943"/>
                <a:gd name="connsiteY9" fmla="*/ 236992 h 290490"/>
                <a:gd name="connsiteX10" fmla="*/ 459701 w 459943"/>
                <a:gd name="connsiteY10" fmla="*/ 265073 h 290490"/>
                <a:gd name="connsiteX11" fmla="*/ 424358 w 459943"/>
                <a:gd name="connsiteY11" fmla="*/ 285407 h 290490"/>
                <a:gd name="connsiteX12" fmla="*/ 376427 w 459943"/>
                <a:gd name="connsiteY12" fmla="*/ 257811 h 290490"/>
                <a:gd name="connsiteX13" fmla="*/ 262410 w 459943"/>
                <a:gd name="connsiteY13" fmla="*/ 293154 h 290490"/>
                <a:gd name="connsiteX14" fmla="*/ 236507 w 459943"/>
                <a:gd name="connsiteY14" fmla="*/ 257811 h 290490"/>
                <a:gd name="connsiteX15" fmla="*/ 329707 w 459943"/>
                <a:gd name="connsiteY15" fmla="*/ 230940 h 290490"/>
                <a:gd name="connsiteX16" fmla="*/ 242559 w 459943"/>
                <a:gd name="connsiteY16" fmla="*/ 180589 h 290490"/>
                <a:gd name="connsiteX17" fmla="*/ 55677 w 459943"/>
                <a:gd name="connsiteY17" fmla="*/ 188335 h 290490"/>
                <a:gd name="connsiteX18" fmla="*/ 66571 w 459943"/>
                <a:gd name="connsiteY18" fmla="*/ 79159 h 290490"/>
                <a:gd name="connsiteX19" fmla="*/ 286859 w 459943"/>
                <a:gd name="connsiteY19" fmla="*/ 165338 h 290490"/>
                <a:gd name="connsiteX20" fmla="*/ 363597 w 459943"/>
                <a:gd name="connsiteY20" fmla="*/ 209637 h 290490"/>
                <a:gd name="connsiteX21" fmla="*/ 367955 w 459943"/>
                <a:gd name="connsiteY21" fmla="*/ 161707 h 290490"/>
                <a:gd name="connsiteX22" fmla="*/ 286859 w 459943"/>
                <a:gd name="connsiteY22" fmla="*/ 165338 h 290490"/>
                <a:gd name="connsiteX23" fmla="*/ 106755 w 459943"/>
                <a:gd name="connsiteY23" fmla="*/ 153960 h 290490"/>
                <a:gd name="connsiteX24" fmla="*/ 190029 w 459943"/>
                <a:gd name="connsiteY24" fmla="*/ 150329 h 290490"/>
                <a:gd name="connsiteX25" fmla="*/ 113533 w 459943"/>
                <a:gd name="connsiteY25" fmla="*/ 106271 h 290490"/>
                <a:gd name="connsiteX26" fmla="*/ 106755 w 459943"/>
                <a:gd name="connsiteY26" fmla="*/ 153960 h 29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9943" h="290490">
                  <a:moveTo>
                    <a:pt x="66571" y="79159"/>
                  </a:moveTo>
                  <a:lnTo>
                    <a:pt x="18156" y="51320"/>
                  </a:lnTo>
                  <a:lnTo>
                    <a:pt x="53498" y="30986"/>
                  </a:lnTo>
                  <a:lnTo>
                    <a:pt x="101430" y="58583"/>
                  </a:lnTo>
                  <a:cubicBezTo>
                    <a:pt x="146455" y="35585"/>
                    <a:pt x="201165" y="19850"/>
                    <a:pt x="243044" y="18156"/>
                  </a:cubicBezTo>
                  <a:lnTo>
                    <a:pt x="267251" y="54467"/>
                  </a:lnTo>
                  <a:cubicBezTo>
                    <a:pt x="228762" y="56646"/>
                    <a:pt x="183977" y="68265"/>
                    <a:pt x="148150" y="85453"/>
                  </a:cubicBezTo>
                  <a:lnTo>
                    <a:pt x="234571" y="135320"/>
                  </a:lnTo>
                  <a:cubicBezTo>
                    <a:pt x="294121" y="114502"/>
                    <a:pt x="361177" y="93683"/>
                    <a:pt x="421211" y="128300"/>
                  </a:cubicBezTo>
                  <a:cubicBezTo>
                    <a:pt x="465269" y="153718"/>
                    <a:pt x="471805" y="194386"/>
                    <a:pt x="410802" y="236992"/>
                  </a:cubicBezTo>
                  <a:lnTo>
                    <a:pt x="459701" y="265073"/>
                  </a:lnTo>
                  <a:lnTo>
                    <a:pt x="424358" y="285407"/>
                  </a:lnTo>
                  <a:lnTo>
                    <a:pt x="376427" y="257811"/>
                  </a:lnTo>
                  <a:cubicBezTo>
                    <a:pt x="342779" y="275240"/>
                    <a:pt x="300900" y="288554"/>
                    <a:pt x="262410" y="293154"/>
                  </a:cubicBezTo>
                  <a:lnTo>
                    <a:pt x="236507" y="257811"/>
                  </a:lnTo>
                  <a:cubicBezTo>
                    <a:pt x="272819" y="252243"/>
                    <a:pt x="304289" y="242560"/>
                    <a:pt x="329707" y="230940"/>
                  </a:cubicBezTo>
                  <a:lnTo>
                    <a:pt x="242559" y="180589"/>
                  </a:lnTo>
                  <a:cubicBezTo>
                    <a:pt x="183009" y="201649"/>
                    <a:pt x="115712" y="222952"/>
                    <a:pt x="55677" y="188335"/>
                  </a:cubicBezTo>
                  <a:cubicBezTo>
                    <a:pt x="11378" y="162917"/>
                    <a:pt x="5810" y="122249"/>
                    <a:pt x="66571" y="79159"/>
                  </a:cubicBezTo>
                  <a:close/>
                  <a:moveTo>
                    <a:pt x="286859" y="165338"/>
                  </a:moveTo>
                  <a:lnTo>
                    <a:pt x="363597" y="209637"/>
                  </a:lnTo>
                  <a:cubicBezTo>
                    <a:pt x="389499" y="189303"/>
                    <a:pt x="386837" y="172842"/>
                    <a:pt x="367955" y="161707"/>
                  </a:cubicBezTo>
                  <a:cubicBezTo>
                    <a:pt x="347378" y="149845"/>
                    <a:pt x="319297" y="155170"/>
                    <a:pt x="286859" y="165338"/>
                  </a:cubicBezTo>
                  <a:close/>
                  <a:moveTo>
                    <a:pt x="106755" y="153960"/>
                  </a:moveTo>
                  <a:cubicBezTo>
                    <a:pt x="127816" y="166064"/>
                    <a:pt x="156865" y="160981"/>
                    <a:pt x="190029" y="150329"/>
                  </a:cubicBezTo>
                  <a:lnTo>
                    <a:pt x="113533" y="106271"/>
                  </a:lnTo>
                  <a:cubicBezTo>
                    <a:pt x="86905" y="127090"/>
                    <a:pt x="88116" y="143309"/>
                    <a:pt x="106755" y="153960"/>
                  </a:cubicBezTo>
                  <a:close/>
                </a:path>
              </a:pathLst>
            </a:custGeom>
            <a:solidFill>
              <a:srgbClr val="6EAA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972020" y="8091945"/>
              <a:ext cx="1402451" cy="1168350"/>
              <a:chOff x="9972020" y="8091945"/>
              <a:chExt cx="1402451" cy="1168350"/>
            </a:xfrm>
            <a:solidFill>
              <a:schemeClr val="bg1">
                <a:lumMod val="65000"/>
              </a:schemeClr>
            </a:solidFill>
          </p:grpSpPr>
          <p:sp>
            <p:nvSpPr>
              <p:cNvPr id="170" name="Freeform: Shape 169"/>
              <p:cNvSpPr/>
              <p:nvPr/>
            </p:nvSpPr>
            <p:spPr>
              <a:xfrm>
                <a:off x="9972020" y="8756850"/>
                <a:ext cx="1402451" cy="503445"/>
              </a:xfrm>
              <a:custGeom>
                <a:avLst/>
                <a:gdLst>
                  <a:gd name="connsiteX0" fmla="*/ 926422 w 944093"/>
                  <a:gd name="connsiteY0" fmla="*/ 20819 h 338905"/>
                  <a:gd name="connsiteX1" fmla="*/ 926180 w 944093"/>
                  <a:gd name="connsiteY1" fmla="*/ 72865 h 338905"/>
                  <a:gd name="connsiteX2" fmla="*/ 794249 w 944093"/>
                  <a:gd name="connsiteY2" fmla="*/ 257569 h 338905"/>
                  <a:gd name="connsiteX3" fmla="*/ 152265 w 944093"/>
                  <a:gd name="connsiteY3" fmla="*/ 257569 h 338905"/>
                  <a:gd name="connsiteX4" fmla="*/ 18156 w 944093"/>
                  <a:gd name="connsiteY4" fmla="*/ 70202 h 338905"/>
                  <a:gd name="connsiteX5" fmla="*/ 18397 w 944093"/>
                  <a:gd name="connsiteY5" fmla="*/ 18156 h 338905"/>
                  <a:gd name="connsiteX6" fmla="*/ 152507 w 944093"/>
                  <a:gd name="connsiteY6" fmla="*/ 205522 h 338905"/>
                  <a:gd name="connsiteX7" fmla="*/ 794491 w 944093"/>
                  <a:gd name="connsiteY7" fmla="*/ 205522 h 338905"/>
                  <a:gd name="connsiteX8" fmla="*/ 926422 w 944093"/>
                  <a:gd name="connsiteY8" fmla="*/ 20819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4093" h="338905">
                    <a:moveTo>
                      <a:pt x="926422" y="20819"/>
                    </a:moveTo>
                    <a:lnTo>
                      <a:pt x="926180" y="72865"/>
                    </a:lnTo>
                    <a:cubicBezTo>
                      <a:pt x="925938" y="139678"/>
                      <a:pt x="882122" y="206490"/>
                      <a:pt x="794249" y="257569"/>
                    </a:cubicBezTo>
                    <a:cubicBezTo>
                      <a:pt x="617534" y="360208"/>
                      <a:pt x="330190" y="360208"/>
                      <a:pt x="152265" y="257569"/>
                    </a:cubicBezTo>
                    <a:cubicBezTo>
                      <a:pt x="62697" y="206006"/>
                      <a:pt x="18156" y="137983"/>
                      <a:pt x="18156" y="70202"/>
                    </a:cubicBezTo>
                    <a:lnTo>
                      <a:pt x="18397" y="18156"/>
                    </a:lnTo>
                    <a:cubicBezTo>
                      <a:pt x="18156" y="85937"/>
                      <a:pt x="62939" y="153718"/>
                      <a:pt x="152507" y="205522"/>
                    </a:cubicBezTo>
                    <a:cubicBezTo>
                      <a:pt x="330433" y="308162"/>
                      <a:pt x="617776" y="308162"/>
                      <a:pt x="794491" y="205522"/>
                    </a:cubicBezTo>
                    <a:cubicBezTo>
                      <a:pt x="882122" y="154202"/>
                      <a:pt x="926180" y="87631"/>
                      <a:pt x="926422" y="20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74" name="Freeform: Shape 173"/>
              <p:cNvSpPr/>
              <p:nvPr/>
            </p:nvSpPr>
            <p:spPr>
              <a:xfrm>
                <a:off x="9972020" y="8623798"/>
                <a:ext cx="1402451" cy="503445"/>
              </a:xfrm>
              <a:custGeom>
                <a:avLst/>
                <a:gdLst>
                  <a:gd name="connsiteX0" fmla="*/ 926422 w 944093"/>
                  <a:gd name="connsiteY0" fmla="*/ 20818 h 338905"/>
                  <a:gd name="connsiteX1" fmla="*/ 926180 w 944093"/>
                  <a:gd name="connsiteY1" fmla="*/ 72864 h 338905"/>
                  <a:gd name="connsiteX2" fmla="*/ 794249 w 944093"/>
                  <a:gd name="connsiteY2" fmla="*/ 257568 h 338905"/>
                  <a:gd name="connsiteX3" fmla="*/ 152265 w 944093"/>
                  <a:gd name="connsiteY3" fmla="*/ 257568 h 338905"/>
                  <a:gd name="connsiteX4" fmla="*/ 18156 w 944093"/>
                  <a:gd name="connsiteY4" fmla="*/ 70202 h 338905"/>
                  <a:gd name="connsiteX5" fmla="*/ 18397 w 944093"/>
                  <a:gd name="connsiteY5" fmla="*/ 18156 h 338905"/>
                  <a:gd name="connsiteX6" fmla="*/ 152507 w 944093"/>
                  <a:gd name="connsiteY6" fmla="*/ 205522 h 338905"/>
                  <a:gd name="connsiteX7" fmla="*/ 794491 w 944093"/>
                  <a:gd name="connsiteY7" fmla="*/ 205522 h 338905"/>
                  <a:gd name="connsiteX8" fmla="*/ 926422 w 944093"/>
                  <a:gd name="connsiteY8" fmla="*/ 20818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4093" h="338905">
                    <a:moveTo>
                      <a:pt x="926422" y="20818"/>
                    </a:moveTo>
                    <a:lnTo>
                      <a:pt x="926180" y="72864"/>
                    </a:lnTo>
                    <a:cubicBezTo>
                      <a:pt x="925938" y="139677"/>
                      <a:pt x="882122" y="206490"/>
                      <a:pt x="794249" y="257568"/>
                    </a:cubicBezTo>
                    <a:cubicBezTo>
                      <a:pt x="617534" y="360208"/>
                      <a:pt x="330190" y="360208"/>
                      <a:pt x="152265" y="257568"/>
                    </a:cubicBezTo>
                    <a:cubicBezTo>
                      <a:pt x="62697" y="206006"/>
                      <a:pt x="18156" y="137983"/>
                      <a:pt x="18156" y="70202"/>
                    </a:cubicBezTo>
                    <a:lnTo>
                      <a:pt x="18397" y="18156"/>
                    </a:lnTo>
                    <a:cubicBezTo>
                      <a:pt x="18156" y="85936"/>
                      <a:pt x="62939" y="153718"/>
                      <a:pt x="152507" y="205522"/>
                    </a:cubicBezTo>
                    <a:cubicBezTo>
                      <a:pt x="330433" y="308161"/>
                      <a:pt x="617776" y="308161"/>
                      <a:pt x="794491" y="205522"/>
                    </a:cubicBezTo>
                    <a:cubicBezTo>
                      <a:pt x="882122" y="154444"/>
                      <a:pt x="926180" y="87631"/>
                      <a:pt x="926422" y="208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78" name="Freeform: Shape 177"/>
              <p:cNvSpPr/>
              <p:nvPr/>
            </p:nvSpPr>
            <p:spPr>
              <a:xfrm>
                <a:off x="9972020" y="8490745"/>
                <a:ext cx="1402451" cy="503445"/>
              </a:xfrm>
              <a:custGeom>
                <a:avLst/>
                <a:gdLst>
                  <a:gd name="connsiteX0" fmla="*/ 926422 w 944093"/>
                  <a:gd name="connsiteY0" fmla="*/ 20819 h 338905"/>
                  <a:gd name="connsiteX1" fmla="*/ 926180 w 944093"/>
                  <a:gd name="connsiteY1" fmla="*/ 72865 h 338905"/>
                  <a:gd name="connsiteX2" fmla="*/ 794249 w 944093"/>
                  <a:gd name="connsiteY2" fmla="*/ 257569 h 338905"/>
                  <a:gd name="connsiteX3" fmla="*/ 152265 w 944093"/>
                  <a:gd name="connsiteY3" fmla="*/ 257569 h 338905"/>
                  <a:gd name="connsiteX4" fmla="*/ 18156 w 944093"/>
                  <a:gd name="connsiteY4" fmla="*/ 70202 h 338905"/>
                  <a:gd name="connsiteX5" fmla="*/ 18397 w 944093"/>
                  <a:gd name="connsiteY5" fmla="*/ 18156 h 338905"/>
                  <a:gd name="connsiteX6" fmla="*/ 152507 w 944093"/>
                  <a:gd name="connsiteY6" fmla="*/ 205522 h 338905"/>
                  <a:gd name="connsiteX7" fmla="*/ 794491 w 944093"/>
                  <a:gd name="connsiteY7" fmla="*/ 205522 h 338905"/>
                  <a:gd name="connsiteX8" fmla="*/ 926422 w 944093"/>
                  <a:gd name="connsiteY8" fmla="*/ 20819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4093" h="338905">
                    <a:moveTo>
                      <a:pt x="926422" y="20819"/>
                    </a:moveTo>
                    <a:lnTo>
                      <a:pt x="926180" y="72865"/>
                    </a:lnTo>
                    <a:cubicBezTo>
                      <a:pt x="925938" y="139677"/>
                      <a:pt x="882122" y="206490"/>
                      <a:pt x="794249" y="257569"/>
                    </a:cubicBezTo>
                    <a:cubicBezTo>
                      <a:pt x="617534" y="360208"/>
                      <a:pt x="330190" y="360208"/>
                      <a:pt x="152265" y="257569"/>
                    </a:cubicBezTo>
                    <a:cubicBezTo>
                      <a:pt x="62697" y="206006"/>
                      <a:pt x="18156" y="137983"/>
                      <a:pt x="18156" y="70202"/>
                    </a:cubicBezTo>
                    <a:lnTo>
                      <a:pt x="18397" y="18156"/>
                    </a:lnTo>
                    <a:cubicBezTo>
                      <a:pt x="18156" y="85937"/>
                      <a:pt x="62939" y="153718"/>
                      <a:pt x="152507" y="205522"/>
                    </a:cubicBezTo>
                    <a:cubicBezTo>
                      <a:pt x="330433" y="308162"/>
                      <a:pt x="617776" y="308162"/>
                      <a:pt x="794491" y="205522"/>
                    </a:cubicBezTo>
                    <a:cubicBezTo>
                      <a:pt x="882122" y="154444"/>
                      <a:pt x="926180" y="87631"/>
                      <a:pt x="926422" y="208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82" name="Freeform: Shape 181"/>
              <p:cNvSpPr/>
              <p:nvPr/>
            </p:nvSpPr>
            <p:spPr>
              <a:xfrm>
                <a:off x="9972020" y="8357692"/>
                <a:ext cx="1402451" cy="503445"/>
              </a:xfrm>
              <a:custGeom>
                <a:avLst/>
                <a:gdLst>
                  <a:gd name="connsiteX0" fmla="*/ 926422 w 944093"/>
                  <a:gd name="connsiteY0" fmla="*/ 20818 h 338905"/>
                  <a:gd name="connsiteX1" fmla="*/ 926180 w 944093"/>
                  <a:gd name="connsiteY1" fmla="*/ 72864 h 338905"/>
                  <a:gd name="connsiteX2" fmla="*/ 794249 w 944093"/>
                  <a:gd name="connsiteY2" fmla="*/ 257568 h 338905"/>
                  <a:gd name="connsiteX3" fmla="*/ 152265 w 944093"/>
                  <a:gd name="connsiteY3" fmla="*/ 257568 h 338905"/>
                  <a:gd name="connsiteX4" fmla="*/ 18156 w 944093"/>
                  <a:gd name="connsiteY4" fmla="*/ 70202 h 338905"/>
                  <a:gd name="connsiteX5" fmla="*/ 18397 w 944093"/>
                  <a:gd name="connsiteY5" fmla="*/ 18156 h 338905"/>
                  <a:gd name="connsiteX6" fmla="*/ 152507 w 944093"/>
                  <a:gd name="connsiteY6" fmla="*/ 205522 h 338905"/>
                  <a:gd name="connsiteX7" fmla="*/ 794491 w 944093"/>
                  <a:gd name="connsiteY7" fmla="*/ 205522 h 338905"/>
                  <a:gd name="connsiteX8" fmla="*/ 926422 w 944093"/>
                  <a:gd name="connsiteY8" fmla="*/ 20818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4093" h="338905">
                    <a:moveTo>
                      <a:pt x="926422" y="20818"/>
                    </a:moveTo>
                    <a:lnTo>
                      <a:pt x="926180" y="72864"/>
                    </a:lnTo>
                    <a:cubicBezTo>
                      <a:pt x="925938" y="139677"/>
                      <a:pt x="882122" y="206490"/>
                      <a:pt x="794249" y="257568"/>
                    </a:cubicBezTo>
                    <a:cubicBezTo>
                      <a:pt x="617534" y="360208"/>
                      <a:pt x="330190" y="360208"/>
                      <a:pt x="152265" y="257568"/>
                    </a:cubicBezTo>
                    <a:cubicBezTo>
                      <a:pt x="62697" y="206006"/>
                      <a:pt x="18156" y="137983"/>
                      <a:pt x="18156" y="70202"/>
                    </a:cubicBezTo>
                    <a:lnTo>
                      <a:pt x="18397" y="18156"/>
                    </a:lnTo>
                    <a:cubicBezTo>
                      <a:pt x="18156" y="85936"/>
                      <a:pt x="62939" y="153717"/>
                      <a:pt x="152507" y="205522"/>
                    </a:cubicBezTo>
                    <a:cubicBezTo>
                      <a:pt x="330433" y="308161"/>
                      <a:pt x="617776" y="308161"/>
                      <a:pt x="794491" y="205522"/>
                    </a:cubicBezTo>
                    <a:cubicBezTo>
                      <a:pt x="882122" y="154443"/>
                      <a:pt x="926180" y="87631"/>
                      <a:pt x="926422" y="208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86" name="Freeform: Shape 185"/>
              <p:cNvSpPr/>
              <p:nvPr/>
            </p:nvSpPr>
            <p:spPr>
              <a:xfrm>
                <a:off x="9972020" y="8224639"/>
                <a:ext cx="1402451" cy="503445"/>
              </a:xfrm>
              <a:custGeom>
                <a:avLst/>
                <a:gdLst>
                  <a:gd name="connsiteX0" fmla="*/ 926422 w 944093"/>
                  <a:gd name="connsiteY0" fmla="*/ 20818 h 338905"/>
                  <a:gd name="connsiteX1" fmla="*/ 926180 w 944093"/>
                  <a:gd name="connsiteY1" fmla="*/ 72865 h 338905"/>
                  <a:gd name="connsiteX2" fmla="*/ 794249 w 944093"/>
                  <a:gd name="connsiteY2" fmla="*/ 257568 h 338905"/>
                  <a:gd name="connsiteX3" fmla="*/ 152265 w 944093"/>
                  <a:gd name="connsiteY3" fmla="*/ 257568 h 338905"/>
                  <a:gd name="connsiteX4" fmla="*/ 18156 w 944093"/>
                  <a:gd name="connsiteY4" fmla="*/ 70202 h 338905"/>
                  <a:gd name="connsiteX5" fmla="*/ 18397 w 944093"/>
                  <a:gd name="connsiteY5" fmla="*/ 18156 h 338905"/>
                  <a:gd name="connsiteX6" fmla="*/ 152507 w 944093"/>
                  <a:gd name="connsiteY6" fmla="*/ 205522 h 338905"/>
                  <a:gd name="connsiteX7" fmla="*/ 794491 w 944093"/>
                  <a:gd name="connsiteY7" fmla="*/ 205522 h 338905"/>
                  <a:gd name="connsiteX8" fmla="*/ 926422 w 944093"/>
                  <a:gd name="connsiteY8" fmla="*/ 20818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4093" h="338905">
                    <a:moveTo>
                      <a:pt x="926422" y="20818"/>
                    </a:moveTo>
                    <a:lnTo>
                      <a:pt x="926180" y="72865"/>
                    </a:lnTo>
                    <a:cubicBezTo>
                      <a:pt x="925938" y="139677"/>
                      <a:pt x="882122" y="206490"/>
                      <a:pt x="794249" y="257568"/>
                    </a:cubicBezTo>
                    <a:cubicBezTo>
                      <a:pt x="617534" y="360208"/>
                      <a:pt x="330190" y="360208"/>
                      <a:pt x="152265" y="257568"/>
                    </a:cubicBezTo>
                    <a:cubicBezTo>
                      <a:pt x="62697" y="206006"/>
                      <a:pt x="18156" y="137983"/>
                      <a:pt x="18156" y="70202"/>
                    </a:cubicBezTo>
                    <a:lnTo>
                      <a:pt x="18397" y="18156"/>
                    </a:lnTo>
                    <a:cubicBezTo>
                      <a:pt x="18156" y="85936"/>
                      <a:pt x="62939" y="153718"/>
                      <a:pt x="152507" y="205522"/>
                    </a:cubicBezTo>
                    <a:cubicBezTo>
                      <a:pt x="330433" y="308162"/>
                      <a:pt x="617776" y="308162"/>
                      <a:pt x="794491" y="205522"/>
                    </a:cubicBezTo>
                    <a:cubicBezTo>
                      <a:pt x="882122" y="154444"/>
                      <a:pt x="926180" y="87873"/>
                      <a:pt x="926422" y="208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90" name="Freeform: Shape 189"/>
              <p:cNvSpPr/>
              <p:nvPr/>
            </p:nvSpPr>
            <p:spPr>
              <a:xfrm>
                <a:off x="9972020" y="8091945"/>
                <a:ext cx="1402451" cy="503445"/>
              </a:xfrm>
              <a:custGeom>
                <a:avLst/>
                <a:gdLst>
                  <a:gd name="connsiteX0" fmla="*/ 926422 w 944093"/>
                  <a:gd name="connsiteY0" fmla="*/ 20818 h 338905"/>
                  <a:gd name="connsiteX1" fmla="*/ 926180 w 944093"/>
                  <a:gd name="connsiteY1" fmla="*/ 72865 h 338905"/>
                  <a:gd name="connsiteX2" fmla="*/ 794249 w 944093"/>
                  <a:gd name="connsiteY2" fmla="*/ 257569 h 338905"/>
                  <a:gd name="connsiteX3" fmla="*/ 152265 w 944093"/>
                  <a:gd name="connsiteY3" fmla="*/ 257569 h 338905"/>
                  <a:gd name="connsiteX4" fmla="*/ 18156 w 944093"/>
                  <a:gd name="connsiteY4" fmla="*/ 70202 h 338905"/>
                  <a:gd name="connsiteX5" fmla="*/ 18397 w 944093"/>
                  <a:gd name="connsiteY5" fmla="*/ 18156 h 338905"/>
                  <a:gd name="connsiteX6" fmla="*/ 152507 w 944093"/>
                  <a:gd name="connsiteY6" fmla="*/ 205522 h 338905"/>
                  <a:gd name="connsiteX7" fmla="*/ 794491 w 944093"/>
                  <a:gd name="connsiteY7" fmla="*/ 205522 h 338905"/>
                  <a:gd name="connsiteX8" fmla="*/ 926422 w 944093"/>
                  <a:gd name="connsiteY8" fmla="*/ 20818 h 33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4093" h="338905">
                    <a:moveTo>
                      <a:pt x="926422" y="20818"/>
                    </a:moveTo>
                    <a:lnTo>
                      <a:pt x="926180" y="72865"/>
                    </a:lnTo>
                    <a:cubicBezTo>
                      <a:pt x="925938" y="139677"/>
                      <a:pt x="882122" y="206490"/>
                      <a:pt x="794249" y="257569"/>
                    </a:cubicBezTo>
                    <a:cubicBezTo>
                      <a:pt x="617534" y="360208"/>
                      <a:pt x="330190" y="360208"/>
                      <a:pt x="152265" y="257569"/>
                    </a:cubicBezTo>
                    <a:cubicBezTo>
                      <a:pt x="62697" y="206006"/>
                      <a:pt x="18156" y="137983"/>
                      <a:pt x="18156" y="70202"/>
                    </a:cubicBezTo>
                    <a:lnTo>
                      <a:pt x="18397" y="18156"/>
                    </a:lnTo>
                    <a:cubicBezTo>
                      <a:pt x="18156" y="85936"/>
                      <a:pt x="62939" y="153718"/>
                      <a:pt x="152507" y="205522"/>
                    </a:cubicBezTo>
                    <a:cubicBezTo>
                      <a:pt x="330433" y="308162"/>
                      <a:pt x="617776" y="308162"/>
                      <a:pt x="794491" y="205522"/>
                    </a:cubicBezTo>
                    <a:cubicBezTo>
                      <a:pt x="882122" y="154444"/>
                      <a:pt x="926180" y="87631"/>
                      <a:pt x="926422" y="208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</p:grpSp>
        <p:sp>
          <p:nvSpPr>
            <p:cNvPr id="191" name="Freeform: Shape 190"/>
            <p:cNvSpPr/>
            <p:nvPr/>
          </p:nvSpPr>
          <p:spPr>
            <a:xfrm>
              <a:off x="9972420" y="7703215"/>
              <a:ext cx="1402451" cy="827086"/>
            </a:xfrm>
            <a:custGeom>
              <a:avLst/>
              <a:gdLst>
                <a:gd name="connsiteX0" fmla="*/ 792043 w 944093"/>
                <a:gd name="connsiteY0" fmla="*/ 95135 h 556773"/>
                <a:gd name="connsiteX1" fmla="*/ 794222 w 944093"/>
                <a:gd name="connsiteY1" fmla="*/ 466964 h 556773"/>
                <a:gd name="connsiteX2" fmla="*/ 152238 w 944093"/>
                <a:gd name="connsiteY2" fmla="*/ 466964 h 556773"/>
                <a:gd name="connsiteX3" fmla="*/ 150059 w 944093"/>
                <a:gd name="connsiteY3" fmla="*/ 95135 h 556773"/>
                <a:gd name="connsiteX4" fmla="*/ 792043 w 944093"/>
                <a:gd name="connsiteY4" fmla="*/ 95135 h 55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093" h="556773">
                  <a:moveTo>
                    <a:pt x="792043" y="95135"/>
                  </a:moveTo>
                  <a:cubicBezTo>
                    <a:pt x="969968" y="197775"/>
                    <a:pt x="970937" y="364323"/>
                    <a:pt x="794222" y="466964"/>
                  </a:cubicBezTo>
                  <a:cubicBezTo>
                    <a:pt x="617507" y="569603"/>
                    <a:pt x="330163" y="569603"/>
                    <a:pt x="152238" y="466964"/>
                  </a:cubicBezTo>
                  <a:cubicBezTo>
                    <a:pt x="-25688" y="364323"/>
                    <a:pt x="-26656" y="197775"/>
                    <a:pt x="150059" y="95135"/>
                  </a:cubicBezTo>
                  <a:cubicBezTo>
                    <a:pt x="326774" y="-7504"/>
                    <a:pt x="614117" y="-7504"/>
                    <a:pt x="792043" y="951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0095450" y="7772528"/>
              <a:ext cx="1150729" cy="683246"/>
              <a:chOff x="10095450" y="7772528"/>
              <a:chExt cx="1150729" cy="683246"/>
            </a:xfrm>
            <a:solidFill>
              <a:schemeClr val="bg1"/>
            </a:solidFill>
          </p:grpSpPr>
          <p:sp>
            <p:nvSpPr>
              <p:cNvPr id="192" name="Freeform: Shape 191"/>
              <p:cNvSpPr/>
              <p:nvPr/>
            </p:nvSpPr>
            <p:spPr>
              <a:xfrm>
                <a:off x="10095450" y="7772528"/>
                <a:ext cx="1150729" cy="683246"/>
              </a:xfrm>
              <a:custGeom>
                <a:avLst/>
                <a:gdLst>
                  <a:gd name="connsiteX0" fmla="*/ 650640 w 774641"/>
                  <a:gd name="connsiteY0" fmla="*/ 81156 h 459943"/>
                  <a:gd name="connsiteX1" fmla="*/ 652334 w 774641"/>
                  <a:gd name="connsiteY1" fmla="*/ 384960 h 459943"/>
                  <a:gd name="connsiteX2" fmla="*/ 127757 w 774641"/>
                  <a:gd name="connsiteY2" fmla="*/ 384960 h 459943"/>
                  <a:gd name="connsiteX3" fmla="*/ 126063 w 774641"/>
                  <a:gd name="connsiteY3" fmla="*/ 81156 h 459943"/>
                  <a:gd name="connsiteX4" fmla="*/ 650640 w 774641"/>
                  <a:gd name="connsiteY4" fmla="*/ 81156 h 45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641" h="459943">
                    <a:moveTo>
                      <a:pt x="650640" y="81156"/>
                    </a:moveTo>
                    <a:cubicBezTo>
                      <a:pt x="795886" y="165156"/>
                      <a:pt x="796612" y="300960"/>
                      <a:pt x="652334" y="384960"/>
                    </a:cubicBezTo>
                    <a:cubicBezTo>
                      <a:pt x="507815" y="468960"/>
                      <a:pt x="273003" y="468960"/>
                      <a:pt x="127757" y="384960"/>
                    </a:cubicBezTo>
                    <a:cubicBezTo>
                      <a:pt x="-17730" y="300960"/>
                      <a:pt x="-18456" y="164914"/>
                      <a:pt x="126063" y="81156"/>
                    </a:cubicBezTo>
                    <a:cubicBezTo>
                      <a:pt x="270339" y="-2844"/>
                      <a:pt x="505153" y="-2844"/>
                      <a:pt x="650640" y="8115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93" name="Freeform: Shape 192"/>
              <p:cNvSpPr/>
              <p:nvPr/>
            </p:nvSpPr>
            <p:spPr>
              <a:xfrm>
                <a:off x="10318676" y="7868632"/>
                <a:ext cx="683246" cy="431523"/>
              </a:xfrm>
              <a:custGeom>
                <a:avLst/>
                <a:gdLst>
                  <a:gd name="connsiteX0" fmla="*/ 66571 w 459943"/>
                  <a:gd name="connsiteY0" fmla="*/ 79158 h 290490"/>
                  <a:gd name="connsiteX1" fmla="*/ 18156 w 459943"/>
                  <a:gd name="connsiteY1" fmla="*/ 51320 h 290490"/>
                  <a:gd name="connsiteX2" fmla="*/ 53498 w 459943"/>
                  <a:gd name="connsiteY2" fmla="*/ 30986 h 290490"/>
                  <a:gd name="connsiteX3" fmla="*/ 101430 w 459943"/>
                  <a:gd name="connsiteY3" fmla="*/ 58582 h 290490"/>
                  <a:gd name="connsiteX4" fmla="*/ 243044 w 459943"/>
                  <a:gd name="connsiteY4" fmla="*/ 18156 h 290490"/>
                  <a:gd name="connsiteX5" fmla="*/ 267251 w 459943"/>
                  <a:gd name="connsiteY5" fmla="*/ 54467 h 290490"/>
                  <a:gd name="connsiteX6" fmla="*/ 148150 w 459943"/>
                  <a:gd name="connsiteY6" fmla="*/ 85453 h 290490"/>
                  <a:gd name="connsiteX7" fmla="*/ 234571 w 459943"/>
                  <a:gd name="connsiteY7" fmla="*/ 135320 h 290490"/>
                  <a:gd name="connsiteX8" fmla="*/ 421211 w 459943"/>
                  <a:gd name="connsiteY8" fmla="*/ 128300 h 290490"/>
                  <a:gd name="connsiteX9" fmla="*/ 410802 w 459943"/>
                  <a:gd name="connsiteY9" fmla="*/ 236991 h 290490"/>
                  <a:gd name="connsiteX10" fmla="*/ 459701 w 459943"/>
                  <a:gd name="connsiteY10" fmla="*/ 265072 h 290490"/>
                  <a:gd name="connsiteX11" fmla="*/ 424358 w 459943"/>
                  <a:gd name="connsiteY11" fmla="*/ 285406 h 290490"/>
                  <a:gd name="connsiteX12" fmla="*/ 376427 w 459943"/>
                  <a:gd name="connsiteY12" fmla="*/ 257810 h 290490"/>
                  <a:gd name="connsiteX13" fmla="*/ 262410 w 459943"/>
                  <a:gd name="connsiteY13" fmla="*/ 293153 h 290490"/>
                  <a:gd name="connsiteX14" fmla="*/ 236507 w 459943"/>
                  <a:gd name="connsiteY14" fmla="*/ 257810 h 290490"/>
                  <a:gd name="connsiteX15" fmla="*/ 329707 w 459943"/>
                  <a:gd name="connsiteY15" fmla="*/ 230939 h 290490"/>
                  <a:gd name="connsiteX16" fmla="*/ 242559 w 459943"/>
                  <a:gd name="connsiteY16" fmla="*/ 180588 h 290490"/>
                  <a:gd name="connsiteX17" fmla="*/ 55677 w 459943"/>
                  <a:gd name="connsiteY17" fmla="*/ 188335 h 290490"/>
                  <a:gd name="connsiteX18" fmla="*/ 66571 w 459943"/>
                  <a:gd name="connsiteY18" fmla="*/ 79158 h 290490"/>
                  <a:gd name="connsiteX19" fmla="*/ 286859 w 459943"/>
                  <a:gd name="connsiteY19" fmla="*/ 165337 h 290490"/>
                  <a:gd name="connsiteX20" fmla="*/ 363597 w 459943"/>
                  <a:gd name="connsiteY20" fmla="*/ 209637 h 290490"/>
                  <a:gd name="connsiteX21" fmla="*/ 367955 w 459943"/>
                  <a:gd name="connsiteY21" fmla="*/ 161706 h 290490"/>
                  <a:gd name="connsiteX22" fmla="*/ 286859 w 459943"/>
                  <a:gd name="connsiteY22" fmla="*/ 165337 h 290490"/>
                  <a:gd name="connsiteX23" fmla="*/ 106755 w 459943"/>
                  <a:gd name="connsiteY23" fmla="*/ 154202 h 290490"/>
                  <a:gd name="connsiteX24" fmla="*/ 190029 w 459943"/>
                  <a:gd name="connsiteY24" fmla="*/ 150571 h 290490"/>
                  <a:gd name="connsiteX25" fmla="*/ 113533 w 459943"/>
                  <a:gd name="connsiteY25" fmla="*/ 106513 h 290490"/>
                  <a:gd name="connsiteX26" fmla="*/ 106755 w 459943"/>
                  <a:gd name="connsiteY26" fmla="*/ 154202 h 290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943" h="290490">
                    <a:moveTo>
                      <a:pt x="66571" y="79158"/>
                    </a:moveTo>
                    <a:lnTo>
                      <a:pt x="18156" y="51320"/>
                    </a:lnTo>
                    <a:lnTo>
                      <a:pt x="53498" y="30986"/>
                    </a:lnTo>
                    <a:lnTo>
                      <a:pt x="101430" y="58582"/>
                    </a:lnTo>
                    <a:cubicBezTo>
                      <a:pt x="146455" y="35585"/>
                      <a:pt x="201165" y="19850"/>
                      <a:pt x="243044" y="18156"/>
                    </a:cubicBezTo>
                    <a:lnTo>
                      <a:pt x="267251" y="54467"/>
                    </a:lnTo>
                    <a:cubicBezTo>
                      <a:pt x="228762" y="56646"/>
                      <a:pt x="183977" y="68265"/>
                      <a:pt x="148150" y="85453"/>
                    </a:cubicBezTo>
                    <a:lnTo>
                      <a:pt x="234571" y="135320"/>
                    </a:lnTo>
                    <a:cubicBezTo>
                      <a:pt x="294121" y="114260"/>
                      <a:pt x="361177" y="93683"/>
                      <a:pt x="421211" y="128300"/>
                    </a:cubicBezTo>
                    <a:cubicBezTo>
                      <a:pt x="465269" y="153718"/>
                      <a:pt x="471805" y="194386"/>
                      <a:pt x="410802" y="236991"/>
                    </a:cubicBezTo>
                    <a:lnTo>
                      <a:pt x="459701" y="265072"/>
                    </a:lnTo>
                    <a:lnTo>
                      <a:pt x="424358" y="285406"/>
                    </a:lnTo>
                    <a:lnTo>
                      <a:pt x="376427" y="257810"/>
                    </a:lnTo>
                    <a:cubicBezTo>
                      <a:pt x="342779" y="275240"/>
                      <a:pt x="300900" y="288553"/>
                      <a:pt x="262410" y="293153"/>
                    </a:cubicBezTo>
                    <a:lnTo>
                      <a:pt x="236507" y="257810"/>
                    </a:lnTo>
                    <a:cubicBezTo>
                      <a:pt x="272819" y="252242"/>
                      <a:pt x="304289" y="242559"/>
                      <a:pt x="329707" y="230939"/>
                    </a:cubicBezTo>
                    <a:lnTo>
                      <a:pt x="242559" y="180588"/>
                    </a:lnTo>
                    <a:cubicBezTo>
                      <a:pt x="183009" y="201648"/>
                      <a:pt x="115712" y="222951"/>
                      <a:pt x="55677" y="188335"/>
                    </a:cubicBezTo>
                    <a:cubicBezTo>
                      <a:pt x="11378" y="162916"/>
                      <a:pt x="5810" y="122248"/>
                      <a:pt x="66571" y="79158"/>
                    </a:cubicBezTo>
                    <a:close/>
                    <a:moveTo>
                      <a:pt x="286859" y="165337"/>
                    </a:moveTo>
                    <a:lnTo>
                      <a:pt x="363597" y="209637"/>
                    </a:lnTo>
                    <a:cubicBezTo>
                      <a:pt x="389499" y="189302"/>
                      <a:pt x="386837" y="172841"/>
                      <a:pt x="367955" y="161706"/>
                    </a:cubicBezTo>
                    <a:cubicBezTo>
                      <a:pt x="347378" y="149845"/>
                      <a:pt x="319297" y="155170"/>
                      <a:pt x="286859" y="165337"/>
                    </a:cubicBezTo>
                    <a:close/>
                    <a:moveTo>
                      <a:pt x="106755" y="154202"/>
                    </a:moveTo>
                    <a:cubicBezTo>
                      <a:pt x="127816" y="166306"/>
                      <a:pt x="156865" y="161222"/>
                      <a:pt x="190029" y="150571"/>
                    </a:cubicBezTo>
                    <a:lnTo>
                      <a:pt x="113533" y="106513"/>
                    </a:lnTo>
                    <a:cubicBezTo>
                      <a:pt x="86905" y="127331"/>
                      <a:pt x="88116" y="143308"/>
                      <a:pt x="106755" y="15420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</p:grpSp>
        <p:sp>
          <p:nvSpPr>
            <p:cNvPr id="166" name="Freeform: Shape 165"/>
            <p:cNvSpPr/>
            <p:nvPr/>
          </p:nvSpPr>
          <p:spPr>
            <a:xfrm>
              <a:off x="14136220" y="10266464"/>
              <a:ext cx="1402451" cy="503445"/>
            </a:xfrm>
            <a:custGeom>
              <a:avLst/>
              <a:gdLst>
                <a:gd name="connsiteX0" fmla="*/ 926422 w 944093"/>
                <a:gd name="connsiteY0" fmla="*/ 20818 h 338905"/>
                <a:gd name="connsiteX1" fmla="*/ 926181 w 944093"/>
                <a:gd name="connsiteY1" fmla="*/ 72865 h 338905"/>
                <a:gd name="connsiteX2" fmla="*/ 794249 w 944093"/>
                <a:gd name="connsiteY2" fmla="*/ 257568 h 338905"/>
                <a:gd name="connsiteX3" fmla="*/ 152266 w 944093"/>
                <a:gd name="connsiteY3" fmla="*/ 257568 h 338905"/>
                <a:gd name="connsiteX4" fmla="*/ 18156 w 944093"/>
                <a:gd name="connsiteY4" fmla="*/ 70202 h 338905"/>
                <a:gd name="connsiteX5" fmla="*/ 18398 w 944093"/>
                <a:gd name="connsiteY5" fmla="*/ 18156 h 338905"/>
                <a:gd name="connsiteX6" fmla="*/ 152507 w 944093"/>
                <a:gd name="connsiteY6" fmla="*/ 205522 h 338905"/>
                <a:gd name="connsiteX7" fmla="*/ 794492 w 944093"/>
                <a:gd name="connsiteY7" fmla="*/ 205522 h 338905"/>
                <a:gd name="connsiteX8" fmla="*/ 926422 w 944093"/>
                <a:gd name="connsiteY8" fmla="*/ 20818 h 33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4093" h="338905">
                  <a:moveTo>
                    <a:pt x="926422" y="20818"/>
                  </a:moveTo>
                  <a:lnTo>
                    <a:pt x="926181" y="72865"/>
                  </a:lnTo>
                  <a:cubicBezTo>
                    <a:pt x="925938" y="139677"/>
                    <a:pt x="882123" y="206490"/>
                    <a:pt x="794249" y="257568"/>
                  </a:cubicBezTo>
                  <a:cubicBezTo>
                    <a:pt x="617534" y="360208"/>
                    <a:pt x="330190" y="360208"/>
                    <a:pt x="152266" y="257568"/>
                  </a:cubicBezTo>
                  <a:cubicBezTo>
                    <a:pt x="62697" y="206006"/>
                    <a:pt x="18156" y="137983"/>
                    <a:pt x="18156" y="70202"/>
                  </a:cubicBezTo>
                  <a:lnTo>
                    <a:pt x="18398" y="18156"/>
                  </a:lnTo>
                  <a:cubicBezTo>
                    <a:pt x="18156" y="85936"/>
                    <a:pt x="62940" y="153718"/>
                    <a:pt x="152507" y="205522"/>
                  </a:cubicBezTo>
                  <a:cubicBezTo>
                    <a:pt x="330433" y="308162"/>
                    <a:pt x="617776" y="308162"/>
                    <a:pt x="794492" y="205522"/>
                  </a:cubicBezTo>
                  <a:cubicBezTo>
                    <a:pt x="882365" y="154444"/>
                    <a:pt x="926181" y="87631"/>
                    <a:pt x="926422" y="2081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98" name="Freeform: Shape 197"/>
            <p:cNvSpPr/>
            <p:nvPr/>
          </p:nvSpPr>
          <p:spPr>
            <a:xfrm>
              <a:off x="11158709" y="9488284"/>
              <a:ext cx="1402451" cy="503445"/>
            </a:xfrm>
            <a:custGeom>
              <a:avLst/>
              <a:gdLst>
                <a:gd name="connsiteX0" fmla="*/ 926422 w 944093"/>
                <a:gd name="connsiteY0" fmla="*/ 20819 h 338905"/>
                <a:gd name="connsiteX1" fmla="*/ 926180 w 944093"/>
                <a:gd name="connsiteY1" fmla="*/ 72865 h 338905"/>
                <a:gd name="connsiteX2" fmla="*/ 794249 w 944093"/>
                <a:gd name="connsiteY2" fmla="*/ 257569 h 338905"/>
                <a:gd name="connsiteX3" fmla="*/ 152265 w 944093"/>
                <a:gd name="connsiteY3" fmla="*/ 257569 h 338905"/>
                <a:gd name="connsiteX4" fmla="*/ 18156 w 944093"/>
                <a:gd name="connsiteY4" fmla="*/ 70202 h 338905"/>
                <a:gd name="connsiteX5" fmla="*/ 18397 w 944093"/>
                <a:gd name="connsiteY5" fmla="*/ 18156 h 338905"/>
                <a:gd name="connsiteX6" fmla="*/ 152507 w 944093"/>
                <a:gd name="connsiteY6" fmla="*/ 205522 h 338905"/>
                <a:gd name="connsiteX7" fmla="*/ 794491 w 944093"/>
                <a:gd name="connsiteY7" fmla="*/ 205522 h 338905"/>
                <a:gd name="connsiteX8" fmla="*/ 926422 w 944093"/>
                <a:gd name="connsiteY8" fmla="*/ 20819 h 33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4093" h="338905">
                  <a:moveTo>
                    <a:pt x="926422" y="20819"/>
                  </a:moveTo>
                  <a:lnTo>
                    <a:pt x="926180" y="72865"/>
                  </a:lnTo>
                  <a:cubicBezTo>
                    <a:pt x="925938" y="139678"/>
                    <a:pt x="882122" y="206490"/>
                    <a:pt x="794249" y="257569"/>
                  </a:cubicBezTo>
                  <a:cubicBezTo>
                    <a:pt x="617534" y="360208"/>
                    <a:pt x="330190" y="360208"/>
                    <a:pt x="152265" y="257569"/>
                  </a:cubicBezTo>
                  <a:cubicBezTo>
                    <a:pt x="62697" y="206006"/>
                    <a:pt x="18156" y="137983"/>
                    <a:pt x="18156" y="70202"/>
                  </a:cubicBezTo>
                  <a:lnTo>
                    <a:pt x="18397" y="18156"/>
                  </a:lnTo>
                  <a:cubicBezTo>
                    <a:pt x="18156" y="85937"/>
                    <a:pt x="62939" y="153718"/>
                    <a:pt x="152507" y="205522"/>
                  </a:cubicBezTo>
                  <a:cubicBezTo>
                    <a:pt x="330433" y="308162"/>
                    <a:pt x="617776" y="308162"/>
                    <a:pt x="794491" y="205522"/>
                  </a:cubicBezTo>
                  <a:cubicBezTo>
                    <a:pt x="882364" y="154444"/>
                    <a:pt x="926422" y="87632"/>
                    <a:pt x="926422" y="208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00" name="Freeform: Shape 199"/>
            <p:cNvSpPr/>
            <p:nvPr/>
          </p:nvSpPr>
          <p:spPr>
            <a:xfrm>
              <a:off x="11282500" y="9169136"/>
              <a:ext cx="1150729" cy="683246"/>
            </a:xfrm>
            <a:custGeom>
              <a:avLst/>
              <a:gdLst>
                <a:gd name="connsiteX0" fmla="*/ 650640 w 774641"/>
                <a:gd name="connsiteY0" fmla="*/ 80974 h 459943"/>
                <a:gd name="connsiteX1" fmla="*/ 652334 w 774641"/>
                <a:gd name="connsiteY1" fmla="*/ 384779 h 459943"/>
                <a:gd name="connsiteX2" fmla="*/ 127757 w 774641"/>
                <a:gd name="connsiteY2" fmla="*/ 384779 h 459943"/>
                <a:gd name="connsiteX3" fmla="*/ 126063 w 774641"/>
                <a:gd name="connsiteY3" fmla="*/ 80974 h 459943"/>
                <a:gd name="connsiteX4" fmla="*/ 650640 w 774641"/>
                <a:gd name="connsiteY4" fmla="*/ 80974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641" h="459943">
                  <a:moveTo>
                    <a:pt x="650640" y="80974"/>
                  </a:moveTo>
                  <a:cubicBezTo>
                    <a:pt x="795885" y="164974"/>
                    <a:pt x="796611" y="300779"/>
                    <a:pt x="652334" y="384779"/>
                  </a:cubicBezTo>
                  <a:cubicBezTo>
                    <a:pt x="507815" y="468779"/>
                    <a:pt x="273003" y="468779"/>
                    <a:pt x="127757" y="384779"/>
                  </a:cubicBezTo>
                  <a:cubicBezTo>
                    <a:pt x="-17730" y="300779"/>
                    <a:pt x="-18456" y="164733"/>
                    <a:pt x="126063" y="80974"/>
                  </a:cubicBezTo>
                  <a:cubicBezTo>
                    <a:pt x="270339" y="-2784"/>
                    <a:pt x="505153" y="-2784"/>
                    <a:pt x="650640" y="8097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68" name="Freeform: Shape 167"/>
            <p:cNvSpPr/>
            <p:nvPr/>
          </p:nvSpPr>
          <p:spPr>
            <a:xfrm>
              <a:off x="14259651" y="9947407"/>
              <a:ext cx="1150729" cy="683246"/>
            </a:xfrm>
            <a:custGeom>
              <a:avLst/>
              <a:gdLst>
                <a:gd name="connsiteX0" fmla="*/ 650640 w 774641"/>
                <a:gd name="connsiteY0" fmla="*/ 81156 h 459943"/>
                <a:gd name="connsiteX1" fmla="*/ 652334 w 774641"/>
                <a:gd name="connsiteY1" fmla="*/ 384960 h 459943"/>
                <a:gd name="connsiteX2" fmla="*/ 127757 w 774641"/>
                <a:gd name="connsiteY2" fmla="*/ 384960 h 459943"/>
                <a:gd name="connsiteX3" fmla="*/ 126062 w 774641"/>
                <a:gd name="connsiteY3" fmla="*/ 81156 h 459943"/>
                <a:gd name="connsiteX4" fmla="*/ 650640 w 774641"/>
                <a:gd name="connsiteY4" fmla="*/ 81156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641" h="459943">
                  <a:moveTo>
                    <a:pt x="650640" y="81156"/>
                  </a:moveTo>
                  <a:cubicBezTo>
                    <a:pt x="795885" y="165156"/>
                    <a:pt x="796611" y="300960"/>
                    <a:pt x="652334" y="384960"/>
                  </a:cubicBezTo>
                  <a:cubicBezTo>
                    <a:pt x="507815" y="468960"/>
                    <a:pt x="273002" y="468960"/>
                    <a:pt x="127757" y="384960"/>
                  </a:cubicBezTo>
                  <a:cubicBezTo>
                    <a:pt x="-17730" y="300960"/>
                    <a:pt x="-18456" y="164914"/>
                    <a:pt x="126062" y="81156"/>
                  </a:cubicBezTo>
                  <a:cubicBezTo>
                    <a:pt x="270340" y="-2844"/>
                    <a:pt x="505395" y="-2844"/>
                    <a:pt x="650640" y="8115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03" name="Freeform: Shape 202"/>
            <p:cNvSpPr/>
            <p:nvPr/>
          </p:nvSpPr>
          <p:spPr>
            <a:xfrm>
              <a:off x="16812894" y="3208688"/>
              <a:ext cx="4854638" cy="6400930"/>
            </a:xfrm>
            <a:custGeom>
              <a:avLst/>
              <a:gdLst>
                <a:gd name="connsiteX0" fmla="*/ 3126544 w 3268017"/>
                <a:gd name="connsiteY0" fmla="*/ 1777700 h 4308941"/>
                <a:gd name="connsiteX1" fmla="*/ 3223374 w 3268017"/>
                <a:gd name="connsiteY1" fmla="*/ 1945459 h 4308941"/>
                <a:gd name="connsiteX2" fmla="*/ 3216837 w 3268017"/>
                <a:gd name="connsiteY2" fmla="*/ 4208379 h 4308941"/>
                <a:gd name="connsiteX3" fmla="*/ 3119282 w 3268017"/>
                <a:gd name="connsiteY3" fmla="*/ 4264057 h 4308941"/>
                <a:gd name="connsiteX4" fmla="*/ 142965 w 3268017"/>
                <a:gd name="connsiteY4" fmla="*/ 2545805 h 4308941"/>
                <a:gd name="connsiteX5" fmla="*/ 46135 w 3268017"/>
                <a:gd name="connsiteY5" fmla="*/ 2378047 h 4308941"/>
                <a:gd name="connsiteX6" fmla="*/ 52670 w 3268017"/>
                <a:gd name="connsiteY6" fmla="*/ 115127 h 4308941"/>
                <a:gd name="connsiteX7" fmla="*/ 150227 w 3268017"/>
                <a:gd name="connsiteY7" fmla="*/ 59449 h 4308941"/>
                <a:gd name="connsiteX8" fmla="*/ 3126544 w 3268017"/>
                <a:gd name="connsiteY8" fmla="*/ 1777700 h 430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017" h="4308941">
                  <a:moveTo>
                    <a:pt x="3126544" y="1777700"/>
                  </a:moveTo>
                  <a:cubicBezTo>
                    <a:pt x="3180285" y="1808686"/>
                    <a:pt x="3223616" y="1883971"/>
                    <a:pt x="3223374" y="1945459"/>
                  </a:cubicBezTo>
                  <a:lnTo>
                    <a:pt x="3216837" y="4208379"/>
                  </a:lnTo>
                  <a:cubicBezTo>
                    <a:pt x="3216596" y="4270109"/>
                    <a:pt x="3173022" y="4295042"/>
                    <a:pt x="3119282" y="4264057"/>
                  </a:cubicBezTo>
                  <a:lnTo>
                    <a:pt x="142965" y="2545805"/>
                  </a:lnTo>
                  <a:cubicBezTo>
                    <a:pt x="89224" y="2514820"/>
                    <a:pt x="45892" y="2439776"/>
                    <a:pt x="46135" y="2378047"/>
                  </a:cubicBezTo>
                  <a:lnTo>
                    <a:pt x="52670" y="115127"/>
                  </a:lnTo>
                  <a:cubicBezTo>
                    <a:pt x="52913" y="53398"/>
                    <a:pt x="96487" y="28464"/>
                    <a:pt x="150227" y="59449"/>
                  </a:cubicBezTo>
                  <a:lnTo>
                    <a:pt x="3126544" y="17777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04" name="Freeform: Shape 203"/>
            <p:cNvSpPr/>
            <p:nvPr/>
          </p:nvSpPr>
          <p:spPr>
            <a:xfrm>
              <a:off x="16999891" y="3487383"/>
              <a:ext cx="4459075" cy="5861526"/>
            </a:xfrm>
            <a:custGeom>
              <a:avLst/>
              <a:gdLst>
                <a:gd name="connsiteX0" fmla="*/ 2971856 w 3001734"/>
                <a:gd name="connsiteY0" fmla="*/ 1731462 h 3945828"/>
                <a:gd name="connsiteX1" fmla="*/ 2965562 w 3001734"/>
                <a:gd name="connsiteY1" fmla="*/ 3902152 h 3945828"/>
                <a:gd name="connsiteX2" fmla="*/ 46134 w 3001734"/>
                <a:gd name="connsiteY2" fmla="*/ 2216581 h 3945828"/>
                <a:gd name="connsiteX3" fmla="*/ 52427 w 3001734"/>
                <a:gd name="connsiteY3" fmla="*/ 46134 h 394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1734" h="3945828">
                  <a:moveTo>
                    <a:pt x="2971856" y="1731462"/>
                  </a:moveTo>
                  <a:lnTo>
                    <a:pt x="2965562" y="3902152"/>
                  </a:lnTo>
                  <a:lnTo>
                    <a:pt x="46134" y="2216581"/>
                  </a:lnTo>
                  <a:lnTo>
                    <a:pt x="52427" y="46134"/>
                  </a:lnTo>
                  <a:close/>
                </a:path>
              </a:pathLst>
            </a:custGeom>
            <a:solidFill>
              <a:schemeClr val="accent3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751805" y="3134943"/>
              <a:ext cx="8039433" cy="8464927"/>
              <a:chOff x="15339954" y="2691600"/>
              <a:chExt cx="7211310" cy="7592975"/>
            </a:xfrm>
            <a:solidFill>
              <a:schemeClr val="bg1">
                <a:lumMod val="50000"/>
              </a:schemeClr>
            </a:solidFill>
          </p:grpSpPr>
          <p:sp>
            <p:nvSpPr>
              <p:cNvPr id="202" name="Freeform: Shape 201"/>
              <p:cNvSpPr/>
              <p:nvPr/>
            </p:nvSpPr>
            <p:spPr>
              <a:xfrm>
                <a:off x="18132179" y="2691600"/>
                <a:ext cx="4419085" cy="5806097"/>
              </a:xfrm>
              <a:custGeom>
                <a:avLst/>
                <a:gdLst>
                  <a:gd name="connsiteX0" fmla="*/ 3176895 w 3316432"/>
                  <a:gd name="connsiteY0" fmla="*/ 1777719 h 4357356"/>
                  <a:gd name="connsiteX1" fmla="*/ 200578 w 3316432"/>
                  <a:gd name="connsiteY1" fmla="*/ 59468 h 4357356"/>
                  <a:gd name="connsiteX2" fmla="*/ 131344 w 3316432"/>
                  <a:gd name="connsiteY2" fmla="*/ 52690 h 4357356"/>
                  <a:gd name="connsiteX3" fmla="*/ 46134 w 3316432"/>
                  <a:gd name="connsiteY3" fmla="*/ 102316 h 4357356"/>
                  <a:gd name="connsiteX4" fmla="*/ 115367 w 3316432"/>
                  <a:gd name="connsiteY4" fmla="*/ 109094 h 4357356"/>
                  <a:gd name="connsiteX5" fmla="*/ 3091684 w 3316432"/>
                  <a:gd name="connsiteY5" fmla="*/ 1827345 h 4357356"/>
                  <a:gd name="connsiteX6" fmla="*/ 3188514 w 3316432"/>
                  <a:gd name="connsiteY6" fmla="*/ 1995103 h 4357356"/>
                  <a:gd name="connsiteX7" fmla="*/ 3181977 w 3316432"/>
                  <a:gd name="connsiteY7" fmla="*/ 4258023 h 4357356"/>
                  <a:gd name="connsiteX8" fmla="*/ 3153655 w 3316432"/>
                  <a:gd name="connsiteY8" fmla="*/ 4320479 h 4357356"/>
                  <a:gd name="connsiteX9" fmla="*/ 3238866 w 3316432"/>
                  <a:gd name="connsiteY9" fmla="*/ 4270853 h 4357356"/>
                  <a:gd name="connsiteX10" fmla="*/ 3267188 w 3316432"/>
                  <a:gd name="connsiteY10" fmla="*/ 4208398 h 4357356"/>
                  <a:gd name="connsiteX11" fmla="*/ 3273483 w 3316432"/>
                  <a:gd name="connsiteY11" fmla="*/ 1945478 h 4357356"/>
                  <a:gd name="connsiteX12" fmla="*/ 3176895 w 3316432"/>
                  <a:gd name="connsiteY12" fmla="*/ 1777719 h 4357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16432" h="4357356">
                    <a:moveTo>
                      <a:pt x="3176895" y="1777719"/>
                    </a:moveTo>
                    <a:lnTo>
                      <a:pt x="200578" y="59468"/>
                    </a:lnTo>
                    <a:cubicBezTo>
                      <a:pt x="173466" y="43734"/>
                      <a:pt x="149016" y="42523"/>
                      <a:pt x="131344" y="52690"/>
                    </a:cubicBezTo>
                    <a:lnTo>
                      <a:pt x="46134" y="102316"/>
                    </a:lnTo>
                    <a:cubicBezTo>
                      <a:pt x="63805" y="92149"/>
                      <a:pt x="88255" y="93601"/>
                      <a:pt x="115367" y="109094"/>
                    </a:cubicBezTo>
                    <a:lnTo>
                      <a:pt x="3091684" y="1827345"/>
                    </a:lnTo>
                    <a:cubicBezTo>
                      <a:pt x="3145425" y="1858330"/>
                      <a:pt x="3188756" y="1933616"/>
                      <a:pt x="3188514" y="1995103"/>
                    </a:cubicBezTo>
                    <a:lnTo>
                      <a:pt x="3181977" y="4258023"/>
                    </a:lnTo>
                    <a:cubicBezTo>
                      <a:pt x="3181977" y="4288767"/>
                      <a:pt x="3171085" y="4310312"/>
                      <a:pt x="3153655" y="4320479"/>
                    </a:cubicBezTo>
                    <a:lnTo>
                      <a:pt x="3238866" y="4270853"/>
                    </a:lnTo>
                    <a:cubicBezTo>
                      <a:pt x="3256295" y="4260687"/>
                      <a:pt x="3267188" y="4239141"/>
                      <a:pt x="3267188" y="4208398"/>
                    </a:cubicBezTo>
                    <a:lnTo>
                      <a:pt x="3273483" y="1945478"/>
                    </a:lnTo>
                    <a:cubicBezTo>
                      <a:pt x="3273967" y="1883990"/>
                      <a:pt x="3230635" y="1808705"/>
                      <a:pt x="3176895" y="177771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05" name="Freeform: Shape 204"/>
              <p:cNvSpPr/>
              <p:nvPr/>
            </p:nvSpPr>
            <p:spPr>
              <a:xfrm>
                <a:off x="15339954" y="7736344"/>
                <a:ext cx="6967318" cy="2548231"/>
              </a:xfrm>
              <a:custGeom>
                <a:avLst/>
                <a:gdLst>
                  <a:gd name="connsiteX0" fmla="*/ 5185496 w 5228827"/>
                  <a:gd name="connsiteY0" fmla="*/ 655783 h 1912395"/>
                  <a:gd name="connsiteX1" fmla="*/ 3229043 w 5228827"/>
                  <a:gd name="connsiteY1" fmla="*/ 1792810 h 1912395"/>
                  <a:gd name="connsiteX2" fmla="*/ 3035140 w 5228827"/>
                  <a:gd name="connsiteY2" fmla="*/ 1792810 h 1912395"/>
                  <a:gd name="connsiteX3" fmla="*/ 58824 w 5228827"/>
                  <a:gd name="connsiteY3" fmla="*/ 74560 h 1912395"/>
                  <a:gd name="connsiteX4" fmla="*/ 18398 w 5228827"/>
                  <a:gd name="connsiteY4" fmla="*/ 18156 h 1912395"/>
                  <a:gd name="connsiteX5" fmla="*/ 18156 w 5228827"/>
                  <a:gd name="connsiteY5" fmla="*/ 116923 h 1912395"/>
                  <a:gd name="connsiteX6" fmla="*/ 58583 w 5228827"/>
                  <a:gd name="connsiteY6" fmla="*/ 173326 h 1912395"/>
                  <a:gd name="connsiteX7" fmla="*/ 3034899 w 5228827"/>
                  <a:gd name="connsiteY7" fmla="*/ 1891577 h 1912395"/>
                  <a:gd name="connsiteX8" fmla="*/ 3228801 w 5228827"/>
                  <a:gd name="connsiteY8" fmla="*/ 1891577 h 1912395"/>
                  <a:gd name="connsiteX9" fmla="*/ 5185254 w 5228827"/>
                  <a:gd name="connsiteY9" fmla="*/ 754549 h 1912395"/>
                  <a:gd name="connsiteX10" fmla="*/ 5225197 w 5228827"/>
                  <a:gd name="connsiteY10" fmla="*/ 698872 h 1912395"/>
                  <a:gd name="connsiteX11" fmla="*/ 5225439 w 5228827"/>
                  <a:gd name="connsiteY11" fmla="*/ 600105 h 1912395"/>
                  <a:gd name="connsiteX12" fmla="*/ 5185496 w 5228827"/>
                  <a:gd name="connsiteY12" fmla="*/ 655783 h 1912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28827" h="1912395">
                    <a:moveTo>
                      <a:pt x="5185496" y="655783"/>
                    </a:moveTo>
                    <a:lnTo>
                      <a:pt x="3229043" y="1792810"/>
                    </a:lnTo>
                    <a:cubicBezTo>
                      <a:pt x="3175786" y="1823796"/>
                      <a:pt x="3088882" y="1823796"/>
                      <a:pt x="3035140" y="1792810"/>
                    </a:cubicBezTo>
                    <a:lnTo>
                      <a:pt x="58824" y="74560"/>
                    </a:lnTo>
                    <a:cubicBezTo>
                      <a:pt x="31712" y="59066"/>
                      <a:pt x="18398" y="38491"/>
                      <a:pt x="18398" y="18156"/>
                    </a:cubicBezTo>
                    <a:lnTo>
                      <a:pt x="18156" y="116923"/>
                    </a:lnTo>
                    <a:cubicBezTo>
                      <a:pt x="18156" y="137257"/>
                      <a:pt x="31470" y="157834"/>
                      <a:pt x="58583" y="173326"/>
                    </a:cubicBezTo>
                    <a:lnTo>
                      <a:pt x="3034899" y="1891577"/>
                    </a:lnTo>
                    <a:cubicBezTo>
                      <a:pt x="3088639" y="1922563"/>
                      <a:pt x="3175303" y="1922563"/>
                      <a:pt x="3228801" y="1891577"/>
                    </a:cubicBezTo>
                    <a:lnTo>
                      <a:pt x="5185254" y="754549"/>
                    </a:lnTo>
                    <a:cubicBezTo>
                      <a:pt x="5211883" y="739056"/>
                      <a:pt x="5224955" y="718964"/>
                      <a:pt x="5225197" y="698872"/>
                    </a:cubicBezTo>
                    <a:lnTo>
                      <a:pt x="5225439" y="600105"/>
                    </a:lnTo>
                    <a:cubicBezTo>
                      <a:pt x="5225197" y="620198"/>
                      <a:pt x="5212125" y="640532"/>
                      <a:pt x="5185496" y="6557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</p:grpSp>
        <p:sp>
          <p:nvSpPr>
            <p:cNvPr id="206" name="Freeform: Shape 205"/>
            <p:cNvSpPr/>
            <p:nvPr/>
          </p:nvSpPr>
          <p:spPr>
            <a:xfrm>
              <a:off x="13752073" y="6952724"/>
              <a:ext cx="7767422" cy="4530996"/>
            </a:xfrm>
            <a:custGeom>
              <a:avLst/>
              <a:gdLst>
                <a:gd name="connsiteX0" fmla="*/ 5184590 w 5228827"/>
                <a:gd name="connsiteY0" fmla="*/ 1759646 h 3050149"/>
                <a:gd name="connsiteX1" fmla="*/ 5185315 w 5228827"/>
                <a:gd name="connsiteY1" fmla="*/ 1871969 h 3050149"/>
                <a:gd name="connsiteX2" fmla="*/ 3228862 w 5228827"/>
                <a:gd name="connsiteY2" fmla="*/ 3008997 h 3050149"/>
                <a:gd name="connsiteX3" fmla="*/ 3034960 w 5228827"/>
                <a:gd name="connsiteY3" fmla="*/ 3008997 h 3050149"/>
                <a:gd name="connsiteX4" fmla="*/ 58643 w 5228827"/>
                <a:gd name="connsiteY4" fmla="*/ 1290746 h 3050149"/>
                <a:gd name="connsiteX5" fmla="*/ 57917 w 5228827"/>
                <a:gd name="connsiteY5" fmla="*/ 1178423 h 3050149"/>
                <a:gd name="connsiteX6" fmla="*/ 2014370 w 5228827"/>
                <a:gd name="connsiteY6" fmla="*/ 41395 h 3050149"/>
                <a:gd name="connsiteX7" fmla="*/ 2208273 w 5228827"/>
                <a:gd name="connsiteY7" fmla="*/ 41395 h 3050149"/>
                <a:gd name="connsiteX8" fmla="*/ 5184590 w 5228827"/>
                <a:gd name="connsiteY8" fmla="*/ 1759646 h 30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28827" h="3050149">
                  <a:moveTo>
                    <a:pt x="5184590" y="1759646"/>
                  </a:moveTo>
                  <a:cubicBezTo>
                    <a:pt x="5238330" y="1790632"/>
                    <a:pt x="5238572" y="1840741"/>
                    <a:pt x="5185315" y="1871969"/>
                  </a:cubicBezTo>
                  <a:lnTo>
                    <a:pt x="3228862" y="3008997"/>
                  </a:lnTo>
                  <a:cubicBezTo>
                    <a:pt x="3175605" y="3039982"/>
                    <a:pt x="3088701" y="3039982"/>
                    <a:pt x="3034960" y="3008997"/>
                  </a:cubicBezTo>
                  <a:lnTo>
                    <a:pt x="58643" y="1290746"/>
                  </a:lnTo>
                  <a:cubicBezTo>
                    <a:pt x="4903" y="1259760"/>
                    <a:pt x="4661" y="1209409"/>
                    <a:pt x="57917" y="1178423"/>
                  </a:cubicBezTo>
                  <a:lnTo>
                    <a:pt x="2014370" y="41395"/>
                  </a:lnTo>
                  <a:cubicBezTo>
                    <a:pt x="2067869" y="10409"/>
                    <a:pt x="2154290" y="10409"/>
                    <a:pt x="2208273" y="41395"/>
                  </a:cubicBezTo>
                  <a:lnTo>
                    <a:pt x="5184590" y="17596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34" name="Freeform: Shape 233"/>
            <p:cNvSpPr/>
            <p:nvPr/>
          </p:nvSpPr>
          <p:spPr>
            <a:xfrm>
              <a:off x="17463417" y="4396575"/>
              <a:ext cx="1258611" cy="1582253"/>
            </a:xfrm>
            <a:custGeom>
              <a:avLst/>
              <a:gdLst>
                <a:gd name="connsiteX0" fmla="*/ 805767 w 847263"/>
                <a:gd name="connsiteY0" fmla="*/ 700628 h 1065131"/>
                <a:gd name="connsiteX1" fmla="*/ 775266 w 847263"/>
                <a:gd name="connsiteY1" fmla="*/ 558773 h 1065131"/>
                <a:gd name="connsiteX2" fmla="*/ 775023 w 847263"/>
                <a:gd name="connsiteY2" fmla="*/ 558046 h 1065131"/>
                <a:gd name="connsiteX3" fmla="*/ 766792 w 847263"/>
                <a:gd name="connsiteY3" fmla="*/ 533355 h 1065131"/>
                <a:gd name="connsiteX4" fmla="*/ 764614 w 847263"/>
                <a:gd name="connsiteY4" fmla="*/ 527303 h 1065131"/>
                <a:gd name="connsiteX5" fmla="*/ 754446 w 847263"/>
                <a:gd name="connsiteY5" fmla="*/ 500674 h 1065131"/>
                <a:gd name="connsiteX6" fmla="*/ 742342 w 847263"/>
                <a:gd name="connsiteY6" fmla="*/ 471867 h 1065131"/>
                <a:gd name="connsiteX7" fmla="*/ 729271 w 847263"/>
                <a:gd name="connsiteY7" fmla="*/ 443302 h 1065131"/>
                <a:gd name="connsiteX8" fmla="*/ 715230 w 847263"/>
                <a:gd name="connsiteY8" fmla="*/ 415464 h 1065131"/>
                <a:gd name="connsiteX9" fmla="*/ 699979 w 847263"/>
                <a:gd name="connsiteY9" fmla="*/ 387625 h 1065131"/>
                <a:gd name="connsiteX10" fmla="*/ 683761 w 847263"/>
                <a:gd name="connsiteY10" fmla="*/ 360270 h 1065131"/>
                <a:gd name="connsiteX11" fmla="*/ 648659 w 847263"/>
                <a:gd name="connsiteY11" fmla="*/ 307498 h 1065131"/>
                <a:gd name="connsiteX12" fmla="*/ 630021 w 847263"/>
                <a:gd name="connsiteY12" fmla="*/ 282564 h 1065131"/>
                <a:gd name="connsiteX13" fmla="*/ 591530 w 847263"/>
                <a:gd name="connsiteY13" fmla="*/ 235844 h 1065131"/>
                <a:gd name="connsiteX14" fmla="*/ 580636 w 847263"/>
                <a:gd name="connsiteY14" fmla="*/ 223740 h 1065131"/>
                <a:gd name="connsiteX15" fmla="*/ 570227 w 847263"/>
                <a:gd name="connsiteY15" fmla="*/ 212847 h 1065131"/>
                <a:gd name="connsiteX16" fmla="*/ 557640 w 847263"/>
                <a:gd name="connsiteY16" fmla="*/ 200017 h 1065131"/>
                <a:gd name="connsiteX17" fmla="*/ 545294 w 847263"/>
                <a:gd name="connsiteY17" fmla="*/ 187913 h 1065131"/>
                <a:gd name="connsiteX18" fmla="*/ 541662 w 847263"/>
                <a:gd name="connsiteY18" fmla="*/ 184766 h 1065131"/>
                <a:gd name="connsiteX19" fmla="*/ 538515 w 847263"/>
                <a:gd name="connsiteY19" fmla="*/ 181619 h 1065131"/>
                <a:gd name="connsiteX20" fmla="*/ 527622 w 847263"/>
                <a:gd name="connsiteY20" fmla="*/ 171694 h 1065131"/>
                <a:gd name="connsiteX21" fmla="*/ 525686 w 847263"/>
                <a:gd name="connsiteY21" fmla="*/ 169999 h 1065131"/>
                <a:gd name="connsiteX22" fmla="*/ 516729 w 847263"/>
                <a:gd name="connsiteY22" fmla="*/ 162011 h 1065131"/>
                <a:gd name="connsiteX23" fmla="*/ 509951 w 847263"/>
                <a:gd name="connsiteY23" fmla="*/ 156443 h 1065131"/>
                <a:gd name="connsiteX24" fmla="*/ 505836 w 847263"/>
                <a:gd name="connsiteY24" fmla="*/ 152812 h 1065131"/>
                <a:gd name="connsiteX25" fmla="*/ 493247 w 847263"/>
                <a:gd name="connsiteY25" fmla="*/ 142887 h 1065131"/>
                <a:gd name="connsiteX26" fmla="*/ 471219 w 847263"/>
                <a:gd name="connsiteY26" fmla="*/ 126426 h 1065131"/>
                <a:gd name="connsiteX27" fmla="*/ 460325 w 847263"/>
                <a:gd name="connsiteY27" fmla="*/ 118921 h 1065131"/>
                <a:gd name="connsiteX28" fmla="*/ 445317 w 847263"/>
                <a:gd name="connsiteY28" fmla="*/ 109238 h 1065131"/>
                <a:gd name="connsiteX29" fmla="*/ 428856 w 847263"/>
                <a:gd name="connsiteY29" fmla="*/ 99071 h 1065131"/>
                <a:gd name="connsiteX30" fmla="*/ 378504 w 847263"/>
                <a:gd name="connsiteY30" fmla="*/ 73653 h 1065131"/>
                <a:gd name="connsiteX31" fmla="*/ 325974 w 847263"/>
                <a:gd name="connsiteY31" fmla="*/ 55498 h 1065131"/>
                <a:gd name="connsiteX32" fmla="*/ 46376 w 847263"/>
                <a:gd name="connsiteY32" fmla="*/ 333884 h 1065131"/>
                <a:gd name="connsiteX33" fmla="*/ 49281 w 847263"/>
                <a:gd name="connsiteY33" fmla="*/ 376489 h 1065131"/>
                <a:gd name="connsiteX34" fmla="*/ 59933 w 847263"/>
                <a:gd name="connsiteY34" fmla="*/ 443302 h 1065131"/>
                <a:gd name="connsiteX35" fmla="*/ 70584 w 847263"/>
                <a:gd name="connsiteY35" fmla="*/ 486876 h 1065131"/>
                <a:gd name="connsiteX36" fmla="*/ 91887 w 847263"/>
                <a:gd name="connsiteY36" fmla="*/ 553447 h 1065131"/>
                <a:gd name="connsiteX37" fmla="*/ 323795 w 847263"/>
                <a:gd name="connsiteY37" fmla="*/ 902277 h 1065131"/>
                <a:gd name="connsiteX38" fmla="*/ 357443 w 847263"/>
                <a:gd name="connsiteY38" fmla="*/ 930842 h 1065131"/>
                <a:gd name="connsiteX39" fmla="*/ 371484 w 847263"/>
                <a:gd name="connsiteY39" fmla="*/ 941736 h 1065131"/>
                <a:gd name="connsiteX40" fmla="*/ 427644 w 847263"/>
                <a:gd name="connsiteY40" fmla="*/ 979015 h 1065131"/>
                <a:gd name="connsiteX41" fmla="*/ 497605 w 847263"/>
                <a:gd name="connsiteY41" fmla="*/ 1011937 h 1065131"/>
                <a:gd name="connsiteX42" fmla="*/ 508741 w 847263"/>
                <a:gd name="connsiteY42" fmla="*/ 1015811 h 1065131"/>
                <a:gd name="connsiteX43" fmla="*/ 518423 w 847263"/>
                <a:gd name="connsiteY43" fmla="*/ 1018716 h 1065131"/>
                <a:gd name="connsiteX44" fmla="*/ 531011 w 847263"/>
                <a:gd name="connsiteY44" fmla="*/ 1022105 h 1065131"/>
                <a:gd name="connsiteX45" fmla="*/ 537790 w 847263"/>
                <a:gd name="connsiteY45" fmla="*/ 1023799 h 1065131"/>
                <a:gd name="connsiteX46" fmla="*/ 577006 w 847263"/>
                <a:gd name="connsiteY46" fmla="*/ 1030093 h 1065131"/>
                <a:gd name="connsiteX47" fmla="*/ 590804 w 847263"/>
                <a:gd name="connsiteY47" fmla="*/ 1030819 h 1065131"/>
                <a:gd name="connsiteX48" fmla="*/ 604361 w 847263"/>
                <a:gd name="connsiteY48" fmla="*/ 1030819 h 1065131"/>
                <a:gd name="connsiteX49" fmla="*/ 617432 w 847263"/>
                <a:gd name="connsiteY49" fmla="*/ 1030093 h 1065131"/>
                <a:gd name="connsiteX50" fmla="*/ 642850 w 847263"/>
                <a:gd name="connsiteY50" fmla="*/ 1026220 h 1065131"/>
                <a:gd name="connsiteX51" fmla="*/ 720556 w 847263"/>
                <a:gd name="connsiteY51" fmla="*/ 989424 h 1065131"/>
                <a:gd name="connsiteX52" fmla="*/ 747426 w 847263"/>
                <a:gd name="connsiteY52" fmla="*/ 963038 h 1065131"/>
                <a:gd name="connsiteX53" fmla="*/ 770424 w 847263"/>
                <a:gd name="connsiteY53" fmla="*/ 929390 h 1065131"/>
                <a:gd name="connsiteX54" fmla="*/ 788095 w 847263"/>
                <a:gd name="connsiteY54" fmla="*/ 890416 h 1065131"/>
                <a:gd name="connsiteX55" fmla="*/ 792210 w 847263"/>
                <a:gd name="connsiteY55" fmla="*/ 878070 h 1065131"/>
                <a:gd name="connsiteX56" fmla="*/ 792937 w 847263"/>
                <a:gd name="connsiteY56" fmla="*/ 876133 h 1065131"/>
                <a:gd name="connsiteX57" fmla="*/ 805767 w 847263"/>
                <a:gd name="connsiteY57" fmla="*/ 700628 h 1065131"/>
                <a:gd name="connsiteX58" fmla="*/ 449432 w 847263"/>
                <a:gd name="connsiteY58" fmla="*/ 746381 h 1065131"/>
                <a:gd name="connsiteX59" fmla="*/ 258676 w 847263"/>
                <a:gd name="connsiteY59" fmla="*/ 466542 h 1065131"/>
                <a:gd name="connsiteX60" fmla="*/ 405859 w 847263"/>
                <a:gd name="connsiteY60" fmla="*/ 331221 h 1065131"/>
                <a:gd name="connsiteX61" fmla="*/ 462746 w 847263"/>
                <a:gd name="connsiteY61" fmla="*/ 366565 h 1065131"/>
                <a:gd name="connsiteX62" fmla="*/ 485743 w 847263"/>
                <a:gd name="connsiteY62" fmla="*/ 387383 h 1065131"/>
                <a:gd name="connsiteX63" fmla="*/ 583058 w 847263"/>
                <a:gd name="connsiteY63" fmla="*/ 547637 h 1065131"/>
                <a:gd name="connsiteX64" fmla="*/ 596614 w 847263"/>
                <a:gd name="connsiteY64" fmla="*/ 611061 h 1065131"/>
                <a:gd name="connsiteX65" fmla="*/ 590804 w 847263"/>
                <a:gd name="connsiteY65" fmla="*/ 689009 h 1065131"/>
                <a:gd name="connsiteX66" fmla="*/ 449432 w 847263"/>
                <a:gd name="connsiteY66" fmla="*/ 746381 h 106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847263" h="1065131">
                  <a:moveTo>
                    <a:pt x="805767" y="700628"/>
                  </a:moveTo>
                  <a:cubicBezTo>
                    <a:pt x="800683" y="653666"/>
                    <a:pt x="790274" y="605977"/>
                    <a:pt x="775266" y="558773"/>
                  </a:cubicBezTo>
                  <a:cubicBezTo>
                    <a:pt x="775266" y="558530"/>
                    <a:pt x="775023" y="558288"/>
                    <a:pt x="775023" y="558046"/>
                  </a:cubicBezTo>
                  <a:cubicBezTo>
                    <a:pt x="772361" y="549815"/>
                    <a:pt x="769697" y="541585"/>
                    <a:pt x="766792" y="533355"/>
                  </a:cubicBezTo>
                  <a:cubicBezTo>
                    <a:pt x="766067" y="531176"/>
                    <a:pt x="765340" y="529239"/>
                    <a:pt x="764614" y="527303"/>
                  </a:cubicBezTo>
                  <a:cubicBezTo>
                    <a:pt x="761467" y="518346"/>
                    <a:pt x="758078" y="509389"/>
                    <a:pt x="754446" y="500674"/>
                  </a:cubicBezTo>
                  <a:cubicBezTo>
                    <a:pt x="750574" y="490991"/>
                    <a:pt x="746701" y="481550"/>
                    <a:pt x="742342" y="471867"/>
                  </a:cubicBezTo>
                  <a:cubicBezTo>
                    <a:pt x="738228" y="462426"/>
                    <a:pt x="733870" y="452985"/>
                    <a:pt x="729271" y="443302"/>
                  </a:cubicBezTo>
                  <a:cubicBezTo>
                    <a:pt x="724671" y="434103"/>
                    <a:pt x="720072" y="424663"/>
                    <a:pt x="715230" y="415464"/>
                  </a:cubicBezTo>
                  <a:cubicBezTo>
                    <a:pt x="710147" y="406023"/>
                    <a:pt x="705063" y="396582"/>
                    <a:pt x="699979" y="387625"/>
                  </a:cubicBezTo>
                  <a:cubicBezTo>
                    <a:pt x="694654" y="378426"/>
                    <a:pt x="689328" y="369227"/>
                    <a:pt x="683761" y="360270"/>
                  </a:cubicBezTo>
                  <a:cubicBezTo>
                    <a:pt x="672626" y="342357"/>
                    <a:pt x="661005" y="324685"/>
                    <a:pt x="648659" y="307498"/>
                  </a:cubicBezTo>
                  <a:cubicBezTo>
                    <a:pt x="642607" y="299025"/>
                    <a:pt x="636315" y="290553"/>
                    <a:pt x="630021" y="282564"/>
                  </a:cubicBezTo>
                  <a:cubicBezTo>
                    <a:pt x="617674" y="266345"/>
                    <a:pt x="604844" y="250610"/>
                    <a:pt x="591530" y="235844"/>
                  </a:cubicBezTo>
                  <a:cubicBezTo>
                    <a:pt x="587900" y="231971"/>
                    <a:pt x="584268" y="227855"/>
                    <a:pt x="580636" y="223740"/>
                  </a:cubicBezTo>
                  <a:cubicBezTo>
                    <a:pt x="577006" y="220109"/>
                    <a:pt x="573859" y="216478"/>
                    <a:pt x="570227" y="212847"/>
                  </a:cubicBezTo>
                  <a:cubicBezTo>
                    <a:pt x="566112" y="208489"/>
                    <a:pt x="561997" y="204132"/>
                    <a:pt x="557640" y="200017"/>
                  </a:cubicBezTo>
                  <a:cubicBezTo>
                    <a:pt x="553524" y="196143"/>
                    <a:pt x="549409" y="192028"/>
                    <a:pt x="545294" y="187913"/>
                  </a:cubicBezTo>
                  <a:cubicBezTo>
                    <a:pt x="544083" y="186702"/>
                    <a:pt x="542873" y="185492"/>
                    <a:pt x="541662" y="184766"/>
                  </a:cubicBezTo>
                  <a:cubicBezTo>
                    <a:pt x="540695" y="183556"/>
                    <a:pt x="539725" y="182829"/>
                    <a:pt x="538515" y="181619"/>
                  </a:cubicBezTo>
                  <a:cubicBezTo>
                    <a:pt x="534885" y="178230"/>
                    <a:pt x="531253" y="175083"/>
                    <a:pt x="527622" y="171694"/>
                  </a:cubicBezTo>
                  <a:cubicBezTo>
                    <a:pt x="526896" y="171210"/>
                    <a:pt x="526412" y="170483"/>
                    <a:pt x="525686" y="169999"/>
                  </a:cubicBezTo>
                  <a:cubicBezTo>
                    <a:pt x="522781" y="167336"/>
                    <a:pt x="519875" y="164673"/>
                    <a:pt x="516729" y="162011"/>
                  </a:cubicBezTo>
                  <a:cubicBezTo>
                    <a:pt x="514550" y="160074"/>
                    <a:pt x="512130" y="158380"/>
                    <a:pt x="509951" y="156443"/>
                  </a:cubicBezTo>
                  <a:cubicBezTo>
                    <a:pt x="508741" y="155233"/>
                    <a:pt x="507288" y="154022"/>
                    <a:pt x="505836" y="152812"/>
                  </a:cubicBezTo>
                  <a:cubicBezTo>
                    <a:pt x="501719" y="149423"/>
                    <a:pt x="497605" y="146034"/>
                    <a:pt x="493247" y="142887"/>
                  </a:cubicBezTo>
                  <a:cubicBezTo>
                    <a:pt x="485985" y="137077"/>
                    <a:pt x="478723" y="131994"/>
                    <a:pt x="471219" y="126426"/>
                  </a:cubicBezTo>
                  <a:cubicBezTo>
                    <a:pt x="467587" y="123763"/>
                    <a:pt x="463956" y="121342"/>
                    <a:pt x="460325" y="118921"/>
                  </a:cubicBezTo>
                  <a:cubicBezTo>
                    <a:pt x="455241" y="115775"/>
                    <a:pt x="450400" y="112385"/>
                    <a:pt x="445317" y="109238"/>
                  </a:cubicBezTo>
                  <a:cubicBezTo>
                    <a:pt x="439990" y="105607"/>
                    <a:pt x="434423" y="102460"/>
                    <a:pt x="428856" y="99071"/>
                  </a:cubicBezTo>
                  <a:cubicBezTo>
                    <a:pt x="412153" y="89388"/>
                    <a:pt x="395207" y="80674"/>
                    <a:pt x="378504" y="73653"/>
                  </a:cubicBezTo>
                  <a:cubicBezTo>
                    <a:pt x="360591" y="65907"/>
                    <a:pt x="342918" y="59855"/>
                    <a:pt x="325974" y="55498"/>
                  </a:cubicBezTo>
                  <a:cubicBezTo>
                    <a:pt x="156763" y="11440"/>
                    <a:pt x="40082" y="125942"/>
                    <a:pt x="46376" y="333884"/>
                  </a:cubicBezTo>
                  <a:cubicBezTo>
                    <a:pt x="46860" y="347683"/>
                    <a:pt x="47829" y="361965"/>
                    <a:pt x="49281" y="376489"/>
                  </a:cubicBezTo>
                  <a:cubicBezTo>
                    <a:pt x="51460" y="398518"/>
                    <a:pt x="55091" y="421032"/>
                    <a:pt x="59933" y="443302"/>
                  </a:cubicBezTo>
                  <a:cubicBezTo>
                    <a:pt x="63080" y="457827"/>
                    <a:pt x="66227" y="472109"/>
                    <a:pt x="70584" y="486876"/>
                  </a:cubicBezTo>
                  <a:cubicBezTo>
                    <a:pt x="76394" y="508905"/>
                    <a:pt x="83656" y="531176"/>
                    <a:pt x="91887" y="553447"/>
                  </a:cubicBezTo>
                  <a:cubicBezTo>
                    <a:pt x="140543" y="686346"/>
                    <a:pt x="224787" y="812952"/>
                    <a:pt x="323795" y="902277"/>
                  </a:cubicBezTo>
                  <a:cubicBezTo>
                    <a:pt x="334931" y="912202"/>
                    <a:pt x="346065" y="921886"/>
                    <a:pt x="357443" y="930842"/>
                  </a:cubicBezTo>
                  <a:cubicBezTo>
                    <a:pt x="362043" y="934716"/>
                    <a:pt x="366642" y="938347"/>
                    <a:pt x="371484" y="941736"/>
                  </a:cubicBezTo>
                  <a:cubicBezTo>
                    <a:pt x="389881" y="955534"/>
                    <a:pt x="408521" y="967880"/>
                    <a:pt x="427644" y="979015"/>
                  </a:cubicBezTo>
                  <a:cubicBezTo>
                    <a:pt x="451611" y="992813"/>
                    <a:pt x="474849" y="1003707"/>
                    <a:pt x="497605" y="1011937"/>
                  </a:cubicBezTo>
                  <a:cubicBezTo>
                    <a:pt x="501236" y="1013390"/>
                    <a:pt x="505109" y="1014600"/>
                    <a:pt x="508741" y="1015811"/>
                  </a:cubicBezTo>
                  <a:cubicBezTo>
                    <a:pt x="511888" y="1017021"/>
                    <a:pt x="515035" y="1017747"/>
                    <a:pt x="518423" y="1018716"/>
                  </a:cubicBezTo>
                  <a:cubicBezTo>
                    <a:pt x="522539" y="1019926"/>
                    <a:pt x="526654" y="1021136"/>
                    <a:pt x="531011" y="1022105"/>
                  </a:cubicBezTo>
                  <a:cubicBezTo>
                    <a:pt x="533433" y="1022831"/>
                    <a:pt x="535611" y="1023557"/>
                    <a:pt x="537790" y="1023799"/>
                  </a:cubicBezTo>
                  <a:cubicBezTo>
                    <a:pt x="551346" y="1026946"/>
                    <a:pt x="564418" y="1029125"/>
                    <a:pt x="577006" y="1030093"/>
                  </a:cubicBezTo>
                  <a:cubicBezTo>
                    <a:pt x="581605" y="1030335"/>
                    <a:pt x="586205" y="1030577"/>
                    <a:pt x="590804" y="1030819"/>
                  </a:cubicBezTo>
                  <a:cubicBezTo>
                    <a:pt x="595404" y="1030819"/>
                    <a:pt x="599761" y="1030819"/>
                    <a:pt x="604361" y="1030819"/>
                  </a:cubicBezTo>
                  <a:cubicBezTo>
                    <a:pt x="608718" y="1030577"/>
                    <a:pt x="613075" y="1030335"/>
                    <a:pt x="617432" y="1030093"/>
                  </a:cubicBezTo>
                  <a:cubicBezTo>
                    <a:pt x="626147" y="1029609"/>
                    <a:pt x="634620" y="1028399"/>
                    <a:pt x="642850" y="1026220"/>
                  </a:cubicBezTo>
                  <a:cubicBezTo>
                    <a:pt x="672141" y="1020168"/>
                    <a:pt x="698286" y="1007822"/>
                    <a:pt x="720556" y="989424"/>
                  </a:cubicBezTo>
                  <a:cubicBezTo>
                    <a:pt x="730239" y="981678"/>
                    <a:pt x="739197" y="972963"/>
                    <a:pt x="747426" y="963038"/>
                  </a:cubicBezTo>
                  <a:cubicBezTo>
                    <a:pt x="755899" y="952871"/>
                    <a:pt x="763645" y="941736"/>
                    <a:pt x="770424" y="929390"/>
                  </a:cubicBezTo>
                  <a:cubicBezTo>
                    <a:pt x="777201" y="917528"/>
                    <a:pt x="783012" y="904456"/>
                    <a:pt x="788095" y="890416"/>
                  </a:cubicBezTo>
                  <a:cubicBezTo>
                    <a:pt x="789547" y="886542"/>
                    <a:pt x="791000" y="882185"/>
                    <a:pt x="792210" y="878070"/>
                  </a:cubicBezTo>
                  <a:cubicBezTo>
                    <a:pt x="792452" y="877343"/>
                    <a:pt x="792694" y="876617"/>
                    <a:pt x="792937" y="876133"/>
                  </a:cubicBezTo>
                  <a:cubicBezTo>
                    <a:pt x="807945" y="826992"/>
                    <a:pt x="812787" y="767926"/>
                    <a:pt x="805767" y="700628"/>
                  </a:cubicBezTo>
                  <a:close/>
                  <a:moveTo>
                    <a:pt x="449432" y="746381"/>
                  </a:moveTo>
                  <a:cubicBezTo>
                    <a:pt x="356233" y="706438"/>
                    <a:pt x="270780" y="581043"/>
                    <a:pt x="258676" y="466542"/>
                  </a:cubicBezTo>
                  <a:cubicBezTo>
                    <a:pt x="246573" y="351798"/>
                    <a:pt x="312418" y="291279"/>
                    <a:pt x="405859" y="331221"/>
                  </a:cubicBezTo>
                  <a:cubicBezTo>
                    <a:pt x="425467" y="339452"/>
                    <a:pt x="444348" y="351556"/>
                    <a:pt x="462746" y="366565"/>
                  </a:cubicBezTo>
                  <a:cubicBezTo>
                    <a:pt x="470492" y="372858"/>
                    <a:pt x="478239" y="379878"/>
                    <a:pt x="485743" y="387383"/>
                  </a:cubicBezTo>
                  <a:cubicBezTo>
                    <a:pt x="528591" y="429988"/>
                    <a:pt x="563933" y="487844"/>
                    <a:pt x="583058" y="547637"/>
                  </a:cubicBezTo>
                  <a:cubicBezTo>
                    <a:pt x="589835" y="568697"/>
                    <a:pt x="594435" y="590000"/>
                    <a:pt x="596614" y="611061"/>
                  </a:cubicBezTo>
                  <a:cubicBezTo>
                    <a:pt x="599761" y="641320"/>
                    <a:pt x="597582" y="667464"/>
                    <a:pt x="590804" y="689009"/>
                  </a:cubicBezTo>
                  <a:cubicBezTo>
                    <a:pt x="572406" y="750738"/>
                    <a:pt x="518423" y="775914"/>
                    <a:pt x="449432" y="74638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35" name="Freeform: Shape 234"/>
            <p:cNvSpPr/>
            <p:nvPr/>
          </p:nvSpPr>
          <p:spPr>
            <a:xfrm>
              <a:off x="17464177" y="4398089"/>
              <a:ext cx="863048" cy="755166"/>
            </a:xfrm>
            <a:custGeom>
              <a:avLst/>
              <a:gdLst>
                <a:gd name="connsiteX0" fmla="*/ 557129 w 580980"/>
                <a:gd name="connsiteY0" fmla="*/ 198997 h 508358"/>
                <a:gd name="connsiteX1" fmla="*/ 485474 w 580980"/>
                <a:gd name="connsiteY1" fmla="*/ 386363 h 508358"/>
                <a:gd name="connsiteX2" fmla="*/ 462477 w 580980"/>
                <a:gd name="connsiteY2" fmla="*/ 365545 h 508358"/>
                <a:gd name="connsiteX3" fmla="*/ 405589 w 580980"/>
                <a:gd name="connsiteY3" fmla="*/ 330202 h 508358"/>
                <a:gd name="connsiteX4" fmla="*/ 258407 w 580980"/>
                <a:gd name="connsiteY4" fmla="*/ 465522 h 508358"/>
                <a:gd name="connsiteX5" fmla="*/ 49254 w 580980"/>
                <a:gd name="connsiteY5" fmla="*/ 375954 h 508358"/>
                <a:gd name="connsiteX6" fmla="*/ 325946 w 580980"/>
                <a:gd name="connsiteY6" fmla="*/ 55204 h 508358"/>
                <a:gd name="connsiteX7" fmla="*/ 378477 w 580980"/>
                <a:gd name="connsiteY7" fmla="*/ 73360 h 508358"/>
                <a:gd name="connsiteX8" fmla="*/ 428828 w 580980"/>
                <a:gd name="connsiteY8" fmla="*/ 98778 h 508358"/>
                <a:gd name="connsiteX9" fmla="*/ 445289 w 580980"/>
                <a:gd name="connsiteY9" fmla="*/ 108945 h 508358"/>
                <a:gd name="connsiteX10" fmla="*/ 460299 w 580980"/>
                <a:gd name="connsiteY10" fmla="*/ 118627 h 508358"/>
                <a:gd name="connsiteX11" fmla="*/ 471191 w 580980"/>
                <a:gd name="connsiteY11" fmla="*/ 126132 h 508358"/>
                <a:gd name="connsiteX12" fmla="*/ 493221 w 580980"/>
                <a:gd name="connsiteY12" fmla="*/ 142593 h 508358"/>
                <a:gd name="connsiteX13" fmla="*/ 505807 w 580980"/>
                <a:gd name="connsiteY13" fmla="*/ 152518 h 508358"/>
                <a:gd name="connsiteX14" fmla="*/ 509924 w 580980"/>
                <a:gd name="connsiteY14" fmla="*/ 156149 h 508358"/>
                <a:gd name="connsiteX15" fmla="*/ 525658 w 580980"/>
                <a:gd name="connsiteY15" fmla="*/ 169705 h 508358"/>
                <a:gd name="connsiteX16" fmla="*/ 527595 w 580980"/>
                <a:gd name="connsiteY16" fmla="*/ 171400 h 508358"/>
                <a:gd name="connsiteX17" fmla="*/ 541636 w 580980"/>
                <a:gd name="connsiteY17" fmla="*/ 184230 h 508358"/>
                <a:gd name="connsiteX18" fmla="*/ 557129 w 580980"/>
                <a:gd name="connsiteY18" fmla="*/ 198997 h 508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0980" h="508358">
                  <a:moveTo>
                    <a:pt x="557129" y="198997"/>
                  </a:moveTo>
                  <a:lnTo>
                    <a:pt x="485474" y="386363"/>
                  </a:lnTo>
                  <a:cubicBezTo>
                    <a:pt x="477970" y="378859"/>
                    <a:pt x="470223" y="371838"/>
                    <a:pt x="462477" y="365545"/>
                  </a:cubicBezTo>
                  <a:cubicBezTo>
                    <a:pt x="444321" y="350536"/>
                    <a:pt x="425197" y="338432"/>
                    <a:pt x="405589" y="330202"/>
                  </a:cubicBezTo>
                  <a:cubicBezTo>
                    <a:pt x="312390" y="290259"/>
                    <a:pt x="246546" y="350778"/>
                    <a:pt x="258407" y="465522"/>
                  </a:cubicBezTo>
                  <a:lnTo>
                    <a:pt x="49254" y="375954"/>
                  </a:lnTo>
                  <a:cubicBezTo>
                    <a:pt x="24805" y="143077"/>
                    <a:pt x="146568" y="8967"/>
                    <a:pt x="325946" y="55204"/>
                  </a:cubicBezTo>
                  <a:cubicBezTo>
                    <a:pt x="342891" y="59561"/>
                    <a:pt x="360562" y="65613"/>
                    <a:pt x="378477" y="73360"/>
                  </a:cubicBezTo>
                  <a:cubicBezTo>
                    <a:pt x="395180" y="80380"/>
                    <a:pt x="411884" y="89095"/>
                    <a:pt x="428828" y="98778"/>
                  </a:cubicBezTo>
                  <a:cubicBezTo>
                    <a:pt x="434396" y="101925"/>
                    <a:pt x="439964" y="105314"/>
                    <a:pt x="445289" y="108945"/>
                  </a:cubicBezTo>
                  <a:cubicBezTo>
                    <a:pt x="450373" y="112092"/>
                    <a:pt x="455215" y="115481"/>
                    <a:pt x="460299" y="118627"/>
                  </a:cubicBezTo>
                  <a:cubicBezTo>
                    <a:pt x="463929" y="121048"/>
                    <a:pt x="467561" y="123469"/>
                    <a:pt x="471191" y="126132"/>
                  </a:cubicBezTo>
                  <a:cubicBezTo>
                    <a:pt x="478454" y="131458"/>
                    <a:pt x="485716" y="136783"/>
                    <a:pt x="493221" y="142593"/>
                  </a:cubicBezTo>
                  <a:cubicBezTo>
                    <a:pt x="497335" y="145982"/>
                    <a:pt x="501450" y="149371"/>
                    <a:pt x="505807" y="152518"/>
                  </a:cubicBezTo>
                  <a:cubicBezTo>
                    <a:pt x="507260" y="153729"/>
                    <a:pt x="508714" y="154939"/>
                    <a:pt x="509924" y="156149"/>
                  </a:cubicBezTo>
                  <a:cubicBezTo>
                    <a:pt x="515249" y="160507"/>
                    <a:pt x="520333" y="164864"/>
                    <a:pt x="525658" y="169705"/>
                  </a:cubicBezTo>
                  <a:cubicBezTo>
                    <a:pt x="526385" y="170190"/>
                    <a:pt x="526869" y="170916"/>
                    <a:pt x="527595" y="171400"/>
                  </a:cubicBezTo>
                  <a:cubicBezTo>
                    <a:pt x="532194" y="175515"/>
                    <a:pt x="536794" y="179873"/>
                    <a:pt x="541636" y="184230"/>
                  </a:cubicBezTo>
                  <a:cubicBezTo>
                    <a:pt x="546718" y="188830"/>
                    <a:pt x="551802" y="193671"/>
                    <a:pt x="557129" y="198997"/>
                  </a:cubicBezTo>
                  <a:close/>
                </a:path>
              </a:pathLst>
            </a:custGeom>
            <a:solidFill>
              <a:schemeClr val="accent5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36" name="Freeform: Shape 235"/>
            <p:cNvSpPr/>
            <p:nvPr/>
          </p:nvSpPr>
          <p:spPr>
            <a:xfrm>
              <a:off x="18082294" y="4555763"/>
              <a:ext cx="575365" cy="719206"/>
            </a:xfrm>
            <a:custGeom>
              <a:avLst/>
              <a:gdLst>
                <a:gd name="connsiteX0" fmla="*/ 358654 w 387320"/>
                <a:gd name="connsiteY0" fmla="*/ 451610 h 484150"/>
                <a:gd name="connsiteX1" fmla="*/ 166446 w 387320"/>
                <a:gd name="connsiteY1" fmla="*/ 440474 h 484150"/>
                <a:gd name="connsiteX2" fmla="*/ 69131 w 387320"/>
                <a:gd name="connsiteY2" fmla="*/ 280220 h 484150"/>
                <a:gd name="connsiteX3" fmla="*/ 46134 w 387320"/>
                <a:gd name="connsiteY3" fmla="*/ 259402 h 484150"/>
                <a:gd name="connsiteX4" fmla="*/ 89466 w 387320"/>
                <a:gd name="connsiteY4" fmla="*/ 46134 h 484150"/>
                <a:gd name="connsiteX5" fmla="*/ 93581 w 387320"/>
                <a:gd name="connsiteY5" fmla="*/ 49765 h 484150"/>
                <a:gd name="connsiteX6" fmla="*/ 100358 w 387320"/>
                <a:gd name="connsiteY6" fmla="*/ 55332 h 484150"/>
                <a:gd name="connsiteX7" fmla="*/ 109315 w 387320"/>
                <a:gd name="connsiteY7" fmla="*/ 63321 h 484150"/>
                <a:gd name="connsiteX8" fmla="*/ 111252 w 387320"/>
                <a:gd name="connsiteY8" fmla="*/ 65015 h 484150"/>
                <a:gd name="connsiteX9" fmla="*/ 122146 w 387320"/>
                <a:gd name="connsiteY9" fmla="*/ 74940 h 484150"/>
                <a:gd name="connsiteX10" fmla="*/ 128682 w 387320"/>
                <a:gd name="connsiteY10" fmla="*/ 81235 h 484150"/>
                <a:gd name="connsiteX11" fmla="*/ 141028 w 387320"/>
                <a:gd name="connsiteY11" fmla="*/ 93338 h 484150"/>
                <a:gd name="connsiteX12" fmla="*/ 153615 w 387320"/>
                <a:gd name="connsiteY12" fmla="*/ 106168 h 484150"/>
                <a:gd name="connsiteX13" fmla="*/ 164024 w 387320"/>
                <a:gd name="connsiteY13" fmla="*/ 117062 h 484150"/>
                <a:gd name="connsiteX14" fmla="*/ 174918 w 387320"/>
                <a:gd name="connsiteY14" fmla="*/ 129165 h 484150"/>
                <a:gd name="connsiteX15" fmla="*/ 213409 w 387320"/>
                <a:gd name="connsiteY15" fmla="*/ 175886 h 484150"/>
                <a:gd name="connsiteX16" fmla="*/ 232047 w 387320"/>
                <a:gd name="connsiteY16" fmla="*/ 200820 h 484150"/>
                <a:gd name="connsiteX17" fmla="*/ 249962 w 387320"/>
                <a:gd name="connsiteY17" fmla="*/ 226964 h 484150"/>
                <a:gd name="connsiteX18" fmla="*/ 267149 w 387320"/>
                <a:gd name="connsiteY18" fmla="*/ 253592 h 484150"/>
                <a:gd name="connsiteX19" fmla="*/ 283367 w 387320"/>
                <a:gd name="connsiteY19" fmla="*/ 280947 h 484150"/>
                <a:gd name="connsiteX20" fmla="*/ 298618 w 387320"/>
                <a:gd name="connsiteY20" fmla="*/ 308785 h 484150"/>
                <a:gd name="connsiteX21" fmla="*/ 312659 w 387320"/>
                <a:gd name="connsiteY21" fmla="*/ 336624 h 484150"/>
                <a:gd name="connsiteX22" fmla="*/ 325730 w 387320"/>
                <a:gd name="connsiteY22" fmla="*/ 365189 h 484150"/>
                <a:gd name="connsiteX23" fmla="*/ 337834 w 387320"/>
                <a:gd name="connsiteY23" fmla="*/ 393996 h 484150"/>
                <a:gd name="connsiteX24" fmla="*/ 348002 w 387320"/>
                <a:gd name="connsiteY24" fmla="*/ 420624 h 484150"/>
                <a:gd name="connsiteX25" fmla="*/ 350180 w 387320"/>
                <a:gd name="connsiteY25" fmla="*/ 426676 h 484150"/>
                <a:gd name="connsiteX26" fmla="*/ 358411 w 387320"/>
                <a:gd name="connsiteY26" fmla="*/ 451368 h 484150"/>
                <a:gd name="connsiteX27" fmla="*/ 358654 w 387320"/>
                <a:gd name="connsiteY27" fmla="*/ 451610 h 4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7320" h="484150">
                  <a:moveTo>
                    <a:pt x="358654" y="451610"/>
                  </a:moveTo>
                  <a:lnTo>
                    <a:pt x="166446" y="440474"/>
                  </a:lnTo>
                  <a:cubicBezTo>
                    <a:pt x="147321" y="380682"/>
                    <a:pt x="111979" y="322826"/>
                    <a:pt x="69131" y="280220"/>
                  </a:cubicBezTo>
                  <a:cubicBezTo>
                    <a:pt x="61627" y="272716"/>
                    <a:pt x="53880" y="265696"/>
                    <a:pt x="46134" y="259402"/>
                  </a:cubicBezTo>
                  <a:lnTo>
                    <a:pt x="89466" y="46134"/>
                  </a:lnTo>
                  <a:cubicBezTo>
                    <a:pt x="90918" y="47344"/>
                    <a:pt x="92371" y="48554"/>
                    <a:pt x="93581" y="49765"/>
                  </a:cubicBezTo>
                  <a:cubicBezTo>
                    <a:pt x="95759" y="51701"/>
                    <a:pt x="98180" y="53396"/>
                    <a:pt x="100358" y="55332"/>
                  </a:cubicBezTo>
                  <a:cubicBezTo>
                    <a:pt x="103505" y="57995"/>
                    <a:pt x="106410" y="60416"/>
                    <a:pt x="109315" y="63321"/>
                  </a:cubicBezTo>
                  <a:cubicBezTo>
                    <a:pt x="110042" y="63805"/>
                    <a:pt x="110527" y="64531"/>
                    <a:pt x="111252" y="65015"/>
                  </a:cubicBezTo>
                  <a:cubicBezTo>
                    <a:pt x="114884" y="68162"/>
                    <a:pt x="118514" y="71309"/>
                    <a:pt x="122146" y="74940"/>
                  </a:cubicBezTo>
                  <a:cubicBezTo>
                    <a:pt x="124325" y="76877"/>
                    <a:pt x="126503" y="78814"/>
                    <a:pt x="128682" y="81235"/>
                  </a:cubicBezTo>
                  <a:cubicBezTo>
                    <a:pt x="132797" y="85350"/>
                    <a:pt x="136912" y="89465"/>
                    <a:pt x="141028" y="93338"/>
                  </a:cubicBezTo>
                  <a:cubicBezTo>
                    <a:pt x="145385" y="97454"/>
                    <a:pt x="149500" y="101811"/>
                    <a:pt x="153615" y="106168"/>
                  </a:cubicBezTo>
                  <a:cubicBezTo>
                    <a:pt x="157247" y="109799"/>
                    <a:pt x="160394" y="113431"/>
                    <a:pt x="164024" y="117062"/>
                  </a:cubicBezTo>
                  <a:cubicBezTo>
                    <a:pt x="167656" y="120935"/>
                    <a:pt x="171288" y="125292"/>
                    <a:pt x="174918" y="129165"/>
                  </a:cubicBezTo>
                  <a:cubicBezTo>
                    <a:pt x="187989" y="144174"/>
                    <a:pt x="200820" y="159667"/>
                    <a:pt x="213409" y="175886"/>
                  </a:cubicBezTo>
                  <a:cubicBezTo>
                    <a:pt x="219703" y="183874"/>
                    <a:pt x="225995" y="192347"/>
                    <a:pt x="232047" y="200820"/>
                  </a:cubicBezTo>
                  <a:cubicBezTo>
                    <a:pt x="238099" y="209535"/>
                    <a:pt x="244151" y="218007"/>
                    <a:pt x="249962" y="226964"/>
                  </a:cubicBezTo>
                  <a:cubicBezTo>
                    <a:pt x="255772" y="235678"/>
                    <a:pt x="261581" y="244635"/>
                    <a:pt x="267149" y="253592"/>
                  </a:cubicBezTo>
                  <a:cubicBezTo>
                    <a:pt x="272716" y="262549"/>
                    <a:pt x="278042" y="271748"/>
                    <a:pt x="283367" y="280947"/>
                  </a:cubicBezTo>
                  <a:cubicBezTo>
                    <a:pt x="288451" y="289903"/>
                    <a:pt x="293535" y="299344"/>
                    <a:pt x="298618" y="308785"/>
                  </a:cubicBezTo>
                  <a:cubicBezTo>
                    <a:pt x="303460" y="317984"/>
                    <a:pt x="308302" y="327425"/>
                    <a:pt x="312659" y="336624"/>
                  </a:cubicBezTo>
                  <a:cubicBezTo>
                    <a:pt x="317258" y="346065"/>
                    <a:pt x="321616" y="355748"/>
                    <a:pt x="325730" y="365189"/>
                  </a:cubicBezTo>
                  <a:cubicBezTo>
                    <a:pt x="330089" y="374872"/>
                    <a:pt x="333962" y="384313"/>
                    <a:pt x="337834" y="393996"/>
                  </a:cubicBezTo>
                  <a:cubicBezTo>
                    <a:pt x="341466" y="402711"/>
                    <a:pt x="344613" y="411667"/>
                    <a:pt x="348002" y="420624"/>
                  </a:cubicBezTo>
                  <a:cubicBezTo>
                    <a:pt x="348728" y="422561"/>
                    <a:pt x="349455" y="424497"/>
                    <a:pt x="350180" y="426676"/>
                  </a:cubicBezTo>
                  <a:cubicBezTo>
                    <a:pt x="353085" y="434907"/>
                    <a:pt x="355749" y="443137"/>
                    <a:pt x="358411" y="451368"/>
                  </a:cubicBezTo>
                  <a:cubicBezTo>
                    <a:pt x="358654" y="451126"/>
                    <a:pt x="358654" y="451368"/>
                    <a:pt x="358654" y="451610"/>
                  </a:cubicBezTo>
                  <a:close/>
                </a:path>
              </a:pathLst>
            </a:custGeom>
            <a:solidFill>
              <a:schemeClr val="accent4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37" name="Freeform: Shape 236"/>
            <p:cNvSpPr/>
            <p:nvPr/>
          </p:nvSpPr>
          <p:spPr>
            <a:xfrm>
              <a:off x="17468094" y="4886598"/>
              <a:ext cx="1222649" cy="1078809"/>
            </a:xfrm>
            <a:custGeom>
              <a:avLst/>
              <a:gdLst>
                <a:gd name="connsiteX0" fmla="*/ 789789 w 823056"/>
                <a:gd name="connsiteY0" fmla="*/ 545777 h 726226"/>
                <a:gd name="connsiteX1" fmla="*/ 789062 w 823056"/>
                <a:gd name="connsiteY1" fmla="*/ 547714 h 726226"/>
                <a:gd name="connsiteX2" fmla="*/ 784947 w 823056"/>
                <a:gd name="connsiteY2" fmla="*/ 560060 h 726226"/>
                <a:gd name="connsiteX3" fmla="*/ 767276 w 823056"/>
                <a:gd name="connsiteY3" fmla="*/ 599034 h 726226"/>
                <a:gd name="connsiteX4" fmla="*/ 744279 w 823056"/>
                <a:gd name="connsiteY4" fmla="*/ 632682 h 726226"/>
                <a:gd name="connsiteX5" fmla="*/ 717409 w 823056"/>
                <a:gd name="connsiteY5" fmla="*/ 659068 h 726226"/>
                <a:gd name="connsiteX6" fmla="*/ 639702 w 823056"/>
                <a:gd name="connsiteY6" fmla="*/ 695864 h 726226"/>
                <a:gd name="connsiteX7" fmla="*/ 614285 w 823056"/>
                <a:gd name="connsiteY7" fmla="*/ 699737 h 726226"/>
                <a:gd name="connsiteX8" fmla="*/ 601213 w 823056"/>
                <a:gd name="connsiteY8" fmla="*/ 700463 h 726226"/>
                <a:gd name="connsiteX9" fmla="*/ 587657 w 823056"/>
                <a:gd name="connsiteY9" fmla="*/ 700463 h 726226"/>
                <a:gd name="connsiteX10" fmla="*/ 573858 w 823056"/>
                <a:gd name="connsiteY10" fmla="*/ 699737 h 726226"/>
                <a:gd name="connsiteX11" fmla="*/ 534642 w 823056"/>
                <a:gd name="connsiteY11" fmla="*/ 693443 h 726226"/>
                <a:gd name="connsiteX12" fmla="*/ 527863 w 823056"/>
                <a:gd name="connsiteY12" fmla="*/ 691749 h 726226"/>
                <a:gd name="connsiteX13" fmla="*/ 515275 w 823056"/>
                <a:gd name="connsiteY13" fmla="*/ 688360 h 726226"/>
                <a:gd name="connsiteX14" fmla="*/ 505593 w 823056"/>
                <a:gd name="connsiteY14" fmla="*/ 685454 h 726226"/>
                <a:gd name="connsiteX15" fmla="*/ 494457 w 823056"/>
                <a:gd name="connsiteY15" fmla="*/ 681581 h 726226"/>
                <a:gd name="connsiteX16" fmla="*/ 424497 w 823056"/>
                <a:gd name="connsiteY16" fmla="*/ 648659 h 726226"/>
                <a:gd name="connsiteX17" fmla="*/ 368337 w 823056"/>
                <a:gd name="connsiteY17" fmla="*/ 611379 h 726226"/>
                <a:gd name="connsiteX18" fmla="*/ 354296 w 823056"/>
                <a:gd name="connsiteY18" fmla="*/ 600486 h 726226"/>
                <a:gd name="connsiteX19" fmla="*/ 320647 w 823056"/>
                <a:gd name="connsiteY19" fmla="*/ 571921 h 726226"/>
                <a:gd name="connsiteX20" fmla="*/ 88739 w 823056"/>
                <a:gd name="connsiteY20" fmla="*/ 223091 h 726226"/>
                <a:gd name="connsiteX21" fmla="*/ 67436 w 823056"/>
                <a:gd name="connsiteY21" fmla="*/ 156520 h 726226"/>
                <a:gd name="connsiteX22" fmla="*/ 56785 w 823056"/>
                <a:gd name="connsiteY22" fmla="*/ 112946 h 726226"/>
                <a:gd name="connsiteX23" fmla="*/ 46134 w 823056"/>
                <a:gd name="connsiteY23" fmla="*/ 46134 h 726226"/>
                <a:gd name="connsiteX24" fmla="*/ 255286 w 823056"/>
                <a:gd name="connsiteY24" fmla="*/ 135701 h 726226"/>
                <a:gd name="connsiteX25" fmla="*/ 446042 w 823056"/>
                <a:gd name="connsiteY25" fmla="*/ 415541 h 726226"/>
                <a:gd name="connsiteX26" fmla="*/ 587415 w 823056"/>
                <a:gd name="connsiteY26" fmla="*/ 358411 h 726226"/>
                <a:gd name="connsiteX27" fmla="*/ 789789 w 823056"/>
                <a:gd name="connsiteY27" fmla="*/ 545777 h 72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3056" h="726226">
                  <a:moveTo>
                    <a:pt x="789789" y="545777"/>
                  </a:moveTo>
                  <a:cubicBezTo>
                    <a:pt x="789547" y="546503"/>
                    <a:pt x="789305" y="547230"/>
                    <a:pt x="789062" y="547714"/>
                  </a:cubicBezTo>
                  <a:cubicBezTo>
                    <a:pt x="787852" y="552071"/>
                    <a:pt x="786400" y="556186"/>
                    <a:pt x="784947" y="560060"/>
                  </a:cubicBezTo>
                  <a:cubicBezTo>
                    <a:pt x="779865" y="574100"/>
                    <a:pt x="774054" y="587172"/>
                    <a:pt x="767276" y="599034"/>
                  </a:cubicBezTo>
                  <a:cubicBezTo>
                    <a:pt x="760498" y="611379"/>
                    <a:pt x="752751" y="622515"/>
                    <a:pt x="744279" y="632682"/>
                  </a:cubicBezTo>
                  <a:cubicBezTo>
                    <a:pt x="736049" y="642607"/>
                    <a:pt x="727091" y="651322"/>
                    <a:pt x="717409" y="659068"/>
                  </a:cubicBezTo>
                  <a:cubicBezTo>
                    <a:pt x="694896" y="677224"/>
                    <a:pt x="668752" y="689812"/>
                    <a:pt x="639702" y="695864"/>
                  </a:cubicBezTo>
                  <a:cubicBezTo>
                    <a:pt x="631472" y="697558"/>
                    <a:pt x="622999" y="698769"/>
                    <a:pt x="614285" y="699737"/>
                  </a:cubicBezTo>
                  <a:cubicBezTo>
                    <a:pt x="609927" y="699979"/>
                    <a:pt x="605570" y="700221"/>
                    <a:pt x="601213" y="700463"/>
                  </a:cubicBezTo>
                  <a:cubicBezTo>
                    <a:pt x="596614" y="700463"/>
                    <a:pt x="592256" y="700463"/>
                    <a:pt x="587657" y="700463"/>
                  </a:cubicBezTo>
                  <a:cubicBezTo>
                    <a:pt x="583057" y="700221"/>
                    <a:pt x="578458" y="699979"/>
                    <a:pt x="573858" y="699737"/>
                  </a:cubicBezTo>
                  <a:cubicBezTo>
                    <a:pt x="561028" y="698527"/>
                    <a:pt x="547956" y="696590"/>
                    <a:pt x="534642" y="693443"/>
                  </a:cubicBezTo>
                  <a:cubicBezTo>
                    <a:pt x="532463" y="692959"/>
                    <a:pt x="530043" y="692475"/>
                    <a:pt x="527863" y="691749"/>
                  </a:cubicBezTo>
                  <a:cubicBezTo>
                    <a:pt x="523749" y="690780"/>
                    <a:pt x="519634" y="689812"/>
                    <a:pt x="515275" y="688360"/>
                  </a:cubicBezTo>
                  <a:cubicBezTo>
                    <a:pt x="512129" y="687391"/>
                    <a:pt x="508982" y="686423"/>
                    <a:pt x="505593" y="685454"/>
                  </a:cubicBezTo>
                  <a:cubicBezTo>
                    <a:pt x="501961" y="684244"/>
                    <a:pt x="498089" y="683034"/>
                    <a:pt x="494457" y="681581"/>
                  </a:cubicBezTo>
                  <a:cubicBezTo>
                    <a:pt x="471702" y="673351"/>
                    <a:pt x="448221" y="662457"/>
                    <a:pt x="424497" y="648659"/>
                  </a:cubicBezTo>
                  <a:cubicBezTo>
                    <a:pt x="405373" y="637766"/>
                    <a:pt x="386733" y="625178"/>
                    <a:pt x="368337" y="611379"/>
                  </a:cubicBezTo>
                  <a:cubicBezTo>
                    <a:pt x="363737" y="607990"/>
                    <a:pt x="359138" y="604359"/>
                    <a:pt x="354296" y="600486"/>
                  </a:cubicBezTo>
                  <a:cubicBezTo>
                    <a:pt x="342918" y="591529"/>
                    <a:pt x="331783" y="581846"/>
                    <a:pt x="320647" y="571921"/>
                  </a:cubicBezTo>
                  <a:cubicBezTo>
                    <a:pt x="221397" y="481869"/>
                    <a:pt x="137638" y="355264"/>
                    <a:pt x="88739" y="223091"/>
                  </a:cubicBezTo>
                  <a:cubicBezTo>
                    <a:pt x="80750" y="201062"/>
                    <a:pt x="73488" y="178791"/>
                    <a:pt x="67436" y="156520"/>
                  </a:cubicBezTo>
                  <a:cubicBezTo>
                    <a:pt x="63321" y="141995"/>
                    <a:pt x="59932" y="127471"/>
                    <a:pt x="56785" y="112946"/>
                  </a:cubicBezTo>
                  <a:cubicBezTo>
                    <a:pt x="52186" y="90675"/>
                    <a:pt x="48555" y="68162"/>
                    <a:pt x="46134" y="46134"/>
                  </a:cubicBezTo>
                  <a:lnTo>
                    <a:pt x="255286" y="135701"/>
                  </a:lnTo>
                  <a:cubicBezTo>
                    <a:pt x="267390" y="250203"/>
                    <a:pt x="352601" y="375598"/>
                    <a:pt x="446042" y="415541"/>
                  </a:cubicBezTo>
                  <a:cubicBezTo>
                    <a:pt x="515034" y="445074"/>
                    <a:pt x="569017" y="419898"/>
                    <a:pt x="587415" y="358411"/>
                  </a:cubicBezTo>
                  <a:lnTo>
                    <a:pt x="789789" y="545777"/>
                  </a:lnTo>
                  <a:close/>
                </a:path>
              </a:pathLst>
            </a:custGeom>
            <a:solidFill>
              <a:schemeClr val="accent2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38" name="Freeform: Shape 237"/>
            <p:cNvSpPr/>
            <p:nvPr/>
          </p:nvSpPr>
          <p:spPr>
            <a:xfrm>
              <a:off x="18929879" y="5244973"/>
              <a:ext cx="1258611" cy="1582253"/>
            </a:xfrm>
            <a:custGeom>
              <a:avLst/>
              <a:gdLst>
                <a:gd name="connsiteX0" fmla="*/ 806493 w 847263"/>
                <a:gd name="connsiteY0" fmla="*/ 699837 h 1065131"/>
                <a:gd name="connsiteX1" fmla="*/ 773087 w 847263"/>
                <a:gd name="connsiteY1" fmla="*/ 548782 h 1065131"/>
                <a:gd name="connsiteX2" fmla="*/ 763403 w 847263"/>
                <a:gd name="connsiteY2" fmla="*/ 521428 h 1065131"/>
                <a:gd name="connsiteX3" fmla="*/ 759531 w 847263"/>
                <a:gd name="connsiteY3" fmla="*/ 511745 h 1065131"/>
                <a:gd name="connsiteX4" fmla="*/ 751784 w 847263"/>
                <a:gd name="connsiteY4" fmla="*/ 492137 h 1065131"/>
                <a:gd name="connsiteX5" fmla="*/ 741858 w 847263"/>
                <a:gd name="connsiteY5" fmla="*/ 468897 h 1065131"/>
                <a:gd name="connsiteX6" fmla="*/ 737743 w 847263"/>
                <a:gd name="connsiteY6" fmla="*/ 459699 h 1065131"/>
                <a:gd name="connsiteX7" fmla="*/ 725639 w 847263"/>
                <a:gd name="connsiteY7" fmla="*/ 434281 h 1065131"/>
                <a:gd name="connsiteX8" fmla="*/ 712326 w 847263"/>
                <a:gd name="connsiteY8" fmla="*/ 408621 h 1065131"/>
                <a:gd name="connsiteX9" fmla="*/ 699737 w 847263"/>
                <a:gd name="connsiteY9" fmla="*/ 386108 h 1065131"/>
                <a:gd name="connsiteX10" fmla="*/ 694412 w 847263"/>
                <a:gd name="connsiteY10" fmla="*/ 376909 h 1065131"/>
                <a:gd name="connsiteX11" fmla="*/ 681097 w 847263"/>
                <a:gd name="connsiteY11" fmla="*/ 354880 h 1065131"/>
                <a:gd name="connsiteX12" fmla="*/ 665847 w 847263"/>
                <a:gd name="connsiteY12" fmla="*/ 331399 h 1065131"/>
                <a:gd name="connsiteX13" fmla="*/ 664153 w 847263"/>
                <a:gd name="connsiteY13" fmla="*/ 328978 h 1065131"/>
                <a:gd name="connsiteX14" fmla="*/ 649385 w 847263"/>
                <a:gd name="connsiteY14" fmla="*/ 307917 h 1065131"/>
                <a:gd name="connsiteX15" fmla="*/ 642608 w 847263"/>
                <a:gd name="connsiteY15" fmla="*/ 298477 h 1065131"/>
                <a:gd name="connsiteX16" fmla="*/ 633651 w 847263"/>
                <a:gd name="connsiteY16" fmla="*/ 286373 h 1065131"/>
                <a:gd name="connsiteX17" fmla="*/ 624937 w 847263"/>
                <a:gd name="connsiteY17" fmla="*/ 274995 h 1065131"/>
                <a:gd name="connsiteX18" fmla="*/ 608959 w 847263"/>
                <a:gd name="connsiteY18" fmla="*/ 255145 h 1065131"/>
                <a:gd name="connsiteX19" fmla="*/ 589351 w 847263"/>
                <a:gd name="connsiteY19" fmla="*/ 232632 h 1065131"/>
                <a:gd name="connsiteX20" fmla="*/ 569258 w 847263"/>
                <a:gd name="connsiteY20" fmla="*/ 210845 h 1065131"/>
                <a:gd name="connsiteX21" fmla="*/ 557639 w 847263"/>
                <a:gd name="connsiteY21" fmla="*/ 199225 h 1065131"/>
                <a:gd name="connsiteX22" fmla="*/ 548682 w 847263"/>
                <a:gd name="connsiteY22" fmla="*/ 190269 h 1065131"/>
                <a:gd name="connsiteX23" fmla="*/ 542873 w 847263"/>
                <a:gd name="connsiteY23" fmla="*/ 184943 h 1065131"/>
                <a:gd name="connsiteX24" fmla="*/ 541904 w 847263"/>
                <a:gd name="connsiteY24" fmla="*/ 183975 h 1065131"/>
                <a:gd name="connsiteX25" fmla="*/ 528590 w 847263"/>
                <a:gd name="connsiteY25" fmla="*/ 171629 h 1065131"/>
                <a:gd name="connsiteX26" fmla="*/ 525927 w 847263"/>
                <a:gd name="connsiteY26" fmla="*/ 169450 h 1065131"/>
                <a:gd name="connsiteX27" fmla="*/ 520360 w 847263"/>
                <a:gd name="connsiteY27" fmla="*/ 164609 h 1065131"/>
                <a:gd name="connsiteX28" fmla="*/ 510434 w 847263"/>
                <a:gd name="connsiteY28" fmla="*/ 156136 h 1065131"/>
                <a:gd name="connsiteX29" fmla="*/ 508256 w 847263"/>
                <a:gd name="connsiteY29" fmla="*/ 154442 h 1065131"/>
                <a:gd name="connsiteX30" fmla="*/ 506077 w 847263"/>
                <a:gd name="connsiteY30" fmla="*/ 152505 h 1065131"/>
                <a:gd name="connsiteX31" fmla="*/ 493488 w 847263"/>
                <a:gd name="connsiteY31" fmla="*/ 142580 h 1065131"/>
                <a:gd name="connsiteX32" fmla="*/ 470976 w 847263"/>
                <a:gd name="connsiteY32" fmla="*/ 125877 h 1065131"/>
                <a:gd name="connsiteX33" fmla="*/ 460809 w 847263"/>
                <a:gd name="connsiteY33" fmla="*/ 118857 h 1065131"/>
                <a:gd name="connsiteX34" fmla="*/ 445558 w 847263"/>
                <a:gd name="connsiteY34" fmla="*/ 108931 h 1065131"/>
                <a:gd name="connsiteX35" fmla="*/ 429097 w 847263"/>
                <a:gd name="connsiteY35" fmla="*/ 98764 h 1065131"/>
                <a:gd name="connsiteX36" fmla="*/ 426918 w 847263"/>
                <a:gd name="connsiteY36" fmla="*/ 97554 h 1065131"/>
                <a:gd name="connsiteX37" fmla="*/ 410941 w 847263"/>
                <a:gd name="connsiteY37" fmla="*/ 88839 h 1065131"/>
                <a:gd name="connsiteX38" fmla="*/ 403922 w 847263"/>
                <a:gd name="connsiteY38" fmla="*/ 85208 h 1065131"/>
                <a:gd name="connsiteX39" fmla="*/ 390849 w 847263"/>
                <a:gd name="connsiteY39" fmla="*/ 78914 h 1065131"/>
                <a:gd name="connsiteX40" fmla="*/ 382134 w 847263"/>
                <a:gd name="connsiteY40" fmla="*/ 75041 h 1065131"/>
                <a:gd name="connsiteX41" fmla="*/ 366641 w 847263"/>
                <a:gd name="connsiteY41" fmla="*/ 68747 h 1065131"/>
                <a:gd name="connsiteX42" fmla="*/ 353085 w 847263"/>
                <a:gd name="connsiteY42" fmla="*/ 63663 h 1065131"/>
                <a:gd name="connsiteX43" fmla="*/ 349455 w 847263"/>
                <a:gd name="connsiteY43" fmla="*/ 62453 h 1065131"/>
                <a:gd name="connsiteX44" fmla="*/ 332509 w 847263"/>
                <a:gd name="connsiteY44" fmla="*/ 57369 h 1065131"/>
                <a:gd name="connsiteX45" fmla="*/ 46618 w 847263"/>
                <a:gd name="connsiteY45" fmla="*/ 296056 h 1065131"/>
                <a:gd name="connsiteX46" fmla="*/ 46134 w 847263"/>
                <a:gd name="connsiteY46" fmla="*/ 318327 h 1065131"/>
                <a:gd name="connsiteX47" fmla="*/ 46376 w 847263"/>
                <a:gd name="connsiteY47" fmla="*/ 325105 h 1065131"/>
                <a:gd name="connsiteX48" fmla="*/ 47101 w 847263"/>
                <a:gd name="connsiteY48" fmla="*/ 346407 h 1065131"/>
                <a:gd name="connsiteX49" fmla="*/ 48313 w 847263"/>
                <a:gd name="connsiteY49" fmla="*/ 363111 h 1065131"/>
                <a:gd name="connsiteX50" fmla="*/ 49281 w 847263"/>
                <a:gd name="connsiteY50" fmla="*/ 376425 h 1065131"/>
                <a:gd name="connsiteX51" fmla="*/ 50733 w 847263"/>
                <a:gd name="connsiteY51" fmla="*/ 388286 h 1065131"/>
                <a:gd name="connsiteX52" fmla="*/ 51218 w 847263"/>
                <a:gd name="connsiteY52" fmla="*/ 392160 h 1065131"/>
                <a:gd name="connsiteX53" fmla="*/ 58480 w 847263"/>
                <a:gd name="connsiteY53" fmla="*/ 436217 h 1065131"/>
                <a:gd name="connsiteX54" fmla="*/ 61627 w 847263"/>
                <a:gd name="connsiteY54" fmla="*/ 451468 h 1065131"/>
                <a:gd name="connsiteX55" fmla="*/ 73246 w 847263"/>
                <a:gd name="connsiteY55" fmla="*/ 497220 h 1065131"/>
                <a:gd name="connsiteX56" fmla="*/ 126503 w 847263"/>
                <a:gd name="connsiteY56" fmla="*/ 635203 h 1065131"/>
                <a:gd name="connsiteX57" fmla="*/ 133765 w 847263"/>
                <a:gd name="connsiteY57" fmla="*/ 650212 h 1065131"/>
                <a:gd name="connsiteX58" fmla="*/ 141511 w 847263"/>
                <a:gd name="connsiteY58" fmla="*/ 665221 h 1065131"/>
                <a:gd name="connsiteX59" fmla="*/ 157972 w 847263"/>
                <a:gd name="connsiteY59" fmla="*/ 694996 h 1065131"/>
                <a:gd name="connsiteX60" fmla="*/ 166687 w 847263"/>
                <a:gd name="connsiteY60" fmla="*/ 709521 h 1065131"/>
                <a:gd name="connsiteX61" fmla="*/ 166929 w 847263"/>
                <a:gd name="connsiteY61" fmla="*/ 710005 h 1065131"/>
                <a:gd name="connsiteX62" fmla="*/ 184602 w 847263"/>
                <a:gd name="connsiteY62" fmla="*/ 738327 h 1065131"/>
                <a:gd name="connsiteX63" fmla="*/ 204210 w 847263"/>
                <a:gd name="connsiteY63" fmla="*/ 766893 h 1065131"/>
                <a:gd name="connsiteX64" fmla="*/ 213892 w 847263"/>
                <a:gd name="connsiteY64" fmla="*/ 780449 h 1065131"/>
                <a:gd name="connsiteX65" fmla="*/ 216071 w 847263"/>
                <a:gd name="connsiteY65" fmla="*/ 783353 h 1065131"/>
                <a:gd name="connsiteX66" fmla="*/ 224301 w 847263"/>
                <a:gd name="connsiteY66" fmla="*/ 794005 h 1065131"/>
                <a:gd name="connsiteX67" fmla="*/ 225995 w 847263"/>
                <a:gd name="connsiteY67" fmla="*/ 796426 h 1065131"/>
                <a:gd name="connsiteX68" fmla="*/ 238099 w 847263"/>
                <a:gd name="connsiteY68" fmla="*/ 811676 h 1065131"/>
                <a:gd name="connsiteX69" fmla="*/ 249720 w 847263"/>
                <a:gd name="connsiteY69" fmla="*/ 825717 h 1065131"/>
                <a:gd name="connsiteX70" fmla="*/ 268359 w 847263"/>
                <a:gd name="connsiteY70" fmla="*/ 847019 h 1065131"/>
                <a:gd name="connsiteX71" fmla="*/ 275863 w 847263"/>
                <a:gd name="connsiteY71" fmla="*/ 855250 h 1065131"/>
                <a:gd name="connsiteX72" fmla="*/ 288936 w 847263"/>
                <a:gd name="connsiteY72" fmla="*/ 868806 h 1065131"/>
                <a:gd name="connsiteX73" fmla="*/ 302250 w 847263"/>
                <a:gd name="connsiteY73" fmla="*/ 882120 h 1065131"/>
                <a:gd name="connsiteX74" fmla="*/ 315564 w 847263"/>
                <a:gd name="connsiteY74" fmla="*/ 894708 h 1065131"/>
                <a:gd name="connsiteX75" fmla="*/ 329120 w 847263"/>
                <a:gd name="connsiteY75" fmla="*/ 906812 h 1065131"/>
                <a:gd name="connsiteX76" fmla="*/ 356717 w 847263"/>
                <a:gd name="connsiteY76" fmla="*/ 930051 h 1065131"/>
                <a:gd name="connsiteX77" fmla="*/ 364463 w 847263"/>
                <a:gd name="connsiteY77" fmla="*/ 935861 h 1065131"/>
                <a:gd name="connsiteX78" fmla="*/ 385524 w 847263"/>
                <a:gd name="connsiteY78" fmla="*/ 951596 h 1065131"/>
                <a:gd name="connsiteX79" fmla="*/ 398111 w 847263"/>
                <a:gd name="connsiteY79" fmla="*/ 960068 h 1065131"/>
                <a:gd name="connsiteX80" fmla="*/ 427160 w 847263"/>
                <a:gd name="connsiteY80" fmla="*/ 977982 h 1065131"/>
                <a:gd name="connsiteX81" fmla="*/ 427645 w 847263"/>
                <a:gd name="connsiteY81" fmla="*/ 978224 h 1065131"/>
                <a:gd name="connsiteX82" fmla="*/ 444348 w 847263"/>
                <a:gd name="connsiteY82" fmla="*/ 987423 h 1065131"/>
                <a:gd name="connsiteX83" fmla="*/ 476785 w 847263"/>
                <a:gd name="connsiteY83" fmla="*/ 1002674 h 1065131"/>
                <a:gd name="connsiteX84" fmla="*/ 492521 w 847263"/>
                <a:gd name="connsiteY84" fmla="*/ 1008968 h 1065131"/>
                <a:gd name="connsiteX85" fmla="*/ 494215 w 847263"/>
                <a:gd name="connsiteY85" fmla="*/ 1009452 h 1065131"/>
                <a:gd name="connsiteX86" fmla="*/ 508014 w 847263"/>
                <a:gd name="connsiteY86" fmla="*/ 1014294 h 1065131"/>
                <a:gd name="connsiteX87" fmla="*/ 522780 w 847263"/>
                <a:gd name="connsiteY87" fmla="*/ 1018651 h 1065131"/>
                <a:gd name="connsiteX88" fmla="*/ 533674 w 847263"/>
                <a:gd name="connsiteY88" fmla="*/ 1021313 h 1065131"/>
                <a:gd name="connsiteX89" fmla="*/ 537304 w 847263"/>
                <a:gd name="connsiteY89" fmla="*/ 1022282 h 1065131"/>
                <a:gd name="connsiteX90" fmla="*/ 551829 w 847263"/>
                <a:gd name="connsiteY90" fmla="*/ 1025187 h 1065131"/>
                <a:gd name="connsiteX91" fmla="*/ 554977 w 847263"/>
                <a:gd name="connsiteY91" fmla="*/ 1025671 h 1065131"/>
                <a:gd name="connsiteX92" fmla="*/ 568048 w 847263"/>
                <a:gd name="connsiteY92" fmla="*/ 1027607 h 1065131"/>
                <a:gd name="connsiteX93" fmla="*/ 570711 w 847263"/>
                <a:gd name="connsiteY93" fmla="*/ 1028091 h 1065131"/>
                <a:gd name="connsiteX94" fmla="*/ 586688 w 847263"/>
                <a:gd name="connsiteY94" fmla="*/ 1029302 h 1065131"/>
                <a:gd name="connsiteX95" fmla="*/ 602907 w 847263"/>
                <a:gd name="connsiteY95" fmla="*/ 1029544 h 1065131"/>
                <a:gd name="connsiteX96" fmla="*/ 618885 w 847263"/>
                <a:gd name="connsiteY96" fmla="*/ 1028576 h 1065131"/>
                <a:gd name="connsiteX97" fmla="*/ 631714 w 847263"/>
                <a:gd name="connsiteY97" fmla="*/ 1027124 h 1065131"/>
                <a:gd name="connsiteX98" fmla="*/ 691748 w 847263"/>
                <a:gd name="connsiteY98" fmla="*/ 1007031 h 1065131"/>
                <a:gd name="connsiteX99" fmla="*/ 806493 w 847263"/>
                <a:gd name="connsiteY99" fmla="*/ 699837 h 1065131"/>
                <a:gd name="connsiteX100" fmla="*/ 450157 w 847263"/>
                <a:gd name="connsiteY100" fmla="*/ 745590 h 1065131"/>
                <a:gd name="connsiteX101" fmla="*/ 337834 w 847263"/>
                <a:gd name="connsiteY101" fmla="*/ 652149 h 1065131"/>
                <a:gd name="connsiteX102" fmla="*/ 333235 w 847263"/>
                <a:gd name="connsiteY102" fmla="*/ 646339 h 1065131"/>
                <a:gd name="connsiteX103" fmla="*/ 259402 w 847263"/>
                <a:gd name="connsiteY103" fmla="*/ 465751 h 1065131"/>
                <a:gd name="connsiteX104" fmla="*/ 406584 w 847263"/>
                <a:gd name="connsiteY104" fmla="*/ 330430 h 1065131"/>
                <a:gd name="connsiteX105" fmla="*/ 463471 w 847263"/>
                <a:gd name="connsiteY105" fmla="*/ 365773 h 1065131"/>
                <a:gd name="connsiteX106" fmla="*/ 486469 w 847263"/>
                <a:gd name="connsiteY106" fmla="*/ 386592 h 1065131"/>
                <a:gd name="connsiteX107" fmla="*/ 582331 w 847263"/>
                <a:gd name="connsiteY107" fmla="*/ 542972 h 1065131"/>
                <a:gd name="connsiteX108" fmla="*/ 597340 w 847263"/>
                <a:gd name="connsiteY108" fmla="*/ 610512 h 1065131"/>
                <a:gd name="connsiteX109" fmla="*/ 546745 w 847263"/>
                <a:gd name="connsiteY109" fmla="*/ 748011 h 1065131"/>
                <a:gd name="connsiteX110" fmla="*/ 450157 w 847263"/>
                <a:gd name="connsiteY110" fmla="*/ 745590 h 106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847263" h="1065131">
                  <a:moveTo>
                    <a:pt x="806493" y="699837"/>
                  </a:moveTo>
                  <a:cubicBezTo>
                    <a:pt x="801167" y="649728"/>
                    <a:pt x="789790" y="599134"/>
                    <a:pt x="773087" y="548782"/>
                  </a:cubicBezTo>
                  <a:cubicBezTo>
                    <a:pt x="769940" y="539583"/>
                    <a:pt x="766792" y="530627"/>
                    <a:pt x="763403" y="521428"/>
                  </a:cubicBezTo>
                  <a:cubicBezTo>
                    <a:pt x="762193" y="518281"/>
                    <a:pt x="760983" y="514892"/>
                    <a:pt x="759531" y="511745"/>
                  </a:cubicBezTo>
                  <a:cubicBezTo>
                    <a:pt x="757351" y="505209"/>
                    <a:pt x="754446" y="498673"/>
                    <a:pt x="751784" y="492137"/>
                  </a:cubicBezTo>
                  <a:cubicBezTo>
                    <a:pt x="748637" y="484390"/>
                    <a:pt x="745490" y="476886"/>
                    <a:pt x="741858" y="468897"/>
                  </a:cubicBezTo>
                  <a:cubicBezTo>
                    <a:pt x="740648" y="465751"/>
                    <a:pt x="739196" y="462846"/>
                    <a:pt x="737743" y="459699"/>
                  </a:cubicBezTo>
                  <a:cubicBezTo>
                    <a:pt x="733871" y="451226"/>
                    <a:pt x="729997" y="442753"/>
                    <a:pt x="725639" y="434281"/>
                  </a:cubicBezTo>
                  <a:cubicBezTo>
                    <a:pt x="721282" y="425566"/>
                    <a:pt x="716925" y="417336"/>
                    <a:pt x="712326" y="408621"/>
                  </a:cubicBezTo>
                  <a:cubicBezTo>
                    <a:pt x="708211" y="401116"/>
                    <a:pt x="704094" y="393612"/>
                    <a:pt x="699737" y="386108"/>
                  </a:cubicBezTo>
                  <a:cubicBezTo>
                    <a:pt x="698042" y="382961"/>
                    <a:pt x="696348" y="380056"/>
                    <a:pt x="694412" y="376909"/>
                  </a:cubicBezTo>
                  <a:cubicBezTo>
                    <a:pt x="690055" y="369404"/>
                    <a:pt x="685696" y="362142"/>
                    <a:pt x="681097" y="354880"/>
                  </a:cubicBezTo>
                  <a:cubicBezTo>
                    <a:pt x="676014" y="347134"/>
                    <a:pt x="671172" y="339145"/>
                    <a:pt x="665847" y="331399"/>
                  </a:cubicBezTo>
                  <a:cubicBezTo>
                    <a:pt x="665363" y="330673"/>
                    <a:pt x="664636" y="329946"/>
                    <a:pt x="664153" y="328978"/>
                  </a:cubicBezTo>
                  <a:cubicBezTo>
                    <a:pt x="659311" y="321716"/>
                    <a:pt x="654469" y="314696"/>
                    <a:pt x="649385" y="307917"/>
                  </a:cubicBezTo>
                  <a:cubicBezTo>
                    <a:pt x="647207" y="304528"/>
                    <a:pt x="644786" y="301381"/>
                    <a:pt x="642608" y="298477"/>
                  </a:cubicBezTo>
                  <a:cubicBezTo>
                    <a:pt x="639703" y="294361"/>
                    <a:pt x="636798" y="290488"/>
                    <a:pt x="633651" y="286373"/>
                  </a:cubicBezTo>
                  <a:cubicBezTo>
                    <a:pt x="630989" y="282499"/>
                    <a:pt x="628082" y="278868"/>
                    <a:pt x="624937" y="274995"/>
                  </a:cubicBezTo>
                  <a:cubicBezTo>
                    <a:pt x="619853" y="268217"/>
                    <a:pt x="614285" y="261681"/>
                    <a:pt x="608959" y="255145"/>
                  </a:cubicBezTo>
                  <a:cubicBezTo>
                    <a:pt x="602665" y="247399"/>
                    <a:pt x="595887" y="239894"/>
                    <a:pt x="589351" y="232632"/>
                  </a:cubicBezTo>
                  <a:cubicBezTo>
                    <a:pt x="582814" y="225128"/>
                    <a:pt x="576037" y="217865"/>
                    <a:pt x="569258" y="210845"/>
                  </a:cubicBezTo>
                  <a:cubicBezTo>
                    <a:pt x="565628" y="206972"/>
                    <a:pt x="561754" y="203099"/>
                    <a:pt x="557639" y="199225"/>
                  </a:cubicBezTo>
                  <a:cubicBezTo>
                    <a:pt x="554734" y="196078"/>
                    <a:pt x="551829" y="193174"/>
                    <a:pt x="548682" y="190269"/>
                  </a:cubicBezTo>
                  <a:cubicBezTo>
                    <a:pt x="546745" y="188332"/>
                    <a:pt x="544810" y="186637"/>
                    <a:pt x="542873" y="184943"/>
                  </a:cubicBezTo>
                  <a:cubicBezTo>
                    <a:pt x="542630" y="184459"/>
                    <a:pt x="542146" y="184217"/>
                    <a:pt x="541904" y="183975"/>
                  </a:cubicBezTo>
                  <a:cubicBezTo>
                    <a:pt x="537546" y="179617"/>
                    <a:pt x="533189" y="175502"/>
                    <a:pt x="528590" y="171629"/>
                  </a:cubicBezTo>
                  <a:cubicBezTo>
                    <a:pt x="527622" y="170661"/>
                    <a:pt x="526895" y="169935"/>
                    <a:pt x="525927" y="169450"/>
                  </a:cubicBezTo>
                  <a:cubicBezTo>
                    <a:pt x="523990" y="167756"/>
                    <a:pt x="522295" y="166303"/>
                    <a:pt x="520360" y="164609"/>
                  </a:cubicBezTo>
                  <a:cubicBezTo>
                    <a:pt x="516971" y="161462"/>
                    <a:pt x="513823" y="159041"/>
                    <a:pt x="510434" y="156136"/>
                  </a:cubicBezTo>
                  <a:cubicBezTo>
                    <a:pt x="509709" y="155652"/>
                    <a:pt x="508982" y="154926"/>
                    <a:pt x="508256" y="154442"/>
                  </a:cubicBezTo>
                  <a:cubicBezTo>
                    <a:pt x="507529" y="153715"/>
                    <a:pt x="506804" y="153231"/>
                    <a:pt x="506077" y="152505"/>
                  </a:cubicBezTo>
                  <a:cubicBezTo>
                    <a:pt x="501962" y="149116"/>
                    <a:pt x="497847" y="145727"/>
                    <a:pt x="493488" y="142580"/>
                  </a:cubicBezTo>
                  <a:cubicBezTo>
                    <a:pt x="486226" y="136770"/>
                    <a:pt x="478480" y="131202"/>
                    <a:pt x="470976" y="125877"/>
                  </a:cubicBezTo>
                  <a:cubicBezTo>
                    <a:pt x="467588" y="123456"/>
                    <a:pt x="464198" y="121035"/>
                    <a:pt x="460809" y="118857"/>
                  </a:cubicBezTo>
                  <a:cubicBezTo>
                    <a:pt x="455725" y="115225"/>
                    <a:pt x="450642" y="112079"/>
                    <a:pt x="445558" y="108931"/>
                  </a:cubicBezTo>
                  <a:cubicBezTo>
                    <a:pt x="440233" y="105300"/>
                    <a:pt x="434422" y="101911"/>
                    <a:pt x="429097" y="98764"/>
                  </a:cubicBezTo>
                  <a:lnTo>
                    <a:pt x="426918" y="97554"/>
                  </a:lnTo>
                  <a:cubicBezTo>
                    <a:pt x="421593" y="94407"/>
                    <a:pt x="416266" y="91744"/>
                    <a:pt x="410941" y="88839"/>
                  </a:cubicBezTo>
                  <a:cubicBezTo>
                    <a:pt x="408762" y="87629"/>
                    <a:pt x="406342" y="86418"/>
                    <a:pt x="403922" y="85208"/>
                  </a:cubicBezTo>
                  <a:cubicBezTo>
                    <a:pt x="399565" y="82787"/>
                    <a:pt x="395206" y="80851"/>
                    <a:pt x="390849" y="78914"/>
                  </a:cubicBezTo>
                  <a:cubicBezTo>
                    <a:pt x="387944" y="77704"/>
                    <a:pt x="385039" y="76251"/>
                    <a:pt x="382134" y="75041"/>
                  </a:cubicBezTo>
                  <a:cubicBezTo>
                    <a:pt x="377050" y="72862"/>
                    <a:pt x="371968" y="70684"/>
                    <a:pt x="366641" y="68747"/>
                  </a:cubicBezTo>
                  <a:cubicBezTo>
                    <a:pt x="362042" y="66810"/>
                    <a:pt x="357442" y="65116"/>
                    <a:pt x="353085" y="63663"/>
                  </a:cubicBezTo>
                  <a:cubicBezTo>
                    <a:pt x="351875" y="63179"/>
                    <a:pt x="350665" y="62937"/>
                    <a:pt x="349455" y="62453"/>
                  </a:cubicBezTo>
                  <a:cubicBezTo>
                    <a:pt x="343644" y="60516"/>
                    <a:pt x="338076" y="58580"/>
                    <a:pt x="332509" y="57369"/>
                  </a:cubicBezTo>
                  <a:cubicBezTo>
                    <a:pt x="170318" y="11375"/>
                    <a:pt x="54848" y="109658"/>
                    <a:pt x="46618" y="296056"/>
                  </a:cubicBezTo>
                  <a:cubicBezTo>
                    <a:pt x="46376" y="303560"/>
                    <a:pt x="46134" y="310822"/>
                    <a:pt x="46134" y="318327"/>
                  </a:cubicBezTo>
                  <a:cubicBezTo>
                    <a:pt x="46134" y="320505"/>
                    <a:pt x="46376" y="322926"/>
                    <a:pt x="46376" y="325105"/>
                  </a:cubicBezTo>
                  <a:cubicBezTo>
                    <a:pt x="46376" y="332125"/>
                    <a:pt x="46618" y="339145"/>
                    <a:pt x="47101" y="346407"/>
                  </a:cubicBezTo>
                  <a:cubicBezTo>
                    <a:pt x="47344" y="351975"/>
                    <a:pt x="47828" y="357543"/>
                    <a:pt x="48313" y="363111"/>
                  </a:cubicBezTo>
                  <a:cubicBezTo>
                    <a:pt x="48796" y="367710"/>
                    <a:pt x="48796" y="371825"/>
                    <a:pt x="49281" y="376425"/>
                  </a:cubicBezTo>
                  <a:cubicBezTo>
                    <a:pt x="49765" y="380298"/>
                    <a:pt x="50008" y="384171"/>
                    <a:pt x="50733" y="388286"/>
                  </a:cubicBezTo>
                  <a:cubicBezTo>
                    <a:pt x="50975" y="389739"/>
                    <a:pt x="50975" y="390949"/>
                    <a:pt x="51218" y="392160"/>
                  </a:cubicBezTo>
                  <a:cubicBezTo>
                    <a:pt x="53153" y="406684"/>
                    <a:pt x="55575" y="421451"/>
                    <a:pt x="58480" y="436217"/>
                  </a:cubicBezTo>
                  <a:cubicBezTo>
                    <a:pt x="59447" y="441301"/>
                    <a:pt x="60659" y="446385"/>
                    <a:pt x="61627" y="451468"/>
                  </a:cubicBezTo>
                  <a:cubicBezTo>
                    <a:pt x="64774" y="466719"/>
                    <a:pt x="68646" y="481970"/>
                    <a:pt x="73246" y="497220"/>
                  </a:cubicBezTo>
                  <a:cubicBezTo>
                    <a:pt x="86560" y="543941"/>
                    <a:pt x="104475" y="590419"/>
                    <a:pt x="126503" y="635203"/>
                  </a:cubicBezTo>
                  <a:cubicBezTo>
                    <a:pt x="128923" y="640287"/>
                    <a:pt x="131587" y="645371"/>
                    <a:pt x="133765" y="650212"/>
                  </a:cubicBezTo>
                  <a:cubicBezTo>
                    <a:pt x="136427" y="655295"/>
                    <a:pt x="138849" y="660137"/>
                    <a:pt x="141511" y="665221"/>
                  </a:cubicBezTo>
                  <a:cubicBezTo>
                    <a:pt x="146838" y="675146"/>
                    <a:pt x="152163" y="685071"/>
                    <a:pt x="157972" y="694996"/>
                  </a:cubicBezTo>
                  <a:cubicBezTo>
                    <a:pt x="160635" y="699837"/>
                    <a:pt x="163541" y="704679"/>
                    <a:pt x="166687" y="709521"/>
                  </a:cubicBezTo>
                  <a:cubicBezTo>
                    <a:pt x="166687" y="709762"/>
                    <a:pt x="166929" y="709762"/>
                    <a:pt x="166929" y="710005"/>
                  </a:cubicBezTo>
                  <a:cubicBezTo>
                    <a:pt x="172739" y="719688"/>
                    <a:pt x="178550" y="728886"/>
                    <a:pt x="184602" y="738327"/>
                  </a:cubicBezTo>
                  <a:cubicBezTo>
                    <a:pt x="190894" y="748011"/>
                    <a:pt x="197431" y="757451"/>
                    <a:pt x="204210" y="766893"/>
                  </a:cubicBezTo>
                  <a:cubicBezTo>
                    <a:pt x="207357" y="771492"/>
                    <a:pt x="210502" y="775849"/>
                    <a:pt x="213892" y="780449"/>
                  </a:cubicBezTo>
                  <a:cubicBezTo>
                    <a:pt x="214619" y="781416"/>
                    <a:pt x="215344" y="782385"/>
                    <a:pt x="216071" y="783353"/>
                  </a:cubicBezTo>
                  <a:cubicBezTo>
                    <a:pt x="218733" y="786984"/>
                    <a:pt x="221638" y="790615"/>
                    <a:pt x="224301" y="794005"/>
                  </a:cubicBezTo>
                  <a:cubicBezTo>
                    <a:pt x="224785" y="794731"/>
                    <a:pt x="225512" y="795700"/>
                    <a:pt x="225995" y="796426"/>
                  </a:cubicBezTo>
                  <a:cubicBezTo>
                    <a:pt x="230112" y="801751"/>
                    <a:pt x="233984" y="806835"/>
                    <a:pt x="238099" y="811676"/>
                  </a:cubicBezTo>
                  <a:cubicBezTo>
                    <a:pt x="241973" y="816518"/>
                    <a:pt x="245846" y="821117"/>
                    <a:pt x="249720" y="825717"/>
                  </a:cubicBezTo>
                  <a:cubicBezTo>
                    <a:pt x="255772" y="832979"/>
                    <a:pt x="262064" y="839999"/>
                    <a:pt x="268359" y="847019"/>
                  </a:cubicBezTo>
                  <a:cubicBezTo>
                    <a:pt x="270780" y="849682"/>
                    <a:pt x="273443" y="852587"/>
                    <a:pt x="275863" y="855250"/>
                  </a:cubicBezTo>
                  <a:cubicBezTo>
                    <a:pt x="280220" y="859849"/>
                    <a:pt x="284579" y="864207"/>
                    <a:pt x="288936" y="868806"/>
                  </a:cubicBezTo>
                  <a:cubicBezTo>
                    <a:pt x="293293" y="873163"/>
                    <a:pt x="297650" y="877520"/>
                    <a:pt x="302250" y="882120"/>
                  </a:cubicBezTo>
                  <a:cubicBezTo>
                    <a:pt x="306607" y="886235"/>
                    <a:pt x="310964" y="890835"/>
                    <a:pt x="315564" y="894708"/>
                  </a:cubicBezTo>
                  <a:cubicBezTo>
                    <a:pt x="320163" y="899065"/>
                    <a:pt x="324520" y="902939"/>
                    <a:pt x="329120" y="906812"/>
                  </a:cubicBezTo>
                  <a:cubicBezTo>
                    <a:pt x="338319" y="914800"/>
                    <a:pt x="347275" y="922547"/>
                    <a:pt x="356717" y="930051"/>
                  </a:cubicBezTo>
                  <a:cubicBezTo>
                    <a:pt x="359379" y="931987"/>
                    <a:pt x="361799" y="934167"/>
                    <a:pt x="364463" y="935861"/>
                  </a:cubicBezTo>
                  <a:cubicBezTo>
                    <a:pt x="371241" y="941429"/>
                    <a:pt x="378503" y="946512"/>
                    <a:pt x="385524" y="951596"/>
                  </a:cubicBezTo>
                  <a:cubicBezTo>
                    <a:pt x="389639" y="954501"/>
                    <a:pt x="393754" y="957406"/>
                    <a:pt x="398111" y="960068"/>
                  </a:cubicBezTo>
                  <a:cubicBezTo>
                    <a:pt x="407794" y="966605"/>
                    <a:pt x="417478" y="972657"/>
                    <a:pt x="427160" y="977982"/>
                  </a:cubicBezTo>
                  <a:lnTo>
                    <a:pt x="427645" y="978224"/>
                  </a:lnTo>
                  <a:cubicBezTo>
                    <a:pt x="433212" y="981371"/>
                    <a:pt x="438781" y="984518"/>
                    <a:pt x="444348" y="987423"/>
                  </a:cubicBezTo>
                  <a:cubicBezTo>
                    <a:pt x="455242" y="993232"/>
                    <a:pt x="465893" y="998316"/>
                    <a:pt x="476785" y="1002674"/>
                  </a:cubicBezTo>
                  <a:cubicBezTo>
                    <a:pt x="482112" y="1005095"/>
                    <a:pt x="487437" y="1007031"/>
                    <a:pt x="492521" y="1008968"/>
                  </a:cubicBezTo>
                  <a:cubicBezTo>
                    <a:pt x="493005" y="1009209"/>
                    <a:pt x="493731" y="1009452"/>
                    <a:pt x="494215" y="1009452"/>
                  </a:cubicBezTo>
                  <a:cubicBezTo>
                    <a:pt x="498815" y="1011146"/>
                    <a:pt x="503414" y="1013083"/>
                    <a:pt x="508014" y="1014294"/>
                  </a:cubicBezTo>
                  <a:cubicBezTo>
                    <a:pt x="513096" y="1015988"/>
                    <a:pt x="517696" y="1017440"/>
                    <a:pt x="522780" y="1018651"/>
                  </a:cubicBezTo>
                  <a:cubicBezTo>
                    <a:pt x="526412" y="1019861"/>
                    <a:pt x="530042" y="1020829"/>
                    <a:pt x="533674" y="1021313"/>
                  </a:cubicBezTo>
                  <a:cubicBezTo>
                    <a:pt x="534884" y="1021798"/>
                    <a:pt x="536094" y="1022039"/>
                    <a:pt x="537304" y="1022282"/>
                  </a:cubicBezTo>
                  <a:cubicBezTo>
                    <a:pt x="542146" y="1023492"/>
                    <a:pt x="546988" y="1024460"/>
                    <a:pt x="551829" y="1025187"/>
                  </a:cubicBezTo>
                  <a:cubicBezTo>
                    <a:pt x="552797" y="1025671"/>
                    <a:pt x="554007" y="1025671"/>
                    <a:pt x="554977" y="1025671"/>
                  </a:cubicBezTo>
                  <a:cubicBezTo>
                    <a:pt x="559334" y="1026397"/>
                    <a:pt x="563691" y="1027124"/>
                    <a:pt x="568048" y="1027607"/>
                  </a:cubicBezTo>
                  <a:cubicBezTo>
                    <a:pt x="568775" y="1027850"/>
                    <a:pt x="569743" y="1028091"/>
                    <a:pt x="570711" y="1028091"/>
                  </a:cubicBezTo>
                  <a:cubicBezTo>
                    <a:pt x="576037" y="1028576"/>
                    <a:pt x="581362" y="1029060"/>
                    <a:pt x="586688" y="1029302"/>
                  </a:cubicBezTo>
                  <a:cubicBezTo>
                    <a:pt x="592013" y="1029544"/>
                    <a:pt x="597582" y="1029786"/>
                    <a:pt x="602907" y="1029544"/>
                  </a:cubicBezTo>
                  <a:cubicBezTo>
                    <a:pt x="608233" y="1029544"/>
                    <a:pt x="613558" y="1029302"/>
                    <a:pt x="618885" y="1028576"/>
                  </a:cubicBezTo>
                  <a:cubicBezTo>
                    <a:pt x="623242" y="1028334"/>
                    <a:pt x="627357" y="1027607"/>
                    <a:pt x="631714" y="1027124"/>
                  </a:cubicBezTo>
                  <a:cubicBezTo>
                    <a:pt x="653259" y="1023734"/>
                    <a:pt x="673109" y="1016956"/>
                    <a:pt x="691748" y="1007031"/>
                  </a:cubicBezTo>
                  <a:cubicBezTo>
                    <a:pt x="776717" y="962489"/>
                    <a:pt x="822470" y="852587"/>
                    <a:pt x="806493" y="699837"/>
                  </a:cubicBezTo>
                  <a:close/>
                  <a:moveTo>
                    <a:pt x="450157" y="745590"/>
                  </a:moveTo>
                  <a:cubicBezTo>
                    <a:pt x="409489" y="728160"/>
                    <a:pt x="370273" y="694511"/>
                    <a:pt x="337834" y="652149"/>
                  </a:cubicBezTo>
                  <a:cubicBezTo>
                    <a:pt x="336139" y="650212"/>
                    <a:pt x="334687" y="648275"/>
                    <a:pt x="333235" y="646339"/>
                  </a:cubicBezTo>
                  <a:cubicBezTo>
                    <a:pt x="294019" y="593082"/>
                    <a:pt x="265938" y="527964"/>
                    <a:pt x="259402" y="465751"/>
                  </a:cubicBezTo>
                  <a:cubicBezTo>
                    <a:pt x="247298" y="350765"/>
                    <a:pt x="313143" y="290488"/>
                    <a:pt x="406584" y="330430"/>
                  </a:cubicBezTo>
                  <a:cubicBezTo>
                    <a:pt x="426192" y="338661"/>
                    <a:pt x="445073" y="350765"/>
                    <a:pt x="463471" y="365773"/>
                  </a:cubicBezTo>
                  <a:cubicBezTo>
                    <a:pt x="471218" y="372067"/>
                    <a:pt x="478965" y="379088"/>
                    <a:pt x="486469" y="386592"/>
                  </a:cubicBezTo>
                  <a:cubicBezTo>
                    <a:pt x="528347" y="428471"/>
                    <a:pt x="563206" y="484633"/>
                    <a:pt x="582331" y="542972"/>
                  </a:cubicBezTo>
                  <a:cubicBezTo>
                    <a:pt x="589835" y="565486"/>
                    <a:pt x="594918" y="587998"/>
                    <a:pt x="597340" y="610512"/>
                  </a:cubicBezTo>
                  <a:cubicBezTo>
                    <a:pt x="604602" y="678777"/>
                    <a:pt x="584026" y="727918"/>
                    <a:pt x="546745" y="748011"/>
                  </a:cubicBezTo>
                  <a:cubicBezTo>
                    <a:pt x="521328" y="761567"/>
                    <a:pt x="488163" y="762051"/>
                    <a:pt x="450157" y="745590"/>
                  </a:cubicBezTo>
                  <a:close/>
                </a:path>
              </a:pathLst>
            </a:custGeom>
            <a:solidFill>
              <a:schemeClr val="accent4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39" name="Freeform: Shape 238"/>
            <p:cNvSpPr/>
            <p:nvPr/>
          </p:nvSpPr>
          <p:spPr>
            <a:xfrm>
              <a:off x="18932397" y="5245844"/>
              <a:ext cx="863048" cy="1222649"/>
            </a:xfrm>
            <a:custGeom>
              <a:avLst/>
              <a:gdLst>
                <a:gd name="connsiteX0" fmla="*/ 556429 w 580980"/>
                <a:gd name="connsiteY0" fmla="*/ 198640 h 823056"/>
                <a:gd name="connsiteX1" fmla="*/ 484774 w 580980"/>
                <a:gd name="connsiteY1" fmla="*/ 386006 h 823056"/>
                <a:gd name="connsiteX2" fmla="*/ 461777 w 580980"/>
                <a:gd name="connsiteY2" fmla="*/ 365188 h 823056"/>
                <a:gd name="connsiteX3" fmla="*/ 404890 w 580980"/>
                <a:gd name="connsiteY3" fmla="*/ 329844 h 823056"/>
                <a:gd name="connsiteX4" fmla="*/ 257707 w 580980"/>
                <a:gd name="connsiteY4" fmla="*/ 465165 h 823056"/>
                <a:gd name="connsiteX5" fmla="*/ 331540 w 580980"/>
                <a:gd name="connsiteY5" fmla="*/ 645753 h 823056"/>
                <a:gd name="connsiteX6" fmla="*/ 336139 w 580980"/>
                <a:gd name="connsiteY6" fmla="*/ 651563 h 823056"/>
                <a:gd name="connsiteX7" fmla="*/ 224058 w 580980"/>
                <a:gd name="connsiteY7" fmla="*/ 793177 h 823056"/>
                <a:gd name="connsiteX8" fmla="*/ 223818 w 580980"/>
                <a:gd name="connsiteY8" fmla="*/ 792693 h 823056"/>
                <a:gd name="connsiteX9" fmla="*/ 213892 w 580980"/>
                <a:gd name="connsiteY9" fmla="*/ 779620 h 823056"/>
                <a:gd name="connsiteX10" fmla="*/ 204210 w 580980"/>
                <a:gd name="connsiteY10" fmla="*/ 766307 h 823056"/>
                <a:gd name="connsiteX11" fmla="*/ 184600 w 580980"/>
                <a:gd name="connsiteY11" fmla="*/ 737741 h 823056"/>
                <a:gd name="connsiteX12" fmla="*/ 166929 w 580980"/>
                <a:gd name="connsiteY12" fmla="*/ 709419 h 823056"/>
                <a:gd name="connsiteX13" fmla="*/ 166687 w 580980"/>
                <a:gd name="connsiteY13" fmla="*/ 708935 h 823056"/>
                <a:gd name="connsiteX14" fmla="*/ 157972 w 580980"/>
                <a:gd name="connsiteY14" fmla="*/ 694410 h 823056"/>
                <a:gd name="connsiteX15" fmla="*/ 141511 w 580980"/>
                <a:gd name="connsiteY15" fmla="*/ 664635 h 823056"/>
                <a:gd name="connsiteX16" fmla="*/ 133765 w 580980"/>
                <a:gd name="connsiteY16" fmla="*/ 649626 h 823056"/>
                <a:gd name="connsiteX17" fmla="*/ 126503 w 580980"/>
                <a:gd name="connsiteY17" fmla="*/ 634618 h 823056"/>
                <a:gd name="connsiteX18" fmla="*/ 73246 w 580980"/>
                <a:gd name="connsiteY18" fmla="*/ 496634 h 823056"/>
                <a:gd name="connsiteX19" fmla="*/ 61627 w 580980"/>
                <a:gd name="connsiteY19" fmla="*/ 450882 h 823056"/>
                <a:gd name="connsiteX20" fmla="*/ 58480 w 580980"/>
                <a:gd name="connsiteY20" fmla="*/ 435632 h 823056"/>
                <a:gd name="connsiteX21" fmla="*/ 51218 w 580980"/>
                <a:gd name="connsiteY21" fmla="*/ 391574 h 823056"/>
                <a:gd name="connsiteX22" fmla="*/ 50733 w 580980"/>
                <a:gd name="connsiteY22" fmla="*/ 387700 h 823056"/>
                <a:gd name="connsiteX23" fmla="*/ 46134 w 580980"/>
                <a:gd name="connsiteY23" fmla="*/ 317741 h 823056"/>
                <a:gd name="connsiteX24" fmla="*/ 46618 w 580980"/>
                <a:gd name="connsiteY24" fmla="*/ 295470 h 823056"/>
                <a:gd name="connsiteX25" fmla="*/ 332509 w 580980"/>
                <a:gd name="connsiteY25" fmla="*/ 56783 h 823056"/>
                <a:gd name="connsiteX26" fmla="*/ 349455 w 580980"/>
                <a:gd name="connsiteY26" fmla="*/ 61867 h 823056"/>
                <a:gd name="connsiteX27" fmla="*/ 353085 w 580980"/>
                <a:gd name="connsiteY27" fmla="*/ 63078 h 823056"/>
                <a:gd name="connsiteX28" fmla="*/ 366641 w 580980"/>
                <a:gd name="connsiteY28" fmla="*/ 68161 h 823056"/>
                <a:gd name="connsiteX29" fmla="*/ 382134 w 580980"/>
                <a:gd name="connsiteY29" fmla="*/ 74455 h 823056"/>
                <a:gd name="connsiteX30" fmla="*/ 390849 w 580980"/>
                <a:gd name="connsiteY30" fmla="*/ 78328 h 823056"/>
                <a:gd name="connsiteX31" fmla="*/ 403922 w 580980"/>
                <a:gd name="connsiteY31" fmla="*/ 84622 h 823056"/>
                <a:gd name="connsiteX32" fmla="*/ 410941 w 580980"/>
                <a:gd name="connsiteY32" fmla="*/ 88253 h 823056"/>
                <a:gd name="connsiteX33" fmla="*/ 426918 w 580980"/>
                <a:gd name="connsiteY33" fmla="*/ 96968 h 823056"/>
                <a:gd name="connsiteX34" fmla="*/ 429097 w 580980"/>
                <a:gd name="connsiteY34" fmla="*/ 98178 h 823056"/>
                <a:gd name="connsiteX35" fmla="*/ 445558 w 580980"/>
                <a:gd name="connsiteY35" fmla="*/ 108346 h 823056"/>
                <a:gd name="connsiteX36" fmla="*/ 460809 w 580980"/>
                <a:gd name="connsiteY36" fmla="*/ 118271 h 823056"/>
                <a:gd name="connsiteX37" fmla="*/ 470976 w 580980"/>
                <a:gd name="connsiteY37" fmla="*/ 125291 h 823056"/>
                <a:gd name="connsiteX38" fmla="*/ 493488 w 580980"/>
                <a:gd name="connsiteY38" fmla="*/ 141994 h 823056"/>
                <a:gd name="connsiteX39" fmla="*/ 506077 w 580980"/>
                <a:gd name="connsiteY39" fmla="*/ 151919 h 823056"/>
                <a:gd name="connsiteX40" fmla="*/ 508256 w 580980"/>
                <a:gd name="connsiteY40" fmla="*/ 153856 h 823056"/>
                <a:gd name="connsiteX41" fmla="*/ 510434 w 580980"/>
                <a:gd name="connsiteY41" fmla="*/ 155550 h 823056"/>
                <a:gd name="connsiteX42" fmla="*/ 520360 w 580980"/>
                <a:gd name="connsiteY42" fmla="*/ 164023 h 823056"/>
                <a:gd name="connsiteX43" fmla="*/ 525927 w 580980"/>
                <a:gd name="connsiteY43" fmla="*/ 168864 h 823056"/>
                <a:gd name="connsiteX44" fmla="*/ 539483 w 580980"/>
                <a:gd name="connsiteY44" fmla="*/ 181452 h 823056"/>
                <a:gd name="connsiteX45" fmla="*/ 541661 w 580980"/>
                <a:gd name="connsiteY45" fmla="*/ 183389 h 823056"/>
                <a:gd name="connsiteX46" fmla="*/ 542630 w 580980"/>
                <a:gd name="connsiteY46" fmla="*/ 184357 h 823056"/>
                <a:gd name="connsiteX47" fmla="*/ 554492 w 580980"/>
                <a:gd name="connsiteY47" fmla="*/ 195735 h 823056"/>
                <a:gd name="connsiteX48" fmla="*/ 556429 w 580980"/>
                <a:gd name="connsiteY48" fmla="*/ 198640 h 82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80980" h="823056">
                  <a:moveTo>
                    <a:pt x="556429" y="198640"/>
                  </a:moveTo>
                  <a:lnTo>
                    <a:pt x="484774" y="386006"/>
                  </a:lnTo>
                  <a:cubicBezTo>
                    <a:pt x="477512" y="378502"/>
                    <a:pt x="469766" y="371481"/>
                    <a:pt x="461777" y="365188"/>
                  </a:cubicBezTo>
                  <a:cubicBezTo>
                    <a:pt x="443621" y="350179"/>
                    <a:pt x="424498" y="338075"/>
                    <a:pt x="404890" y="329844"/>
                  </a:cubicBezTo>
                  <a:cubicBezTo>
                    <a:pt x="311690" y="289902"/>
                    <a:pt x="245604" y="350421"/>
                    <a:pt x="257707" y="465165"/>
                  </a:cubicBezTo>
                  <a:cubicBezTo>
                    <a:pt x="264244" y="527378"/>
                    <a:pt x="292324" y="592738"/>
                    <a:pt x="331540" y="645753"/>
                  </a:cubicBezTo>
                  <a:cubicBezTo>
                    <a:pt x="332992" y="647689"/>
                    <a:pt x="334445" y="649626"/>
                    <a:pt x="336139" y="651563"/>
                  </a:cubicBezTo>
                  <a:lnTo>
                    <a:pt x="224058" y="793177"/>
                  </a:lnTo>
                  <a:cubicBezTo>
                    <a:pt x="223818" y="793177"/>
                    <a:pt x="223818" y="792693"/>
                    <a:pt x="223818" y="792693"/>
                  </a:cubicBezTo>
                  <a:cubicBezTo>
                    <a:pt x="220428" y="788577"/>
                    <a:pt x="217039" y="783978"/>
                    <a:pt x="213892" y="779620"/>
                  </a:cubicBezTo>
                  <a:cubicBezTo>
                    <a:pt x="210502" y="775263"/>
                    <a:pt x="207355" y="770906"/>
                    <a:pt x="204210" y="766307"/>
                  </a:cubicBezTo>
                  <a:cubicBezTo>
                    <a:pt x="197431" y="756865"/>
                    <a:pt x="191137" y="747425"/>
                    <a:pt x="184600" y="737741"/>
                  </a:cubicBezTo>
                  <a:cubicBezTo>
                    <a:pt x="178548" y="728543"/>
                    <a:pt x="172496" y="719102"/>
                    <a:pt x="166929" y="709419"/>
                  </a:cubicBezTo>
                  <a:cubicBezTo>
                    <a:pt x="166687" y="709176"/>
                    <a:pt x="166687" y="708935"/>
                    <a:pt x="166687" y="708935"/>
                  </a:cubicBezTo>
                  <a:cubicBezTo>
                    <a:pt x="163540" y="704093"/>
                    <a:pt x="160877" y="699251"/>
                    <a:pt x="157972" y="694410"/>
                  </a:cubicBezTo>
                  <a:cubicBezTo>
                    <a:pt x="152163" y="684727"/>
                    <a:pt x="146836" y="674560"/>
                    <a:pt x="141511" y="664635"/>
                  </a:cubicBezTo>
                  <a:cubicBezTo>
                    <a:pt x="138849" y="659551"/>
                    <a:pt x="136185" y="654468"/>
                    <a:pt x="133765" y="649626"/>
                  </a:cubicBezTo>
                  <a:cubicBezTo>
                    <a:pt x="131345" y="644785"/>
                    <a:pt x="128681" y="639701"/>
                    <a:pt x="126503" y="634618"/>
                  </a:cubicBezTo>
                  <a:cubicBezTo>
                    <a:pt x="104473" y="589107"/>
                    <a:pt x="86560" y="542629"/>
                    <a:pt x="73246" y="496634"/>
                  </a:cubicBezTo>
                  <a:cubicBezTo>
                    <a:pt x="68889" y="481384"/>
                    <a:pt x="65016" y="466133"/>
                    <a:pt x="61627" y="450882"/>
                  </a:cubicBezTo>
                  <a:cubicBezTo>
                    <a:pt x="60417" y="445799"/>
                    <a:pt x="59447" y="440715"/>
                    <a:pt x="58480" y="435632"/>
                  </a:cubicBezTo>
                  <a:cubicBezTo>
                    <a:pt x="55575" y="420865"/>
                    <a:pt x="52912" y="406340"/>
                    <a:pt x="51218" y="391574"/>
                  </a:cubicBezTo>
                  <a:cubicBezTo>
                    <a:pt x="50975" y="390363"/>
                    <a:pt x="50975" y="388911"/>
                    <a:pt x="50733" y="387700"/>
                  </a:cubicBezTo>
                  <a:cubicBezTo>
                    <a:pt x="47828" y="363977"/>
                    <a:pt x="46134" y="340496"/>
                    <a:pt x="46134" y="317741"/>
                  </a:cubicBezTo>
                  <a:cubicBezTo>
                    <a:pt x="46134" y="310236"/>
                    <a:pt x="46376" y="302732"/>
                    <a:pt x="46618" y="295470"/>
                  </a:cubicBezTo>
                  <a:cubicBezTo>
                    <a:pt x="55333" y="106651"/>
                    <a:pt x="174676" y="12968"/>
                    <a:pt x="332509" y="56783"/>
                  </a:cubicBezTo>
                  <a:cubicBezTo>
                    <a:pt x="338076" y="58236"/>
                    <a:pt x="343644" y="59931"/>
                    <a:pt x="349455" y="61867"/>
                  </a:cubicBezTo>
                  <a:cubicBezTo>
                    <a:pt x="350665" y="62351"/>
                    <a:pt x="351875" y="62593"/>
                    <a:pt x="353085" y="63078"/>
                  </a:cubicBezTo>
                  <a:cubicBezTo>
                    <a:pt x="357685" y="64530"/>
                    <a:pt x="362042" y="66224"/>
                    <a:pt x="366641" y="68161"/>
                  </a:cubicBezTo>
                  <a:cubicBezTo>
                    <a:pt x="371725" y="70098"/>
                    <a:pt x="376808" y="72276"/>
                    <a:pt x="382134" y="74455"/>
                  </a:cubicBezTo>
                  <a:cubicBezTo>
                    <a:pt x="385039" y="75665"/>
                    <a:pt x="387944" y="77118"/>
                    <a:pt x="390849" y="78328"/>
                  </a:cubicBezTo>
                  <a:cubicBezTo>
                    <a:pt x="395206" y="80265"/>
                    <a:pt x="399563" y="82443"/>
                    <a:pt x="403922" y="84622"/>
                  </a:cubicBezTo>
                  <a:cubicBezTo>
                    <a:pt x="406342" y="85832"/>
                    <a:pt x="408762" y="87043"/>
                    <a:pt x="410941" y="88253"/>
                  </a:cubicBezTo>
                  <a:cubicBezTo>
                    <a:pt x="416266" y="90916"/>
                    <a:pt x="421593" y="93821"/>
                    <a:pt x="426918" y="96968"/>
                  </a:cubicBezTo>
                  <a:lnTo>
                    <a:pt x="429097" y="98178"/>
                  </a:lnTo>
                  <a:cubicBezTo>
                    <a:pt x="434422" y="101325"/>
                    <a:pt x="440233" y="104714"/>
                    <a:pt x="445558" y="108346"/>
                  </a:cubicBezTo>
                  <a:cubicBezTo>
                    <a:pt x="450642" y="111493"/>
                    <a:pt x="455725" y="114639"/>
                    <a:pt x="460809" y="118271"/>
                  </a:cubicBezTo>
                  <a:cubicBezTo>
                    <a:pt x="464198" y="120691"/>
                    <a:pt x="467586" y="122870"/>
                    <a:pt x="470976" y="125291"/>
                  </a:cubicBezTo>
                  <a:cubicBezTo>
                    <a:pt x="478480" y="130616"/>
                    <a:pt x="485984" y="136184"/>
                    <a:pt x="493488" y="141994"/>
                  </a:cubicBezTo>
                  <a:cubicBezTo>
                    <a:pt x="497605" y="145383"/>
                    <a:pt x="501720" y="148772"/>
                    <a:pt x="506077" y="151919"/>
                  </a:cubicBezTo>
                  <a:cubicBezTo>
                    <a:pt x="506804" y="152645"/>
                    <a:pt x="507529" y="153129"/>
                    <a:pt x="508256" y="153856"/>
                  </a:cubicBezTo>
                  <a:cubicBezTo>
                    <a:pt x="508982" y="154340"/>
                    <a:pt x="509709" y="155066"/>
                    <a:pt x="510434" y="155550"/>
                  </a:cubicBezTo>
                  <a:cubicBezTo>
                    <a:pt x="513823" y="158455"/>
                    <a:pt x="516971" y="161118"/>
                    <a:pt x="520360" y="164023"/>
                  </a:cubicBezTo>
                  <a:cubicBezTo>
                    <a:pt x="522295" y="165717"/>
                    <a:pt x="523990" y="167170"/>
                    <a:pt x="525927" y="168864"/>
                  </a:cubicBezTo>
                  <a:cubicBezTo>
                    <a:pt x="530527" y="172980"/>
                    <a:pt x="535126" y="177095"/>
                    <a:pt x="539483" y="181452"/>
                  </a:cubicBezTo>
                  <a:cubicBezTo>
                    <a:pt x="540209" y="182179"/>
                    <a:pt x="540936" y="182663"/>
                    <a:pt x="541661" y="183389"/>
                  </a:cubicBezTo>
                  <a:cubicBezTo>
                    <a:pt x="541904" y="183631"/>
                    <a:pt x="542388" y="183873"/>
                    <a:pt x="542630" y="184357"/>
                  </a:cubicBezTo>
                  <a:cubicBezTo>
                    <a:pt x="546745" y="188231"/>
                    <a:pt x="550619" y="191862"/>
                    <a:pt x="554492" y="195735"/>
                  </a:cubicBezTo>
                  <a:cubicBezTo>
                    <a:pt x="554492" y="196703"/>
                    <a:pt x="555460" y="197671"/>
                    <a:pt x="556429" y="198640"/>
                  </a:cubicBezTo>
                  <a:close/>
                </a:path>
              </a:pathLst>
            </a:custGeom>
            <a:solidFill>
              <a:schemeClr val="accent2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40" name="Freeform: Shape 239"/>
            <p:cNvSpPr/>
            <p:nvPr/>
          </p:nvSpPr>
          <p:spPr>
            <a:xfrm>
              <a:off x="19549834" y="5403348"/>
              <a:ext cx="575365" cy="719206"/>
            </a:xfrm>
            <a:custGeom>
              <a:avLst/>
              <a:gdLst>
                <a:gd name="connsiteX0" fmla="*/ 355749 w 387320"/>
                <a:gd name="connsiteY0" fmla="*/ 442411 h 484150"/>
                <a:gd name="connsiteX1" fmla="*/ 164993 w 387320"/>
                <a:gd name="connsiteY1" fmla="*/ 436601 h 484150"/>
                <a:gd name="connsiteX2" fmla="*/ 69131 w 387320"/>
                <a:gd name="connsiteY2" fmla="*/ 280220 h 484150"/>
                <a:gd name="connsiteX3" fmla="*/ 46134 w 387320"/>
                <a:gd name="connsiteY3" fmla="*/ 259402 h 484150"/>
                <a:gd name="connsiteX4" fmla="*/ 89466 w 387320"/>
                <a:gd name="connsiteY4" fmla="*/ 46134 h 484150"/>
                <a:gd name="connsiteX5" fmla="*/ 91644 w 387320"/>
                <a:gd name="connsiteY5" fmla="*/ 48070 h 484150"/>
                <a:gd name="connsiteX6" fmla="*/ 93823 w 387320"/>
                <a:gd name="connsiteY6" fmla="*/ 49765 h 484150"/>
                <a:gd name="connsiteX7" fmla="*/ 103748 w 387320"/>
                <a:gd name="connsiteY7" fmla="*/ 58237 h 484150"/>
                <a:gd name="connsiteX8" fmla="*/ 109316 w 387320"/>
                <a:gd name="connsiteY8" fmla="*/ 63079 h 484150"/>
                <a:gd name="connsiteX9" fmla="*/ 111979 w 387320"/>
                <a:gd name="connsiteY9" fmla="*/ 65257 h 484150"/>
                <a:gd name="connsiteX10" fmla="*/ 123113 w 387320"/>
                <a:gd name="connsiteY10" fmla="*/ 75425 h 484150"/>
                <a:gd name="connsiteX11" fmla="*/ 125293 w 387320"/>
                <a:gd name="connsiteY11" fmla="*/ 77361 h 484150"/>
                <a:gd name="connsiteX12" fmla="*/ 126261 w 387320"/>
                <a:gd name="connsiteY12" fmla="*/ 78330 h 484150"/>
                <a:gd name="connsiteX13" fmla="*/ 132070 w 387320"/>
                <a:gd name="connsiteY13" fmla="*/ 83655 h 484150"/>
                <a:gd name="connsiteX14" fmla="*/ 138122 w 387320"/>
                <a:gd name="connsiteY14" fmla="*/ 89707 h 484150"/>
                <a:gd name="connsiteX15" fmla="*/ 141028 w 387320"/>
                <a:gd name="connsiteY15" fmla="*/ 92370 h 484150"/>
                <a:gd name="connsiteX16" fmla="*/ 152647 w 387320"/>
                <a:gd name="connsiteY16" fmla="*/ 103990 h 484150"/>
                <a:gd name="connsiteX17" fmla="*/ 172740 w 387320"/>
                <a:gd name="connsiteY17" fmla="*/ 125776 h 484150"/>
                <a:gd name="connsiteX18" fmla="*/ 192348 w 387320"/>
                <a:gd name="connsiteY18" fmla="*/ 148289 h 484150"/>
                <a:gd name="connsiteX19" fmla="*/ 208324 w 387320"/>
                <a:gd name="connsiteY19" fmla="*/ 168139 h 484150"/>
                <a:gd name="connsiteX20" fmla="*/ 217039 w 387320"/>
                <a:gd name="connsiteY20" fmla="*/ 179517 h 484150"/>
                <a:gd name="connsiteX21" fmla="*/ 225995 w 387320"/>
                <a:gd name="connsiteY21" fmla="*/ 191621 h 484150"/>
                <a:gd name="connsiteX22" fmla="*/ 232774 w 387320"/>
                <a:gd name="connsiteY22" fmla="*/ 201062 h 484150"/>
                <a:gd name="connsiteX23" fmla="*/ 247541 w 387320"/>
                <a:gd name="connsiteY23" fmla="*/ 222123 h 484150"/>
                <a:gd name="connsiteX24" fmla="*/ 249235 w 387320"/>
                <a:gd name="connsiteY24" fmla="*/ 224543 h 484150"/>
                <a:gd name="connsiteX25" fmla="*/ 264486 w 387320"/>
                <a:gd name="connsiteY25" fmla="*/ 248024 h 484150"/>
                <a:gd name="connsiteX26" fmla="*/ 277800 w 387320"/>
                <a:gd name="connsiteY26" fmla="*/ 270053 h 484150"/>
                <a:gd name="connsiteX27" fmla="*/ 283126 w 387320"/>
                <a:gd name="connsiteY27" fmla="*/ 279252 h 484150"/>
                <a:gd name="connsiteX28" fmla="*/ 295713 w 387320"/>
                <a:gd name="connsiteY28" fmla="*/ 301765 h 484150"/>
                <a:gd name="connsiteX29" fmla="*/ 309029 w 387320"/>
                <a:gd name="connsiteY29" fmla="*/ 327425 h 484150"/>
                <a:gd name="connsiteX30" fmla="*/ 321132 w 387320"/>
                <a:gd name="connsiteY30" fmla="*/ 352843 h 484150"/>
                <a:gd name="connsiteX31" fmla="*/ 325247 w 387320"/>
                <a:gd name="connsiteY31" fmla="*/ 362042 h 484150"/>
                <a:gd name="connsiteX32" fmla="*/ 335172 w 387320"/>
                <a:gd name="connsiteY32" fmla="*/ 385281 h 484150"/>
                <a:gd name="connsiteX33" fmla="*/ 342918 w 387320"/>
                <a:gd name="connsiteY33" fmla="*/ 404890 h 484150"/>
                <a:gd name="connsiteX34" fmla="*/ 346792 w 387320"/>
                <a:gd name="connsiteY34" fmla="*/ 414572 h 484150"/>
                <a:gd name="connsiteX35" fmla="*/ 355749 w 387320"/>
                <a:gd name="connsiteY35" fmla="*/ 442411 h 4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87320" h="484150">
                  <a:moveTo>
                    <a:pt x="355749" y="442411"/>
                  </a:moveTo>
                  <a:lnTo>
                    <a:pt x="164993" y="436601"/>
                  </a:lnTo>
                  <a:cubicBezTo>
                    <a:pt x="145869" y="378261"/>
                    <a:pt x="111010" y="322099"/>
                    <a:pt x="69131" y="280220"/>
                  </a:cubicBezTo>
                  <a:cubicBezTo>
                    <a:pt x="61869" y="272716"/>
                    <a:pt x="54123" y="265696"/>
                    <a:pt x="46134" y="259402"/>
                  </a:cubicBezTo>
                  <a:lnTo>
                    <a:pt x="89466" y="46134"/>
                  </a:lnTo>
                  <a:cubicBezTo>
                    <a:pt x="90192" y="46860"/>
                    <a:pt x="90918" y="47344"/>
                    <a:pt x="91644" y="48070"/>
                  </a:cubicBezTo>
                  <a:cubicBezTo>
                    <a:pt x="92371" y="48555"/>
                    <a:pt x="93096" y="49281"/>
                    <a:pt x="93823" y="49765"/>
                  </a:cubicBezTo>
                  <a:cubicBezTo>
                    <a:pt x="97213" y="52670"/>
                    <a:pt x="100358" y="55333"/>
                    <a:pt x="103748" y="58237"/>
                  </a:cubicBezTo>
                  <a:cubicBezTo>
                    <a:pt x="105685" y="59932"/>
                    <a:pt x="107379" y="61385"/>
                    <a:pt x="109316" y="63079"/>
                  </a:cubicBezTo>
                  <a:cubicBezTo>
                    <a:pt x="110042" y="63805"/>
                    <a:pt x="111010" y="64289"/>
                    <a:pt x="111979" y="65257"/>
                  </a:cubicBezTo>
                  <a:cubicBezTo>
                    <a:pt x="115609" y="68405"/>
                    <a:pt x="119241" y="72036"/>
                    <a:pt x="123113" y="75425"/>
                  </a:cubicBezTo>
                  <a:cubicBezTo>
                    <a:pt x="123840" y="76151"/>
                    <a:pt x="124566" y="76635"/>
                    <a:pt x="125293" y="77361"/>
                  </a:cubicBezTo>
                  <a:cubicBezTo>
                    <a:pt x="125535" y="77604"/>
                    <a:pt x="126018" y="77845"/>
                    <a:pt x="126261" y="78330"/>
                  </a:cubicBezTo>
                  <a:cubicBezTo>
                    <a:pt x="128198" y="80024"/>
                    <a:pt x="130135" y="81961"/>
                    <a:pt x="132070" y="83655"/>
                  </a:cubicBezTo>
                  <a:cubicBezTo>
                    <a:pt x="134249" y="85592"/>
                    <a:pt x="136186" y="87771"/>
                    <a:pt x="138122" y="89707"/>
                  </a:cubicBezTo>
                  <a:cubicBezTo>
                    <a:pt x="139091" y="90433"/>
                    <a:pt x="140059" y="91644"/>
                    <a:pt x="141028" y="92370"/>
                  </a:cubicBezTo>
                  <a:cubicBezTo>
                    <a:pt x="145143" y="96243"/>
                    <a:pt x="148773" y="100116"/>
                    <a:pt x="152647" y="103990"/>
                  </a:cubicBezTo>
                  <a:cubicBezTo>
                    <a:pt x="159425" y="111010"/>
                    <a:pt x="166204" y="118272"/>
                    <a:pt x="172740" y="125776"/>
                  </a:cubicBezTo>
                  <a:cubicBezTo>
                    <a:pt x="179275" y="133039"/>
                    <a:pt x="185812" y="140543"/>
                    <a:pt x="192348" y="148289"/>
                  </a:cubicBezTo>
                  <a:cubicBezTo>
                    <a:pt x="197915" y="154826"/>
                    <a:pt x="203240" y="161361"/>
                    <a:pt x="208324" y="168139"/>
                  </a:cubicBezTo>
                  <a:cubicBezTo>
                    <a:pt x="211472" y="172013"/>
                    <a:pt x="214134" y="175644"/>
                    <a:pt x="217039" y="179517"/>
                  </a:cubicBezTo>
                  <a:cubicBezTo>
                    <a:pt x="220186" y="183390"/>
                    <a:pt x="223091" y="187506"/>
                    <a:pt x="225995" y="191621"/>
                  </a:cubicBezTo>
                  <a:cubicBezTo>
                    <a:pt x="228175" y="194526"/>
                    <a:pt x="230595" y="197673"/>
                    <a:pt x="232774" y="201062"/>
                  </a:cubicBezTo>
                  <a:cubicBezTo>
                    <a:pt x="237858" y="207840"/>
                    <a:pt x="242699" y="214860"/>
                    <a:pt x="247541" y="222123"/>
                  </a:cubicBezTo>
                  <a:cubicBezTo>
                    <a:pt x="248025" y="222849"/>
                    <a:pt x="248751" y="223575"/>
                    <a:pt x="249235" y="224543"/>
                  </a:cubicBezTo>
                  <a:cubicBezTo>
                    <a:pt x="254562" y="232290"/>
                    <a:pt x="259402" y="240278"/>
                    <a:pt x="264486" y="248024"/>
                  </a:cubicBezTo>
                  <a:cubicBezTo>
                    <a:pt x="269086" y="255287"/>
                    <a:pt x="273443" y="262549"/>
                    <a:pt x="277800" y="270053"/>
                  </a:cubicBezTo>
                  <a:cubicBezTo>
                    <a:pt x="279737" y="273200"/>
                    <a:pt x="281432" y="276105"/>
                    <a:pt x="283126" y="279252"/>
                  </a:cubicBezTo>
                  <a:cubicBezTo>
                    <a:pt x="287484" y="286757"/>
                    <a:pt x="291598" y="294261"/>
                    <a:pt x="295713" y="301765"/>
                  </a:cubicBezTo>
                  <a:cubicBezTo>
                    <a:pt x="300313" y="310480"/>
                    <a:pt x="304670" y="318710"/>
                    <a:pt x="309029" y="327425"/>
                  </a:cubicBezTo>
                  <a:cubicBezTo>
                    <a:pt x="313143" y="335898"/>
                    <a:pt x="317258" y="344371"/>
                    <a:pt x="321132" y="352843"/>
                  </a:cubicBezTo>
                  <a:cubicBezTo>
                    <a:pt x="322826" y="355990"/>
                    <a:pt x="324037" y="358895"/>
                    <a:pt x="325247" y="362042"/>
                  </a:cubicBezTo>
                  <a:cubicBezTo>
                    <a:pt x="328877" y="369788"/>
                    <a:pt x="332025" y="377535"/>
                    <a:pt x="335172" y="385281"/>
                  </a:cubicBezTo>
                  <a:cubicBezTo>
                    <a:pt x="337834" y="391817"/>
                    <a:pt x="340498" y="398353"/>
                    <a:pt x="342918" y="404890"/>
                  </a:cubicBezTo>
                  <a:cubicBezTo>
                    <a:pt x="344371" y="408036"/>
                    <a:pt x="345581" y="411425"/>
                    <a:pt x="346792" y="414572"/>
                  </a:cubicBezTo>
                  <a:cubicBezTo>
                    <a:pt x="349455" y="424013"/>
                    <a:pt x="352602" y="433212"/>
                    <a:pt x="355749" y="442411"/>
                  </a:cubicBezTo>
                  <a:close/>
                </a:path>
              </a:pathLst>
            </a:custGeom>
            <a:solidFill>
              <a:schemeClr val="accent5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41" name="Freeform: Shape 240"/>
            <p:cNvSpPr/>
            <p:nvPr/>
          </p:nvSpPr>
          <p:spPr>
            <a:xfrm>
              <a:off x="19181601" y="6137296"/>
              <a:ext cx="827086" cy="683246"/>
            </a:xfrm>
            <a:custGeom>
              <a:avLst/>
              <a:gdLst>
                <a:gd name="connsiteX0" fmla="*/ 523748 w 556773"/>
                <a:gd name="connsiteY0" fmla="*/ 406826 h 459943"/>
                <a:gd name="connsiteX1" fmla="*/ 463714 w 556773"/>
                <a:gd name="connsiteY1" fmla="*/ 426918 h 459943"/>
                <a:gd name="connsiteX2" fmla="*/ 450884 w 556773"/>
                <a:gd name="connsiteY2" fmla="*/ 428370 h 459943"/>
                <a:gd name="connsiteX3" fmla="*/ 434907 w 556773"/>
                <a:gd name="connsiteY3" fmla="*/ 429339 h 459943"/>
                <a:gd name="connsiteX4" fmla="*/ 418688 w 556773"/>
                <a:gd name="connsiteY4" fmla="*/ 429097 h 459943"/>
                <a:gd name="connsiteX5" fmla="*/ 402710 w 556773"/>
                <a:gd name="connsiteY5" fmla="*/ 427887 h 459943"/>
                <a:gd name="connsiteX6" fmla="*/ 400048 w 556773"/>
                <a:gd name="connsiteY6" fmla="*/ 427402 h 459943"/>
                <a:gd name="connsiteX7" fmla="*/ 386976 w 556773"/>
                <a:gd name="connsiteY7" fmla="*/ 425466 h 459943"/>
                <a:gd name="connsiteX8" fmla="*/ 383829 w 556773"/>
                <a:gd name="connsiteY8" fmla="*/ 424982 h 459943"/>
                <a:gd name="connsiteX9" fmla="*/ 369305 w 556773"/>
                <a:gd name="connsiteY9" fmla="*/ 422076 h 459943"/>
                <a:gd name="connsiteX10" fmla="*/ 365673 w 556773"/>
                <a:gd name="connsiteY10" fmla="*/ 421109 h 459943"/>
                <a:gd name="connsiteX11" fmla="*/ 354780 w 556773"/>
                <a:gd name="connsiteY11" fmla="*/ 418445 h 459943"/>
                <a:gd name="connsiteX12" fmla="*/ 340013 w 556773"/>
                <a:gd name="connsiteY12" fmla="*/ 414088 h 459943"/>
                <a:gd name="connsiteX13" fmla="*/ 326215 w 556773"/>
                <a:gd name="connsiteY13" fmla="*/ 409246 h 459943"/>
                <a:gd name="connsiteX14" fmla="*/ 324520 w 556773"/>
                <a:gd name="connsiteY14" fmla="*/ 408762 h 459943"/>
                <a:gd name="connsiteX15" fmla="*/ 308786 w 556773"/>
                <a:gd name="connsiteY15" fmla="*/ 402468 h 459943"/>
                <a:gd name="connsiteX16" fmla="*/ 276348 w 556773"/>
                <a:gd name="connsiteY16" fmla="*/ 387218 h 459943"/>
                <a:gd name="connsiteX17" fmla="*/ 259644 w 556773"/>
                <a:gd name="connsiteY17" fmla="*/ 378019 h 459943"/>
                <a:gd name="connsiteX18" fmla="*/ 259160 w 556773"/>
                <a:gd name="connsiteY18" fmla="*/ 377777 h 459943"/>
                <a:gd name="connsiteX19" fmla="*/ 230112 w 556773"/>
                <a:gd name="connsiteY19" fmla="*/ 359863 h 459943"/>
                <a:gd name="connsiteX20" fmla="*/ 217523 w 556773"/>
                <a:gd name="connsiteY20" fmla="*/ 351391 h 459943"/>
                <a:gd name="connsiteX21" fmla="*/ 196463 w 556773"/>
                <a:gd name="connsiteY21" fmla="*/ 335656 h 459943"/>
                <a:gd name="connsiteX22" fmla="*/ 188716 w 556773"/>
                <a:gd name="connsiteY22" fmla="*/ 329846 h 459943"/>
                <a:gd name="connsiteX23" fmla="*/ 161119 w 556773"/>
                <a:gd name="connsiteY23" fmla="*/ 306607 h 459943"/>
                <a:gd name="connsiteX24" fmla="*/ 147563 w 556773"/>
                <a:gd name="connsiteY24" fmla="*/ 294503 h 459943"/>
                <a:gd name="connsiteX25" fmla="*/ 134249 w 556773"/>
                <a:gd name="connsiteY25" fmla="*/ 281915 h 459943"/>
                <a:gd name="connsiteX26" fmla="*/ 120936 w 556773"/>
                <a:gd name="connsiteY26" fmla="*/ 268601 h 459943"/>
                <a:gd name="connsiteX27" fmla="*/ 107863 w 556773"/>
                <a:gd name="connsiteY27" fmla="*/ 255044 h 459943"/>
                <a:gd name="connsiteX28" fmla="*/ 100358 w 556773"/>
                <a:gd name="connsiteY28" fmla="*/ 246814 h 459943"/>
                <a:gd name="connsiteX29" fmla="*/ 81719 w 556773"/>
                <a:gd name="connsiteY29" fmla="*/ 225511 h 459943"/>
                <a:gd name="connsiteX30" fmla="*/ 70099 w 556773"/>
                <a:gd name="connsiteY30" fmla="*/ 211471 h 459943"/>
                <a:gd name="connsiteX31" fmla="*/ 57995 w 556773"/>
                <a:gd name="connsiteY31" fmla="*/ 196220 h 459943"/>
                <a:gd name="connsiteX32" fmla="*/ 56300 w 556773"/>
                <a:gd name="connsiteY32" fmla="*/ 193799 h 459943"/>
                <a:gd name="connsiteX33" fmla="*/ 56060 w 556773"/>
                <a:gd name="connsiteY33" fmla="*/ 193316 h 459943"/>
                <a:gd name="connsiteX34" fmla="*/ 48313 w 556773"/>
                <a:gd name="connsiteY34" fmla="*/ 183148 h 459943"/>
                <a:gd name="connsiteX35" fmla="*/ 46134 w 556773"/>
                <a:gd name="connsiteY35" fmla="*/ 180243 h 459943"/>
                <a:gd name="connsiteX36" fmla="*/ 46134 w 556773"/>
                <a:gd name="connsiteY36" fmla="*/ 180001 h 459943"/>
                <a:gd name="connsiteX37" fmla="*/ 163782 w 556773"/>
                <a:gd name="connsiteY37" fmla="*/ 46134 h 459943"/>
                <a:gd name="connsiteX38" fmla="*/ 168381 w 556773"/>
                <a:gd name="connsiteY38" fmla="*/ 51943 h 459943"/>
                <a:gd name="connsiteX39" fmla="*/ 280705 w 556773"/>
                <a:gd name="connsiteY39" fmla="*/ 145384 h 459943"/>
                <a:gd name="connsiteX40" fmla="*/ 377050 w 556773"/>
                <a:gd name="connsiteY40" fmla="*/ 147563 h 459943"/>
                <a:gd name="connsiteX41" fmla="*/ 523748 w 556773"/>
                <a:gd name="connsiteY41" fmla="*/ 406826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56773" h="459943">
                  <a:moveTo>
                    <a:pt x="523748" y="406826"/>
                  </a:moveTo>
                  <a:cubicBezTo>
                    <a:pt x="505109" y="416751"/>
                    <a:pt x="485259" y="423529"/>
                    <a:pt x="463714" y="426918"/>
                  </a:cubicBezTo>
                  <a:cubicBezTo>
                    <a:pt x="459356" y="427402"/>
                    <a:pt x="455242" y="428128"/>
                    <a:pt x="450884" y="428370"/>
                  </a:cubicBezTo>
                  <a:cubicBezTo>
                    <a:pt x="445558" y="429097"/>
                    <a:pt x="440233" y="429339"/>
                    <a:pt x="434907" y="429339"/>
                  </a:cubicBezTo>
                  <a:cubicBezTo>
                    <a:pt x="429582" y="429581"/>
                    <a:pt x="424013" y="429339"/>
                    <a:pt x="418688" y="429097"/>
                  </a:cubicBezTo>
                  <a:cubicBezTo>
                    <a:pt x="413362" y="428854"/>
                    <a:pt x="408037" y="428370"/>
                    <a:pt x="402710" y="427887"/>
                  </a:cubicBezTo>
                  <a:cubicBezTo>
                    <a:pt x="401985" y="427887"/>
                    <a:pt x="401017" y="427887"/>
                    <a:pt x="400048" y="427402"/>
                  </a:cubicBezTo>
                  <a:cubicBezTo>
                    <a:pt x="395691" y="426918"/>
                    <a:pt x="391333" y="426434"/>
                    <a:pt x="386976" y="425466"/>
                  </a:cubicBezTo>
                  <a:cubicBezTo>
                    <a:pt x="385766" y="425466"/>
                    <a:pt x="384797" y="425223"/>
                    <a:pt x="383829" y="424982"/>
                  </a:cubicBezTo>
                  <a:cubicBezTo>
                    <a:pt x="378987" y="424256"/>
                    <a:pt x="374145" y="423287"/>
                    <a:pt x="369305" y="422076"/>
                  </a:cubicBezTo>
                  <a:cubicBezTo>
                    <a:pt x="368094" y="421835"/>
                    <a:pt x="366641" y="421592"/>
                    <a:pt x="365673" y="421109"/>
                  </a:cubicBezTo>
                  <a:cubicBezTo>
                    <a:pt x="362042" y="420382"/>
                    <a:pt x="358411" y="419656"/>
                    <a:pt x="354780" y="418445"/>
                  </a:cubicBezTo>
                  <a:cubicBezTo>
                    <a:pt x="349696" y="417235"/>
                    <a:pt x="345098" y="415783"/>
                    <a:pt x="340013" y="414088"/>
                  </a:cubicBezTo>
                  <a:cubicBezTo>
                    <a:pt x="335414" y="412878"/>
                    <a:pt x="330815" y="410941"/>
                    <a:pt x="326215" y="409246"/>
                  </a:cubicBezTo>
                  <a:cubicBezTo>
                    <a:pt x="325730" y="409246"/>
                    <a:pt x="325005" y="409005"/>
                    <a:pt x="324520" y="408762"/>
                  </a:cubicBezTo>
                  <a:cubicBezTo>
                    <a:pt x="319436" y="406826"/>
                    <a:pt x="314111" y="404889"/>
                    <a:pt x="308786" y="402468"/>
                  </a:cubicBezTo>
                  <a:cubicBezTo>
                    <a:pt x="298135" y="397869"/>
                    <a:pt x="287241" y="392785"/>
                    <a:pt x="276348" y="387218"/>
                  </a:cubicBezTo>
                  <a:cubicBezTo>
                    <a:pt x="270780" y="384313"/>
                    <a:pt x="265212" y="381408"/>
                    <a:pt x="259644" y="378019"/>
                  </a:cubicBezTo>
                  <a:lnTo>
                    <a:pt x="259160" y="377777"/>
                  </a:lnTo>
                  <a:cubicBezTo>
                    <a:pt x="249478" y="372209"/>
                    <a:pt x="239794" y="366157"/>
                    <a:pt x="230112" y="359863"/>
                  </a:cubicBezTo>
                  <a:cubicBezTo>
                    <a:pt x="225995" y="357200"/>
                    <a:pt x="221881" y="354295"/>
                    <a:pt x="217523" y="351391"/>
                  </a:cubicBezTo>
                  <a:cubicBezTo>
                    <a:pt x="210502" y="346307"/>
                    <a:pt x="203483" y="341223"/>
                    <a:pt x="196463" y="335656"/>
                  </a:cubicBezTo>
                  <a:cubicBezTo>
                    <a:pt x="193801" y="333719"/>
                    <a:pt x="191379" y="331783"/>
                    <a:pt x="188716" y="329846"/>
                  </a:cubicBezTo>
                  <a:cubicBezTo>
                    <a:pt x="179517" y="322341"/>
                    <a:pt x="170318" y="314837"/>
                    <a:pt x="161119" y="306607"/>
                  </a:cubicBezTo>
                  <a:cubicBezTo>
                    <a:pt x="156520" y="302733"/>
                    <a:pt x="152163" y="298618"/>
                    <a:pt x="147563" y="294503"/>
                  </a:cubicBezTo>
                  <a:cubicBezTo>
                    <a:pt x="142964" y="290388"/>
                    <a:pt x="138607" y="286030"/>
                    <a:pt x="134249" y="281915"/>
                  </a:cubicBezTo>
                  <a:cubicBezTo>
                    <a:pt x="129650" y="277557"/>
                    <a:pt x="125293" y="272959"/>
                    <a:pt x="120936" y="268601"/>
                  </a:cubicBezTo>
                  <a:cubicBezTo>
                    <a:pt x="116578" y="264001"/>
                    <a:pt x="112220" y="259644"/>
                    <a:pt x="107863" y="255044"/>
                  </a:cubicBezTo>
                  <a:cubicBezTo>
                    <a:pt x="105200" y="252382"/>
                    <a:pt x="102780" y="249477"/>
                    <a:pt x="100358" y="246814"/>
                  </a:cubicBezTo>
                  <a:cubicBezTo>
                    <a:pt x="94064" y="239794"/>
                    <a:pt x="87771" y="232774"/>
                    <a:pt x="81719" y="225511"/>
                  </a:cubicBezTo>
                  <a:cubicBezTo>
                    <a:pt x="77603" y="220670"/>
                    <a:pt x="73973" y="216071"/>
                    <a:pt x="70099" y="211471"/>
                  </a:cubicBezTo>
                  <a:cubicBezTo>
                    <a:pt x="65984" y="206388"/>
                    <a:pt x="61869" y="201304"/>
                    <a:pt x="57995" y="196220"/>
                  </a:cubicBezTo>
                  <a:cubicBezTo>
                    <a:pt x="57270" y="195494"/>
                    <a:pt x="56785" y="194526"/>
                    <a:pt x="56300" y="193799"/>
                  </a:cubicBezTo>
                  <a:cubicBezTo>
                    <a:pt x="56060" y="193799"/>
                    <a:pt x="56060" y="193316"/>
                    <a:pt x="56060" y="193316"/>
                  </a:cubicBezTo>
                  <a:cubicBezTo>
                    <a:pt x="53396" y="190168"/>
                    <a:pt x="50733" y="186537"/>
                    <a:pt x="48313" y="183148"/>
                  </a:cubicBezTo>
                  <a:cubicBezTo>
                    <a:pt x="47586" y="182180"/>
                    <a:pt x="46861" y="181212"/>
                    <a:pt x="46134" y="180243"/>
                  </a:cubicBezTo>
                  <a:lnTo>
                    <a:pt x="46134" y="180001"/>
                  </a:lnTo>
                  <a:lnTo>
                    <a:pt x="163782" y="46134"/>
                  </a:lnTo>
                  <a:cubicBezTo>
                    <a:pt x="165234" y="48070"/>
                    <a:pt x="166687" y="50007"/>
                    <a:pt x="168381" y="51943"/>
                  </a:cubicBezTo>
                  <a:cubicBezTo>
                    <a:pt x="200820" y="94064"/>
                    <a:pt x="240036" y="127955"/>
                    <a:pt x="280705" y="145384"/>
                  </a:cubicBezTo>
                  <a:cubicBezTo>
                    <a:pt x="318468" y="161604"/>
                    <a:pt x="351633" y="161119"/>
                    <a:pt x="377050" y="147563"/>
                  </a:cubicBezTo>
                  <a:lnTo>
                    <a:pt x="523748" y="4068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42" name="Freeform: Shape 241"/>
            <p:cNvSpPr/>
            <p:nvPr/>
          </p:nvSpPr>
          <p:spPr>
            <a:xfrm>
              <a:off x="20272637" y="5929806"/>
              <a:ext cx="215761" cy="251722"/>
            </a:xfrm>
            <a:custGeom>
              <a:avLst/>
              <a:gdLst>
                <a:gd name="connsiteX0" fmla="*/ 101568 w 145245"/>
                <a:gd name="connsiteY0" fmla="*/ 142238 h 169452"/>
                <a:gd name="connsiteX1" fmla="*/ 46134 w 145245"/>
                <a:gd name="connsiteY1" fmla="*/ 110283 h 169452"/>
                <a:gd name="connsiteX2" fmla="*/ 46134 w 145245"/>
                <a:gd name="connsiteY2" fmla="*/ 46134 h 169452"/>
                <a:gd name="connsiteX3" fmla="*/ 101568 w 145245"/>
                <a:gd name="connsiteY3" fmla="*/ 78088 h 16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245" h="169452">
                  <a:moveTo>
                    <a:pt x="101568" y="142238"/>
                  </a:moveTo>
                  <a:lnTo>
                    <a:pt x="46134" y="110283"/>
                  </a:lnTo>
                  <a:lnTo>
                    <a:pt x="46134" y="46134"/>
                  </a:lnTo>
                  <a:lnTo>
                    <a:pt x="101568" y="780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43" name="Freeform: Shape 242"/>
            <p:cNvSpPr/>
            <p:nvPr/>
          </p:nvSpPr>
          <p:spPr>
            <a:xfrm>
              <a:off x="20272637" y="6071850"/>
              <a:ext cx="215761" cy="251722"/>
            </a:xfrm>
            <a:custGeom>
              <a:avLst/>
              <a:gdLst>
                <a:gd name="connsiteX0" fmla="*/ 101568 w 145245"/>
                <a:gd name="connsiteY0" fmla="*/ 142238 h 169452"/>
                <a:gd name="connsiteX1" fmla="*/ 46134 w 145245"/>
                <a:gd name="connsiteY1" fmla="*/ 110042 h 169452"/>
                <a:gd name="connsiteX2" fmla="*/ 46134 w 145245"/>
                <a:gd name="connsiteY2" fmla="*/ 46134 h 169452"/>
                <a:gd name="connsiteX3" fmla="*/ 101568 w 145245"/>
                <a:gd name="connsiteY3" fmla="*/ 78088 h 16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245" h="169452">
                  <a:moveTo>
                    <a:pt x="101568" y="142238"/>
                  </a:moveTo>
                  <a:lnTo>
                    <a:pt x="46134" y="110042"/>
                  </a:lnTo>
                  <a:lnTo>
                    <a:pt x="46134" y="46134"/>
                  </a:lnTo>
                  <a:lnTo>
                    <a:pt x="101568" y="78088"/>
                  </a:lnTo>
                  <a:close/>
                </a:path>
              </a:pathLst>
            </a:custGeom>
            <a:solidFill>
              <a:schemeClr val="accent2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44" name="Freeform: Shape 243"/>
            <p:cNvSpPr/>
            <p:nvPr/>
          </p:nvSpPr>
          <p:spPr>
            <a:xfrm>
              <a:off x="20272637" y="6213891"/>
              <a:ext cx="215761" cy="251722"/>
            </a:xfrm>
            <a:custGeom>
              <a:avLst/>
              <a:gdLst>
                <a:gd name="connsiteX0" fmla="*/ 101568 w 145245"/>
                <a:gd name="connsiteY0" fmla="*/ 141996 h 169452"/>
                <a:gd name="connsiteX1" fmla="*/ 46134 w 145245"/>
                <a:gd name="connsiteY1" fmla="*/ 110042 h 169452"/>
                <a:gd name="connsiteX2" fmla="*/ 46134 w 145245"/>
                <a:gd name="connsiteY2" fmla="*/ 46134 h 169452"/>
                <a:gd name="connsiteX3" fmla="*/ 101568 w 145245"/>
                <a:gd name="connsiteY3" fmla="*/ 78088 h 16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245" h="169452">
                  <a:moveTo>
                    <a:pt x="101568" y="141996"/>
                  </a:moveTo>
                  <a:lnTo>
                    <a:pt x="46134" y="110042"/>
                  </a:lnTo>
                  <a:lnTo>
                    <a:pt x="46134" y="46134"/>
                  </a:lnTo>
                  <a:lnTo>
                    <a:pt x="101568" y="78088"/>
                  </a:lnTo>
                  <a:close/>
                </a:path>
              </a:pathLst>
            </a:custGeom>
            <a:solidFill>
              <a:schemeClr val="accent5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45" name="Freeform: Shape 244"/>
            <p:cNvSpPr/>
            <p:nvPr/>
          </p:nvSpPr>
          <p:spPr>
            <a:xfrm>
              <a:off x="20272637" y="6355935"/>
              <a:ext cx="215761" cy="251722"/>
            </a:xfrm>
            <a:custGeom>
              <a:avLst/>
              <a:gdLst>
                <a:gd name="connsiteX0" fmla="*/ 101568 w 145245"/>
                <a:gd name="connsiteY0" fmla="*/ 141995 h 169452"/>
                <a:gd name="connsiteX1" fmla="*/ 46134 w 145245"/>
                <a:gd name="connsiteY1" fmla="*/ 110041 h 169452"/>
                <a:gd name="connsiteX2" fmla="*/ 46134 w 145245"/>
                <a:gd name="connsiteY2" fmla="*/ 46134 h 169452"/>
                <a:gd name="connsiteX3" fmla="*/ 101568 w 145245"/>
                <a:gd name="connsiteY3" fmla="*/ 78088 h 16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245" h="169452">
                  <a:moveTo>
                    <a:pt x="101568" y="141995"/>
                  </a:moveTo>
                  <a:lnTo>
                    <a:pt x="46134" y="110041"/>
                  </a:lnTo>
                  <a:lnTo>
                    <a:pt x="46134" y="46134"/>
                  </a:lnTo>
                  <a:lnTo>
                    <a:pt x="101568" y="78088"/>
                  </a:lnTo>
                  <a:close/>
                </a:path>
              </a:pathLst>
            </a:custGeom>
            <a:solidFill>
              <a:schemeClr val="accent4"/>
            </a:solidFill>
            <a:ln w="242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7464138" y="5707573"/>
              <a:ext cx="3599625" cy="3026981"/>
              <a:chOff x="18669889" y="4999229"/>
              <a:chExt cx="3228836" cy="2715179"/>
            </a:xfrm>
            <a:solidFill>
              <a:schemeClr val="bg1"/>
            </a:solidFill>
          </p:grpSpPr>
          <p:sp>
            <p:nvSpPr>
              <p:cNvPr id="246" name="Freeform: Shape 245"/>
              <p:cNvSpPr/>
              <p:nvPr/>
            </p:nvSpPr>
            <p:spPr>
              <a:xfrm>
                <a:off x="21382627" y="5310177"/>
                <a:ext cx="516098" cy="354817"/>
              </a:xfrm>
              <a:custGeom>
                <a:avLst/>
                <a:gdLst>
                  <a:gd name="connsiteX0" fmla="*/ 352116 w 387320"/>
                  <a:gd name="connsiteY0" fmla="*/ 237131 h 266282"/>
                  <a:gd name="connsiteX1" fmla="*/ 46134 w 387320"/>
                  <a:gd name="connsiteY1" fmla="*/ 60174 h 266282"/>
                  <a:gd name="connsiteX2" fmla="*/ 46134 w 387320"/>
                  <a:gd name="connsiteY2" fmla="*/ 46134 h 266282"/>
                  <a:gd name="connsiteX3" fmla="*/ 352116 w 387320"/>
                  <a:gd name="connsiteY3" fmla="*/ 222849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320" h="266282">
                    <a:moveTo>
                      <a:pt x="352116" y="237131"/>
                    </a:moveTo>
                    <a:lnTo>
                      <a:pt x="46134" y="60174"/>
                    </a:lnTo>
                    <a:lnTo>
                      <a:pt x="46134" y="46134"/>
                    </a:lnTo>
                    <a:lnTo>
                      <a:pt x="352116" y="222849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47" name="Freeform: Shape 246"/>
              <p:cNvSpPr/>
              <p:nvPr/>
            </p:nvSpPr>
            <p:spPr>
              <a:xfrm>
                <a:off x="21382627" y="5366302"/>
                <a:ext cx="516098" cy="354817"/>
              </a:xfrm>
              <a:custGeom>
                <a:avLst/>
                <a:gdLst>
                  <a:gd name="connsiteX0" fmla="*/ 352116 w 387320"/>
                  <a:gd name="connsiteY0" fmla="*/ 237131 h 266282"/>
                  <a:gd name="connsiteX1" fmla="*/ 46134 w 387320"/>
                  <a:gd name="connsiteY1" fmla="*/ 60174 h 266282"/>
                  <a:gd name="connsiteX2" fmla="*/ 46134 w 387320"/>
                  <a:gd name="connsiteY2" fmla="*/ 46134 h 266282"/>
                  <a:gd name="connsiteX3" fmla="*/ 352116 w 387320"/>
                  <a:gd name="connsiteY3" fmla="*/ 222849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320" h="266282">
                    <a:moveTo>
                      <a:pt x="352116" y="237131"/>
                    </a:moveTo>
                    <a:lnTo>
                      <a:pt x="46134" y="60174"/>
                    </a:lnTo>
                    <a:lnTo>
                      <a:pt x="46134" y="46134"/>
                    </a:lnTo>
                    <a:lnTo>
                      <a:pt x="352116" y="222849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48" name="Freeform: Shape 247"/>
              <p:cNvSpPr/>
              <p:nvPr/>
            </p:nvSpPr>
            <p:spPr>
              <a:xfrm>
                <a:off x="21382627" y="5422428"/>
                <a:ext cx="516098" cy="354817"/>
              </a:xfrm>
              <a:custGeom>
                <a:avLst/>
                <a:gdLst>
                  <a:gd name="connsiteX0" fmla="*/ 352116 w 387320"/>
                  <a:gd name="connsiteY0" fmla="*/ 237131 h 266282"/>
                  <a:gd name="connsiteX1" fmla="*/ 46134 w 387320"/>
                  <a:gd name="connsiteY1" fmla="*/ 60174 h 266282"/>
                  <a:gd name="connsiteX2" fmla="*/ 46134 w 387320"/>
                  <a:gd name="connsiteY2" fmla="*/ 46134 h 266282"/>
                  <a:gd name="connsiteX3" fmla="*/ 352116 w 387320"/>
                  <a:gd name="connsiteY3" fmla="*/ 222848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320" h="266282">
                    <a:moveTo>
                      <a:pt x="352116" y="237131"/>
                    </a:moveTo>
                    <a:lnTo>
                      <a:pt x="46134" y="60174"/>
                    </a:lnTo>
                    <a:lnTo>
                      <a:pt x="46134" y="46134"/>
                    </a:lnTo>
                    <a:lnTo>
                      <a:pt x="352116" y="222848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49" name="Freeform: Shape 248"/>
              <p:cNvSpPr/>
              <p:nvPr/>
            </p:nvSpPr>
            <p:spPr>
              <a:xfrm>
                <a:off x="21376175" y="5475006"/>
                <a:ext cx="516098" cy="354817"/>
              </a:xfrm>
              <a:custGeom>
                <a:avLst/>
                <a:gdLst>
                  <a:gd name="connsiteX0" fmla="*/ 352117 w 387320"/>
                  <a:gd name="connsiteY0" fmla="*/ 236889 h 266282"/>
                  <a:gd name="connsiteX1" fmla="*/ 46134 w 387320"/>
                  <a:gd name="connsiteY1" fmla="*/ 60174 h 266282"/>
                  <a:gd name="connsiteX2" fmla="*/ 46134 w 387320"/>
                  <a:gd name="connsiteY2" fmla="*/ 46134 h 266282"/>
                  <a:gd name="connsiteX3" fmla="*/ 352117 w 387320"/>
                  <a:gd name="connsiteY3" fmla="*/ 222848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320" h="266282">
                    <a:moveTo>
                      <a:pt x="352117" y="236889"/>
                    </a:moveTo>
                    <a:lnTo>
                      <a:pt x="46134" y="60174"/>
                    </a:lnTo>
                    <a:lnTo>
                      <a:pt x="46134" y="46134"/>
                    </a:lnTo>
                    <a:lnTo>
                      <a:pt x="352117" y="222848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50" name="Freeform: Shape 249"/>
              <p:cNvSpPr/>
              <p:nvPr/>
            </p:nvSpPr>
            <p:spPr>
              <a:xfrm>
                <a:off x="21382627" y="5556614"/>
                <a:ext cx="516098" cy="354817"/>
              </a:xfrm>
              <a:custGeom>
                <a:avLst/>
                <a:gdLst>
                  <a:gd name="connsiteX0" fmla="*/ 352116 w 387320"/>
                  <a:gd name="connsiteY0" fmla="*/ 237131 h 266282"/>
                  <a:gd name="connsiteX1" fmla="*/ 46134 w 387320"/>
                  <a:gd name="connsiteY1" fmla="*/ 60174 h 266282"/>
                  <a:gd name="connsiteX2" fmla="*/ 46134 w 387320"/>
                  <a:gd name="connsiteY2" fmla="*/ 46134 h 266282"/>
                  <a:gd name="connsiteX3" fmla="*/ 352116 w 387320"/>
                  <a:gd name="connsiteY3" fmla="*/ 222848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320" h="266282">
                    <a:moveTo>
                      <a:pt x="352116" y="237131"/>
                    </a:moveTo>
                    <a:lnTo>
                      <a:pt x="46134" y="60174"/>
                    </a:lnTo>
                    <a:lnTo>
                      <a:pt x="46134" y="46134"/>
                    </a:lnTo>
                    <a:lnTo>
                      <a:pt x="352116" y="222848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51" name="Freeform: Shape 250"/>
              <p:cNvSpPr/>
              <p:nvPr/>
            </p:nvSpPr>
            <p:spPr>
              <a:xfrm>
                <a:off x="21382627" y="5612739"/>
                <a:ext cx="516098" cy="354817"/>
              </a:xfrm>
              <a:custGeom>
                <a:avLst/>
                <a:gdLst>
                  <a:gd name="connsiteX0" fmla="*/ 352116 w 387320"/>
                  <a:gd name="connsiteY0" fmla="*/ 236889 h 266282"/>
                  <a:gd name="connsiteX1" fmla="*/ 46134 w 387320"/>
                  <a:gd name="connsiteY1" fmla="*/ 60174 h 266282"/>
                  <a:gd name="connsiteX2" fmla="*/ 46134 w 387320"/>
                  <a:gd name="connsiteY2" fmla="*/ 46134 h 266282"/>
                  <a:gd name="connsiteX3" fmla="*/ 352116 w 387320"/>
                  <a:gd name="connsiteY3" fmla="*/ 222849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320" h="266282">
                    <a:moveTo>
                      <a:pt x="352116" y="236889"/>
                    </a:moveTo>
                    <a:lnTo>
                      <a:pt x="46134" y="60174"/>
                    </a:lnTo>
                    <a:lnTo>
                      <a:pt x="46134" y="46134"/>
                    </a:lnTo>
                    <a:lnTo>
                      <a:pt x="352116" y="222849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52" name="Freeform: Shape 251"/>
              <p:cNvSpPr/>
              <p:nvPr/>
            </p:nvSpPr>
            <p:spPr>
              <a:xfrm>
                <a:off x="21382627" y="5668864"/>
                <a:ext cx="516098" cy="354817"/>
              </a:xfrm>
              <a:custGeom>
                <a:avLst/>
                <a:gdLst>
                  <a:gd name="connsiteX0" fmla="*/ 352116 w 387320"/>
                  <a:gd name="connsiteY0" fmla="*/ 236889 h 266282"/>
                  <a:gd name="connsiteX1" fmla="*/ 46134 w 387320"/>
                  <a:gd name="connsiteY1" fmla="*/ 60174 h 266282"/>
                  <a:gd name="connsiteX2" fmla="*/ 46134 w 387320"/>
                  <a:gd name="connsiteY2" fmla="*/ 46134 h 266282"/>
                  <a:gd name="connsiteX3" fmla="*/ 352116 w 387320"/>
                  <a:gd name="connsiteY3" fmla="*/ 222849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320" h="266282">
                    <a:moveTo>
                      <a:pt x="352116" y="236889"/>
                    </a:moveTo>
                    <a:lnTo>
                      <a:pt x="46134" y="60174"/>
                    </a:lnTo>
                    <a:lnTo>
                      <a:pt x="46134" y="46134"/>
                    </a:lnTo>
                    <a:lnTo>
                      <a:pt x="352116" y="222849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53" name="Freeform: Shape 252"/>
              <p:cNvSpPr/>
              <p:nvPr/>
            </p:nvSpPr>
            <p:spPr>
              <a:xfrm>
                <a:off x="21376175" y="5721120"/>
                <a:ext cx="516098" cy="354817"/>
              </a:xfrm>
              <a:custGeom>
                <a:avLst/>
                <a:gdLst>
                  <a:gd name="connsiteX0" fmla="*/ 352117 w 387320"/>
                  <a:gd name="connsiteY0" fmla="*/ 237131 h 266282"/>
                  <a:gd name="connsiteX1" fmla="*/ 46134 w 387320"/>
                  <a:gd name="connsiteY1" fmla="*/ 60416 h 266282"/>
                  <a:gd name="connsiteX2" fmla="*/ 46134 w 387320"/>
                  <a:gd name="connsiteY2" fmla="*/ 46134 h 266282"/>
                  <a:gd name="connsiteX3" fmla="*/ 352117 w 387320"/>
                  <a:gd name="connsiteY3" fmla="*/ 223091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320" h="266282">
                    <a:moveTo>
                      <a:pt x="352117" y="237131"/>
                    </a:moveTo>
                    <a:lnTo>
                      <a:pt x="46134" y="60416"/>
                    </a:lnTo>
                    <a:lnTo>
                      <a:pt x="46134" y="46134"/>
                    </a:lnTo>
                    <a:lnTo>
                      <a:pt x="352117" y="223091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54" name="Freeform: Shape 253"/>
              <p:cNvSpPr/>
              <p:nvPr/>
            </p:nvSpPr>
            <p:spPr>
              <a:xfrm>
                <a:off x="18669889" y="4999229"/>
                <a:ext cx="967683" cy="677378"/>
              </a:xfrm>
              <a:custGeom>
                <a:avLst/>
                <a:gdLst>
                  <a:gd name="connsiteX0" fmla="*/ 697316 w 726226"/>
                  <a:gd name="connsiteY0" fmla="*/ 473639 h 508358"/>
                  <a:gd name="connsiteX1" fmla="*/ 46134 w 726226"/>
                  <a:gd name="connsiteY1" fmla="*/ 97695 h 508358"/>
                  <a:gd name="connsiteX2" fmla="*/ 46134 w 726226"/>
                  <a:gd name="connsiteY2" fmla="*/ 46134 h 508358"/>
                  <a:gd name="connsiteX3" fmla="*/ 697316 w 726226"/>
                  <a:gd name="connsiteY3" fmla="*/ 422077 h 50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6226" h="508358">
                    <a:moveTo>
                      <a:pt x="697316" y="473639"/>
                    </a:moveTo>
                    <a:lnTo>
                      <a:pt x="46134" y="97695"/>
                    </a:lnTo>
                    <a:lnTo>
                      <a:pt x="46134" y="46134"/>
                    </a:lnTo>
                    <a:lnTo>
                      <a:pt x="697316" y="422077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55" name="Freeform: Shape 254"/>
              <p:cNvSpPr/>
              <p:nvPr/>
            </p:nvSpPr>
            <p:spPr>
              <a:xfrm>
                <a:off x="18669889" y="5227924"/>
                <a:ext cx="1322500" cy="870914"/>
              </a:xfrm>
              <a:custGeom>
                <a:avLst/>
                <a:gdLst>
                  <a:gd name="connsiteX0" fmla="*/ 966989 w 992508"/>
                  <a:gd name="connsiteY0" fmla="*/ 630262 h 653603"/>
                  <a:gd name="connsiteX1" fmla="*/ 46134 w 992508"/>
                  <a:gd name="connsiteY1" fmla="*/ 98664 h 653603"/>
                  <a:gd name="connsiteX2" fmla="*/ 46134 w 992508"/>
                  <a:gd name="connsiteY2" fmla="*/ 46134 h 653603"/>
                  <a:gd name="connsiteX3" fmla="*/ 966989 w 992508"/>
                  <a:gd name="connsiteY3" fmla="*/ 577973 h 65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2508" h="653603">
                    <a:moveTo>
                      <a:pt x="966989" y="630262"/>
                    </a:moveTo>
                    <a:lnTo>
                      <a:pt x="46134" y="98664"/>
                    </a:lnTo>
                    <a:lnTo>
                      <a:pt x="46134" y="46134"/>
                    </a:lnTo>
                    <a:lnTo>
                      <a:pt x="966989" y="577973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56" name="Freeform: Shape 255"/>
              <p:cNvSpPr/>
              <p:nvPr/>
            </p:nvSpPr>
            <p:spPr>
              <a:xfrm>
                <a:off x="18669889" y="5363721"/>
                <a:ext cx="1322500" cy="870914"/>
              </a:xfrm>
              <a:custGeom>
                <a:avLst/>
                <a:gdLst>
                  <a:gd name="connsiteX0" fmla="*/ 966989 w 992508"/>
                  <a:gd name="connsiteY0" fmla="*/ 630019 h 653603"/>
                  <a:gd name="connsiteX1" fmla="*/ 46134 w 992508"/>
                  <a:gd name="connsiteY1" fmla="*/ 98422 h 653603"/>
                  <a:gd name="connsiteX2" fmla="*/ 46134 w 992508"/>
                  <a:gd name="connsiteY2" fmla="*/ 46134 h 653603"/>
                  <a:gd name="connsiteX3" fmla="*/ 966989 w 992508"/>
                  <a:gd name="connsiteY3" fmla="*/ 577731 h 65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2508" h="653603">
                    <a:moveTo>
                      <a:pt x="966989" y="630019"/>
                    </a:moveTo>
                    <a:lnTo>
                      <a:pt x="46134" y="98422"/>
                    </a:lnTo>
                    <a:lnTo>
                      <a:pt x="46134" y="46134"/>
                    </a:lnTo>
                    <a:lnTo>
                      <a:pt x="966989" y="577731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57" name="Freeform: Shape 256"/>
              <p:cNvSpPr/>
              <p:nvPr/>
            </p:nvSpPr>
            <p:spPr>
              <a:xfrm>
                <a:off x="18669889" y="5499197"/>
                <a:ext cx="1322500" cy="870914"/>
              </a:xfrm>
              <a:custGeom>
                <a:avLst/>
                <a:gdLst>
                  <a:gd name="connsiteX0" fmla="*/ 966989 w 992508"/>
                  <a:gd name="connsiteY0" fmla="*/ 630262 h 653603"/>
                  <a:gd name="connsiteX1" fmla="*/ 46134 w 992508"/>
                  <a:gd name="connsiteY1" fmla="*/ 98422 h 653603"/>
                  <a:gd name="connsiteX2" fmla="*/ 46134 w 992508"/>
                  <a:gd name="connsiteY2" fmla="*/ 46134 h 653603"/>
                  <a:gd name="connsiteX3" fmla="*/ 966989 w 992508"/>
                  <a:gd name="connsiteY3" fmla="*/ 577731 h 65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2508" h="653603">
                    <a:moveTo>
                      <a:pt x="966989" y="630262"/>
                    </a:moveTo>
                    <a:lnTo>
                      <a:pt x="46134" y="98422"/>
                    </a:lnTo>
                    <a:lnTo>
                      <a:pt x="46134" y="46134"/>
                    </a:lnTo>
                    <a:lnTo>
                      <a:pt x="966989" y="577731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58" name="Freeform: Shape 257"/>
              <p:cNvSpPr/>
              <p:nvPr/>
            </p:nvSpPr>
            <p:spPr>
              <a:xfrm>
                <a:off x="18669889" y="5634673"/>
                <a:ext cx="1322500" cy="870914"/>
              </a:xfrm>
              <a:custGeom>
                <a:avLst/>
                <a:gdLst>
                  <a:gd name="connsiteX0" fmla="*/ 966989 w 992508"/>
                  <a:gd name="connsiteY0" fmla="*/ 630262 h 653603"/>
                  <a:gd name="connsiteX1" fmla="*/ 46134 w 992508"/>
                  <a:gd name="connsiteY1" fmla="*/ 98664 h 653603"/>
                  <a:gd name="connsiteX2" fmla="*/ 46134 w 992508"/>
                  <a:gd name="connsiteY2" fmla="*/ 46134 h 653603"/>
                  <a:gd name="connsiteX3" fmla="*/ 966989 w 992508"/>
                  <a:gd name="connsiteY3" fmla="*/ 577732 h 65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2508" h="653603">
                    <a:moveTo>
                      <a:pt x="966989" y="630262"/>
                    </a:moveTo>
                    <a:lnTo>
                      <a:pt x="46134" y="98664"/>
                    </a:lnTo>
                    <a:lnTo>
                      <a:pt x="46134" y="46134"/>
                    </a:lnTo>
                    <a:lnTo>
                      <a:pt x="966989" y="577732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59" name="Freeform: Shape 258"/>
              <p:cNvSpPr/>
              <p:nvPr/>
            </p:nvSpPr>
            <p:spPr>
              <a:xfrm>
                <a:off x="18669889" y="5770148"/>
                <a:ext cx="1322500" cy="870914"/>
              </a:xfrm>
              <a:custGeom>
                <a:avLst/>
                <a:gdLst>
                  <a:gd name="connsiteX0" fmla="*/ 966989 w 992508"/>
                  <a:gd name="connsiteY0" fmla="*/ 630262 h 653603"/>
                  <a:gd name="connsiteX1" fmla="*/ 46134 w 992508"/>
                  <a:gd name="connsiteY1" fmla="*/ 98664 h 653603"/>
                  <a:gd name="connsiteX2" fmla="*/ 46134 w 992508"/>
                  <a:gd name="connsiteY2" fmla="*/ 46134 h 653603"/>
                  <a:gd name="connsiteX3" fmla="*/ 966989 w 992508"/>
                  <a:gd name="connsiteY3" fmla="*/ 577973 h 65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2508" h="653603">
                    <a:moveTo>
                      <a:pt x="966989" y="630262"/>
                    </a:moveTo>
                    <a:lnTo>
                      <a:pt x="46134" y="98664"/>
                    </a:lnTo>
                    <a:lnTo>
                      <a:pt x="46134" y="46134"/>
                    </a:lnTo>
                    <a:lnTo>
                      <a:pt x="966989" y="577973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60" name="Freeform: Shape 259"/>
              <p:cNvSpPr/>
              <p:nvPr/>
            </p:nvSpPr>
            <p:spPr>
              <a:xfrm>
                <a:off x="20612859" y="6365782"/>
                <a:ext cx="1257988" cy="806402"/>
              </a:xfrm>
              <a:custGeom>
                <a:avLst/>
                <a:gdLst>
                  <a:gd name="connsiteX0" fmla="*/ 939010 w 944093"/>
                  <a:gd name="connsiteY0" fmla="*/ 602041 h 605188"/>
                  <a:gd name="connsiteX1" fmla="*/ 18156 w 944093"/>
                  <a:gd name="connsiteY1" fmla="*/ 70444 h 605188"/>
                  <a:gd name="connsiteX2" fmla="*/ 18156 w 944093"/>
                  <a:gd name="connsiteY2" fmla="*/ 18156 h 605188"/>
                  <a:gd name="connsiteX3" fmla="*/ 939010 w 944093"/>
                  <a:gd name="connsiteY3" fmla="*/ 549753 h 60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4093" h="605188">
                    <a:moveTo>
                      <a:pt x="939010" y="602041"/>
                    </a:moveTo>
                    <a:lnTo>
                      <a:pt x="18156" y="70444"/>
                    </a:lnTo>
                    <a:lnTo>
                      <a:pt x="18156" y="18156"/>
                    </a:lnTo>
                    <a:lnTo>
                      <a:pt x="939010" y="5497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61" name="Freeform: Shape 260"/>
              <p:cNvSpPr/>
              <p:nvPr/>
            </p:nvSpPr>
            <p:spPr>
              <a:xfrm>
                <a:off x="20612859" y="6501258"/>
                <a:ext cx="1257988" cy="806402"/>
              </a:xfrm>
              <a:custGeom>
                <a:avLst/>
                <a:gdLst>
                  <a:gd name="connsiteX0" fmla="*/ 939010 w 944093"/>
                  <a:gd name="connsiteY0" fmla="*/ 602284 h 605188"/>
                  <a:gd name="connsiteX1" fmla="*/ 18156 w 944093"/>
                  <a:gd name="connsiteY1" fmla="*/ 70444 h 605188"/>
                  <a:gd name="connsiteX2" fmla="*/ 18156 w 944093"/>
                  <a:gd name="connsiteY2" fmla="*/ 18156 h 605188"/>
                  <a:gd name="connsiteX3" fmla="*/ 939010 w 944093"/>
                  <a:gd name="connsiteY3" fmla="*/ 549753 h 60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4093" h="605188">
                    <a:moveTo>
                      <a:pt x="939010" y="602284"/>
                    </a:moveTo>
                    <a:lnTo>
                      <a:pt x="18156" y="70444"/>
                    </a:lnTo>
                    <a:lnTo>
                      <a:pt x="18156" y="18156"/>
                    </a:lnTo>
                    <a:lnTo>
                      <a:pt x="939010" y="5497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62" name="Freeform: Shape 261"/>
              <p:cNvSpPr/>
              <p:nvPr/>
            </p:nvSpPr>
            <p:spPr>
              <a:xfrm>
                <a:off x="20612859" y="6636733"/>
                <a:ext cx="1257988" cy="806402"/>
              </a:xfrm>
              <a:custGeom>
                <a:avLst/>
                <a:gdLst>
                  <a:gd name="connsiteX0" fmla="*/ 939010 w 944093"/>
                  <a:gd name="connsiteY0" fmla="*/ 602284 h 605188"/>
                  <a:gd name="connsiteX1" fmla="*/ 18156 w 944093"/>
                  <a:gd name="connsiteY1" fmla="*/ 70686 h 605188"/>
                  <a:gd name="connsiteX2" fmla="*/ 18156 w 944093"/>
                  <a:gd name="connsiteY2" fmla="*/ 18156 h 605188"/>
                  <a:gd name="connsiteX3" fmla="*/ 939010 w 944093"/>
                  <a:gd name="connsiteY3" fmla="*/ 549754 h 60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4093" h="605188">
                    <a:moveTo>
                      <a:pt x="939010" y="602284"/>
                    </a:moveTo>
                    <a:lnTo>
                      <a:pt x="18156" y="70686"/>
                    </a:lnTo>
                    <a:lnTo>
                      <a:pt x="18156" y="18156"/>
                    </a:lnTo>
                    <a:lnTo>
                      <a:pt x="939010" y="54975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63" name="Freeform: Shape 262"/>
              <p:cNvSpPr/>
              <p:nvPr/>
            </p:nvSpPr>
            <p:spPr>
              <a:xfrm>
                <a:off x="20612859" y="6772209"/>
                <a:ext cx="1257988" cy="806402"/>
              </a:xfrm>
              <a:custGeom>
                <a:avLst/>
                <a:gdLst>
                  <a:gd name="connsiteX0" fmla="*/ 939010 w 944093"/>
                  <a:gd name="connsiteY0" fmla="*/ 602284 h 605188"/>
                  <a:gd name="connsiteX1" fmla="*/ 18156 w 944093"/>
                  <a:gd name="connsiteY1" fmla="*/ 70686 h 605188"/>
                  <a:gd name="connsiteX2" fmla="*/ 18156 w 944093"/>
                  <a:gd name="connsiteY2" fmla="*/ 18156 h 605188"/>
                  <a:gd name="connsiteX3" fmla="*/ 939010 w 944093"/>
                  <a:gd name="connsiteY3" fmla="*/ 549995 h 60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4093" h="605188">
                    <a:moveTo>
                      <a:pt x="939010" y="602284"/>
                    </a:moveTo>
                    <a:lnTo>
                      <a:pt x="18156" y="70686"/>
                    </a:lnTo>
                    <a:lnTo>
                      <a:pt x="18156" y="18156"/>
                    </a:lnTo>
                    <a:lnTo>
                      <a:pt x="939010" y="54999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64" name="Freeform: Shape 263"/>
              <p:cNvSpPr/>
              <p:nvPr/>
            </p:nvSpPr>
            <p:spPr>
              <a:xfrm>
                <a:off x="20612859" y="6908006"/>
                <a:ext cx="1257988" cy="806402"/>
              </a:xfrm>
              <a:custGeom>
                <a:avLst/>
                <a:gdLst>
                  <a:gd name="connsiteX0" fmla="*/ 939010 w 944093"/>
                  <a:gd name="connsiteY0" fmla="*/ 602041 h 605188"/>
                  <a:gd name="connsiteX1" fmla="*/ 18156 w 944093"/>
                  <a:gd name="connsiteY1" fmla="*/ 70444 h 605188"/>
                  <a:gd name="connsiteX2" fmla="*/ 18156 w 944093"/>
                  <a:gd name="connsiteY2" fmla="*/ 18156 h 605188"/>
                  <a:gd name="connsiteX3" fmla="*/ 939010 w 944093"/>
                  <a:gd name="connsiteY3" fmla="*/ 549753 h 60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4093" h="605188">
                    <a:moveTo>
                      <a:pt x="939010" y="602041"/>
                    </a:moveTo>
                    <a:lnTo>
                      <a:pt x="18156" y="70444"/>
                    </a:lnTo>
                    <a:lnTo>
                      <a:pt x="18156" y="18156"/>
                    </a:lnTo>
                    <a:lnTo>
                      <a:pt x="939010" y="5497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65" name="Freeform: Shape 264"/>
              <p:cNvSpPr/>
              <p:nvPr/>
            </p:nvSpPr>
            <p:spPr>
              <a:xfrm>
                <a:off x="21138634" y="5908068"/>
                <a:ext cx="741890" cy="516098"/>
              </a:xfrm>
              <a:custGeom>
                <a:avLst/>
                <a:gdLst>
                  <a:gd name="connsiteX0" fmla="*/ 544427 w 556773"/>
                  <a:gd name="connsiteY0" fmla="*/ 374491 h 387320"/>
                  <a:gd name="connsiteX1" fmla="*/ 18156 w 556773"/>
                  <a:gd name="connsiteY1" fmla="*/ 70444 h 387320"/>
                  <a:gd name="connsiteX2" fmla="*/ 18156 w 556773"/>
                  <a:gd name="connsiteY2" fmla="*/ 18156 h 387320"/>
                  <a:gd name="connsiteX3" fmla="*/ 544427 w 556773"/>
                  <a:gd name="connsiteY3" fmla="*/ 321961 h 387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87320">
                    <a:moveTo>
                      <a:pt x="544427" y="374491"/>
                    </a:moveTo>
                    <a:lnTo>
                      <a:pt x="18156" y="70444"/>
                    </a:lnTo>
                    <a:lnTo>
                      <a:pt x="18156" y="18156"/>
                    </a:lnTo>
                    <a:lnTo>
                      <a:pt x="544427" y="3219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66" name="Freeform: Shape 265"/>
              <p:cNvSpPr/>
              <p:nvPr/>
            </p:nvSpPr>
            <p:spPr>
              <a:xfrm>
                <a:off x="21138634" y="6043544"/>
                <a:ext cx="741890" cy="516098"/>
              </a:xfrm>
              <a:custGeom>
                <a:avLst/>
                <a:gdLst>
                  <a:gd name="connsiteX0" fmla="*/ 544427 w 556773"/>
                  <a:gd name="connsiteY0" fmla="*/ 374491 h 387320"/>
                  <a:gd name="connsiteX1" fmla="*/ 18156 w 556773"/>
                  <a:gd name="connsiteY1" fmla="*/ 70444 h 387320"/>
                  <a:gd name="connsiteX2" fmla="*/ 18156 w 556773"/>
                  <a:gd name="connsiteY2" fmla="*/ 18156 h 387320"/>
                  <a:gd name="connsiteX3" fmla="*/ 544427 w 556773"/>
                  <a:gd name="connsiteY3" fmla="*/ 322202 h 387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87320">
                    <a:moveTo>
                      <a:pt x="544427" y="374491"/>
                    </a:moveTo>
                    <a:lnTo>
                      <a:pt x="18156" y="70444"/>
                    </a:lnTo>
                    <a:lnTo>
                      <a:pt x="18156" y="18156"/>
                    </a:lnTo>
                    <a:lnTo>
                      <a:pt x="544427" y="32220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67" name="Freeform: Shape 266"/>
              <p:cNvSpPr/>
              <p:nvPr/>
            </p:nvSpPr>
            <p:spPr>
              <a:xfrm>
                <a:off x="21138634" y="6179019"/>
                <a:ext cx="741890" cy="516098"/>
              </a:xfrm>
              <a:custGeom>
                <a:avLst/>
                <a:gdLst>
                  <a:gd name="connsiteX0" fmla="*/ 544427 w 556773"/>
                  <a:gd name="connsiteY0" fmla="*/ 374491 h 387320"/>
                  <a:gd name="connsiteX1" fmla="*/ 18156 w 556773"/>
                  <a:gd name="connsiteY1" fmla="*/ 70686 h 387320"/>
                  <a:gd name="connsiteX2" fmla="*/ 18156 w 556773"/>
                  <a:gd name="connsiteY2" fmla="*/ 18156 h 387320"/>
                  <a:gd name="connsiteX3" fmla="*/ 544427 w 556773"/>
                  <a:gd name="connsiteY3" fmla="*/ 322202 h 387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87320">
                    <a:moveTo>
                      <a:pt x="544427" y="374491"/>
                    </a:moveTo>
                    <a:lnTo>
                      <a:pt x="18156" y="70686"/>
                    </a:lnTo>
                    <a:lnTo>
                      <a:pt x="18156" y="18156"/>
                    </a:lnTo>
                    <a:lnTo>
                      <a:pt x="544427" y="32220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68" name="Freeform: Shape 267"/>
              <p:cNvSpPr/>
              <p:nvPr/>
            </p:nvSpPr>
            <p:spPr>
              <a:xfrm>
                <a:off x="21138634" y="6314817"/>
                <a:ext cx="741890" cy="516098"/>
              </a:xfrm>
              <a:custGeom>
                <a:avLst/>
                <a:gdLst>
                  <a:gd name="connsiteX0" fmla="*/ 544427 w 556773"/>
                  <a:gd name="connsiteY0" fmla="*/ 374491 h 387320"/>
                  <a:gd name="connsiteX1" fmla="*/ 18156 w 556773"/>
                  <a:gd name="connsiteY1" fmla="*/ 70444 h 387320"/>
                  <a:gd name="connsiteX2" fmla="*/ 18156 w 556773"/>
                  <a:gd name="connsiteY2" fmla="*/ 18156 h 387320"/>
                  <a:gd name="connsiteX3" fmla="*/ 544427 w 556773"/>
                  <a:gd name="connsiteY3" fmla="*/ 321960 h 387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87320">
                    <a:moveTo>
                      <a:pt x="544427" y="374491"/>
                    </a:moveTo>
                    <a:lnTo>
                      <a:pt x="18156" y="70444"/>
                    </a:lnTo>
                    <a:lnTo>
                      <a:pt x="18156" y="18156"/>
                    </a:lnTo>
                    <a:lnTo>
                      <a:pt x="544427" y="3219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69" name="Freeform: Shape 268"/>
              <p:cNvSpPr/>
              <p:nvPr/>
            </p:nvSpPr>
            <p:spPr>
              <a:xfrm>
                <a:off x="21138634" y="6450292"/>
                <a:ext cx="741890" cy="516098"/>
              </a:xfrm>
              <a:custGeom>
                <a:avLst/>
                <a:gdLst>
                  <a:gd name="connsiteX0" fmla="*/ 544427 w 556773"/>
                  <a:gd name="connsiteY0" fmla="*/ 374491 h 387320"/>
                  <a:gd name="connsiteX1" fmla="*/ 18156 w 556773"/>
                  <a:gd name="connsiteY1" fmla="*/ 70444 h 387320"/>
                  <a:gd name="connsiteX2" fmla="*/ 18156 w 556773"/>
                  <a:gd name="connsiteY2" fmla="*/ 18156 h 387320"/>
                  <a:gd name="connsiteX3" fmla="*/ 544427 w 556773"/>
                  <a:gd name="connsiteY3" fmla="*/ 321961 h 387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773" h="387320">
                    <a:moveTo>
                      <a:pt x="544427" y="374491"/>
                    </a:moveTo>
                    <a:lnTo>
                      <a:pt x="18156" y="70444"/>
                    </a:lnTo>
                    <a:lnTo>
                      <a:pt x="18156" y="18156"/>
                    </a:lnTo>
                    <a:lnTo>
                      <a:pt x="544427" y="3219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70" name="Freeform: Shape 269"/>
              <p:cNvSpPr/>
              <p:nvPr/>
            </p:nvSpPr>
            <p:spPr>
              <a:xfrm>
                <a:off x="20017871" y="6006264"/>
                <a:ext cx="516098" cy="967683"/>
              </a:xfrm>
              <a:custGeom>
                <a:avLst/>
                <a:gdLst>
                  <a:gd name="connsiteX0" fmla="*/ 362526 w 387320"/>
                  <a:gd name="connsiteY0" fmla="*/ 688117 h 726226"/>
                  <a:gd name="connsiteX1" fmla="*/ 46134 w 387320"/>
                  <a:gd name="connsiteY1" fmla="*/ 505592 h 726226"/>
                  <a:gd name="connsiteX2" fmla="*/ 46134 w 387320"/>
                  <a:gd name="connsiteY2" fmla="*/ 46134 h 726226"/>
                  <a:gd name="connsiteX3" fmla="*/ 362526 w 387320"/>
                  <a:gd name="connsiteY3" fmla="*/ 228900 h 72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320" h="726226">
                    <a:moveTo>
                      <a:pt x="362526" y="688117"/>
                    </a:moveTo>
                    <a:lnTo>
                      <a:pt x="46134" y="505592"/>
                    </a:lnTo>
                    <a:lnTo>
                      <a:pt x="46134" y="46134"/>
                    </a:lnTo>
                    <a:lnTo>
                      <a:pt x="362526" y="228900"/>
                    </a:ln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5574272" y="7377415"/>
              <a:ext cx="5185472" cy="3020304"/>
              <a:chOff x="16974693" y="6497065"/>
              <a:chExt cx="4651329" cy="2709190"/>
            </a:xfrm>
            <a:solidFill>
              <a:schemeClr val="bg1">
                <a:lumMod val="75000"/>
              </a:schemeClr>
            </a:solidFill>
          </p:grpSpPr>
          <p:sp>
            <p:nvSpPr>
              <p:cNvPr id="287" name="Freeform: Shape 286"/>
              <p:cNvSpPr/>
              <p:nvPr/>
            </p:nvSpPr>
            <p:spPr>
              <a:xfrm>
                <a:off x="18020437" y="6497065"/>
                <a:ext cx="580610" cy="354817"/>
              </a:xfrm>
              <a:custGeom>
                <a:avLst/>
                <a:gdLst>
                  <a:gd name="connsiteX0" fmla="*/ 429199 w 435735"/>
                  <a:gd name="connsiteY0" fmla="*/ 152023 h 266282"/>
                  <a:gd name="connsiteX1" fmla="*/ 249822 w 435735"/>
                  <a:gd name="connsiteY1" fmla="*/ 256115 h 266282"/>
                  <a:gd name="connsiteX2" fmla="*/ 18156 w 435735"/>
                  <a:gd name="connsiteY2" fmla="*/ 122248 h 266282"/>
                  <a:gd name="connsiteX3" fmla="*/ 197291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199" y="152023"/>
                    </a:moveTo>
                    <a:lnTo>
                      <a:pt x="249822" y="256115"/>
                    </a:lnTo>
                    <a:lnTo>
                      <a:pt x="18156" y="122248"/>
                    </a:lnTo>
                    <a:lnTo>
                      <a:pt x="197291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88" name="Freeform: Shape 287"/>
              <p:cNvSpPr/>
              <p:nvPr/>
            </p:nvSpPr>
            <p:spPr>
              <a:xfrm>
                <a:off x="20613181" y="7994071"/>
                <a:ext cx="580610" cy="354817"/>
              </a:xfrm>
              <a:custGeom>
                <a:avLst/>
                <a:gdLst>
                  <a:gd name="connsiteX0" fmla="*/ 429199 w 435735"/>
                  <a:gd name="connsiteY0" fmla="*/ 152023 h 266282"/>
                  <a:gd name="connsiteX1" fmla="*/ 250064 w 435735"/>
                  <a:gd name="connsiteY1" fmla="*/ 256115 h 266282"/>
                  <a:gd name="connsiteX2" fmla="*/ 18156 w 435735"/>
                  <a:gd name="connsiteY2" fmla="*/ 122248 h 266282"/>
                  <a:gd name="connsiteX3" fmla="*/ 197291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199" y="152023"/>
                    </a:moveTo>
                    <a:lnTo>
                      <a:pt x="250064" y="256115"/>
                    </a:lnTo>
                    <a:lnTo>
                      <a:pt x="18156" y="122248"/>
                    </a:lnTo>
                    <a:lnTo>
                      <a:pt x="197291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89" name="Freeform: Shape 288"/>
              <p:cNvSpPr/>
              <p:nvPr/>
            </p:nvSpPr>
            <p:spPr>
              <a:xfrm>
                <a:off x="20181272" y="7744730"/>
                <a:ext cx="580610" cy="354817"/>
              </a:xfrm>
              <a:custGeom>
                <a:avLst/>
                <a:gdLst>
                  <a:gd name="connsiteX0" fmla="*/ 429199 w 435735"/>
                  <a:gd name="connsiteY0" fmla="*/ 152023 h 266282"/>
                  <a:gd name="connsiteX1" fmla="*/ 249822 w 435735"/>
                  <a:gd name="connsiteY1" fmla="*/ 256116 h 266282"/>
                  <a:gd name="connsiteX2" fmla="*/ 18156 w 435735"/>
                  <a:gd name="connsiteY2" fmla="*/ 122248 h 266282"/>
                  <a:gd name="connsiteX3" fmla="*/ 197292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199" y="152023"/>
                    </a:moveTo>
                    <a:lnTo>
                      <a:pt x="249822" y="256116"/>
                    </a:lnTo>
                    <a:lnTo>
                      <a:pt x="18156" y="122248"/>
                    </a:lnTo>
                    <a:lnTo>
                      <a:pt x="197292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90" name="Freeform: Shape 289"/>
              <p:cNvSpPr/>
              <p:nvPr/>
            </p:nvSpPr>
            <p:spPr>
              <a:xfrm>
                <a:off x="19832584" y="7947298"/>
                <a:ext cx="580610" cy="354817"/>
              </a:xfrm>
              <a:custGeom>
                <a:avLst/>
                <a:gdLst>
                  <a:gd name="connsiteX0" fmla="*/ 429199 w 435735"/>
                  <a:gd name="connsiteY0" fmla="*/ 152023 h 266282"/>
                  <a:gd name="connsiteX1" fmla="*/ 249822 w 435735"/>
                  <a:gd name="connsiteY1" fmla="*/ 256116 h 266282"/>
                  <a:gd name="connsiteX2" fmla="*/ 18156 w 435735"/>
                  <a:gd name="connsiteY2" fmla="*/ 122249 h 266282"/>
                  <a:gd name="connsiteX3" fmla="*/ 197292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199" y="152023"/>
                    </a:moveTo>
                    <a:lnTo>
                      <a:pt x="249822" y="256116"/>
                    </a:lnTo>
                    <a:lnTo>
                      <a:pt x="18156" y="122249"/>
                    </a:lnTo>
                    <a:lnTo>
                      <a:pt x="197292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91" name="Freeform: Shape 290"/>
              <p:cNvSpPr/>
              <p:nvPr/>
            </p:nvSpPr>
            <p:spPr>
              <a:xfrm>
                <a:off x="19400351" y="7697959"/>
                <a:ext cx="580610" cy="354817"/>
              </a:xfrm>
              <a:custGeom>
                <a:avLst/>
                <a:gdLst>
                  <a:gd name="connsiteX0" fmla="*/ 429201 w 435735"/>
                  <a:gd name="connsiteY0" fmla="*/ 152024 h 266282"/>
                  <a:gd name="connsiteX1" fmla="*/ 250064 w 435735"/>
                  <a:gd name="connsiteY1" fmla="*/ 256116 h 266282"/>
                  <a:gd name="connsiteX2" fmla="*/ 18156 w 435735"/>
                  <a:gd name="connsiteY2" fmla="*/ 122249 h 266282"/>
                  <a:gd name="connsiteX3" fmla="*/ 197292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201" y="152024"/>
                    </a:moveTo>
                    <a:lnTo>
                      <a:pt x="250064" y="256116"/>
                    </a:lnTo>
                    <a:lnTo>
                      <a:pt x="18156" y="122249"/>
                    </a:lnTo>
                    <a:lnTo>
                      <a:pt x="197292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92" name="Freeform: Shape 291"/>
              <p:cNvSpPr/>
              <p:nvPr/>
            </p:nvSpPr>
            <p:spPr>
              <a:xfrm>
                <a:off x="17406925" y="7354432"/>
                <a:ext cx="580610" cy="354817"/>
              </a:xfrm>
              <a:custGeom>
                <a:avLst/>
                <a:gdLst>
                  <a:gd name="connsiteX0" fmla="*/ 429200 w 435735"/>
                  <a:gd name="connsiteY0" fmla="*/ 152023 h 266282"/>
                  <a:gd name="connsiteX1" fmla="*/ 250064 w 435735"/>
                  <a:gd name="connsiteY1" fmla="*/ 256116 h 266282"/>
                  <a:gd name="connsiteX2" fmla="*/ 18156 w 435735"/>
                  <a:gd name="connsiteY2" fmla="*/ 122249 h 266282"/>
                  <a:gd name="connsiteX3" fmla="*/ 197292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200" y="152023"/>
                    </a:moveTo>
                    <a:lnTo>
                      <a:pt x="250064" y="256116"/>
                    </a:lnTo>
                    <a:lnTo>
                      <a:pt x="18156" y="122249"/>
                    </a:lnTo>
                    <a:lnTo>
                      <a:pt x="197292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93" name="Freeform: Shape 292"/>
              <p:cNvSpPr/>
              <p:nvPr/>
            </p:nvSpPr>
            <p:spPr>
              <a:xfrm>
                <a:off x="16974693" y="7104770"/>
                <a:ext cx="580610" cy="354817"/>
              </a:xfrm>
              <a:custGeom>
                <a:avLst/>
                <a:gdLst>
                  <a:gd name="connsiteX0" fmla="*/ 429200 w 435735"/>
                  <a:gd name="connsiteY0" fmla="*/ 152023 h 266282"/>
                  <a:gd name="connsiteX1" fmla="*/ 249822 w 435735"/>
                  <a:gd name="connsiteY1" fmla="*/ 256115 h 266282"/>
                  <a:gd name="connsiteX2" fmla="*/ 18156 w 435735"/>
                  <a:gd name="connsiteY2" fmla="*/ 122490 h 266282"/>
                  <a:gd name="connsiteX3" fmla="*/ 197291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200" y="152023"/>
                    </a:moveTo>
                    <a:lnTo>
                      <a:pt x="249822" y="256115"/>
                    </a:lnTo>
                    <a:lnTo>
                      <a:pt x="18156" y="122490"/>
                    </a:lnTo>
                    <a:lnTo>
                      <a:pt x="197291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94" name="Freeform: Shape 293"/>
              <p:cNvSpPr/>
              <p:nvPr/>
            </p:nvSpPr>
            <p:spPr>
              <a:xfrm>
                <a:off x="19999671" y="8851438"/>
                <a:ext cx="580610" cy="354817"/>
              </a:xfrm>
              <a:custGeom>
                <a:avLst/>
                <a:gdLst>
                  <a:gd name="connsiteX0" fmla="*/ 429199 w 435735"/>
                  <a:gd name="connsiteY0" fmla="*/ 152023 h 266282"/>
                  <a:gd name="connsiteX1" fmla="*/ 250064 w 435735"/>
                  <a:gd name="connsiteY1" fmla="*/ 256116 h 266282"/>
                  <a:gd name="connsiteX2" fmla="*/ 18156 w 435735"/>
                  <a:gd name="connsiteY2" fmla="*/ 122249 h 266282"/>
                  <a:gd name="connsiteX3" fmla="*/ 197292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199" y="152023"/>
                    </a:moveTo>
                    <a:lnTo>
                      <a:pt x="250064" y="256116"/>
                    </a:lnTo>
                    <a:lnTo>
                      <a:pt x="18156" y="122249"/>
                    </a:lnTo>
                    <a:lnTo>
                      <a:pt x="197292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95" name="Freeform: Shape 294"/>
              <p:cNvSpPr/>
              <p:nvPr/>
            </p:nvSpPr>
            <p:spPr>
              <a:xfrm>
                <a:off x="19567440" y="8601775"/>
                <a:ext cx="580610" cy="354817"/>
              </a:xfrm>
              <a:custGeom>
                <a:avLst/>
                <a:gdLst>
                  <a:gd name="connsiteX0" fmla="*/ 429199 w 435735"/>
                  <a:gd name="connsiteY0" fmla="*/ 152023 h 266282"/>
                  <a:gd name="connsiteX1" fmla="*/ 250063 w 435735"/>
                  <a:gd name="connsiteY1" fmla="*/ 256115 h 266282"/>
                  <a:gd name="connsiteX2" fmla="*/ 18156 w 435735"/>
                  <a:gd name="connsiteY2" fmla="*/ 122248 h 266282"/>
                  <a:gd name="connsiteX3" fmla="*/ 197291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199" y="152023"/>
                    </a:moveTo>
                    <a:lnTo>
                      <a:pt x="250063" y="256115"/>
                    </a:lnTo>
                    <a:lnTo>
                      <a:pt x="18156" y="122248"/>
                    </a:lnTo>
                    <a:lnTo>
                      <a:pt x="197291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96" name="Freeform: Shape 295"/>
              <p:cNvSpPr/>
              <p:nvPr/>
            </p:nvSpPr>
            <p:spPr>
              <a:xfrm>
                <a:off x="19135530" y="8352435"/>
                <a:ext cx="580610" cy="354817"/>
              </a:xfrm>
              <a:custGeom>
                <a:avLst/>
                <a:gdLst>
                  <a:gd name="connsiteX0" fmla="*/ 429199 w 435735"/>
                  <a:gd name="connsiteY0" fmla="*/ 152023 h 266282"/>
                  <a:gd name="connsiteX1" fmla="*/ 249822 w 435735"/>
                  <a:gd name="connsiteY1" fmla="*/ 256116 h 266282"/>
                  <a:gd name="connsiteX2" fmla="*/ 18156 w 435735"/>
                  <a:gd name="connsiteY2" fmla="*/ 122249 h 266282"/>
                  <a:gd name="connsiteX3" fmla="*/ 197291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199" y="152023"/>
                    </a:moveTo>
                    <a:lnTo>
                      <a:pt x="249822" y="256116"/>
                    </a:lnTo>
                    <a:lnTo>
                      <a:pt x="18156" y="122249"/>
                    </a:lnTo>
                    <a:lnTo>
                      <a:pt x="197291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97" name="Freeform: Shape 296"/>
              <p:cNvSpPr/>
              <p:nvPr/>
            </p:nvSpPr>
            <p:spPr>
              <a:xfrm>
                <a:off x="18452667" y="6746727"/>
                <a:ext cx="580610" cy="354817"/>
              </a:xfrm>
              <a:custGeom>
                <a:avLst/>
                <a:gdLst>
                  <a:gd name="connsiteX0" fmla="*/ 429200 w 435735"/>
                  <a:gd name="connsiteY0" fmla="*/ 152023 h 266282"/>
                  <a:gd name="connsiteX1" fmla="*/ 250064 w 435735"/>
                  <a:gd name="connsiteY1" fmla="*/ 256116 h 266282"/>
                  <a:gd name="connsiteX2" fmla="*/ 18156 w 435735"/>
                  <a:gd name="connsiteY2" fmla="*/ 122249 h 266282"/>
                  <a:gd name="connsiteX3" fmla="*/ 197291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200" y="152023"/>
                    </a:moveTo>
                    <a:lnTo>
                      <a:pt x="250064" y="256116"/>
                    </a:lnTo>
                    <a:lnTo>
                      <a:pt x="18156" y="122249"/>
                    </a:lnTo>
                    <a:lnTo>
                      <a:pt x="197291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98" name="Freeform: Shape 297"/>
              <p:cNvSpPr/>
              <p:nvPr/>
            </p:nvSpPr>
            <p:spPr>
              <a:xfrm>
                <a:off x="18103979" y="6949295"/>
                <a:ext cx="580610" cy="354817"/>
              </a:xfrm>
              <a:custGeom>
                <a:avLst/>
                <a:gdLst>
                  <a:gd name="connsiteX0" fmla="*/ 429200 w 435735"/>
                  <a:gd name="connsiteY0" fmla="*/ 152023 h 266282"/>
                  <a:gd name="connsiteX1" fmla="*/ 250064 w 435735"/>
                  <a:gd name="connsiteY1" fmla="*/ 256116 h 266282"/>
                  <a:gd name="connsiteX2" fmla="*/ 18156 w 435735"/>
                  <a:gd name="connsiteY2" fmla="*/ 122249 h 266282"/>
                  <a:gd name="connsiteX3" fmla="*/ 197291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200" y="152023"/>
                    </a:moveTo>
                    <a:lnTo>
                      <a:pt x="250064" y="256116"/>
                    </a:lnTo>
                    <a:lnTo>
                      <a:pt x="18156" y="122249"/>
                    </a:lnTo>
                    <a:lnTo>
                      <a:pt x="197291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299" name="Freeform: Shape 298"/>
              <p:cNvSpPr/>
              <p:nvPr/>
            </p:nvSpPr>
            <p:spPr>
              <a:xfrm>
                <a:off x="18884577" y="6996066"/>
                <a:ext cx="580610" cy="354817"/>
              </a:xfrm>
              <a:custGeom>
                <a:avLst/>
                <a:gdLst>
                  <a:gd name="connsiteX0" fmla="*/ 429201 w 435735"/>
                  <a:gd name="connsiteY0" fmla="*/ 152023 h 266282"/>
                  <a:gd name="connsiteX1" fmla="*/ 250064 w 435735"/>
                  <a:gd name="connsiteY1" fmla="*/ 256115 h 266282"/>
                  <a:gd name="connsiteX2" fmla="*/ 18156 w 435735"/>
                  <a:gd name="connsiteY2" fmla="*/ 122490 h 266282"/>
                  <a:gd name="connsiteX3" fmla="*/ 197534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201" y="152023"/>
                    </a:moveTo>
                    <a:lnTo>
                      <a:pt x="250064" y="256115"/>
                    </a:lnTo>
                    <a:lnTo>
                      <a:pt x="18156" y="122490"/>
                    </a:lnTo>
                    <a:lnTo>
                      <a:pt x="197534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00" name="Freeform: Shape 299"/>
              <p:cNvSpPr/>
              <p:nvPr/>
            </p:nvSpPr>
            <p:spPr>
              <a:xfrm>
                <a:off x="17323381" y="6902525"/>
                <a:ext cx="999940" cy="612866"/>
              </a:xfrm>
              <a:custGeom>
                <a:avLst/>
                <a:gdLst>
                  <a:gd name="connsiteX0" fmla="*/ 753339 w 750433"/>
                  <a:gd name="connsiteY0" fmla="*/ 339147 h 459943"/>
                  <a:gd name="connsiteX1" fmla="*/ 574445 w 750433"/>
                  <a:gd name="connsiteY1" fmla="*/ 443240 h 459943"/>
                  <a:gd name="connsiteX2" fmla="*/ 407171 w 750433"/>
                  <a:gd name="connsiteY2" fmla="*/ 346651 h 459943"/>
                  <a:gd name="connsiteX3" fmla="*/ 342537 w 750433"/>
                  <a:gd name="connsiteY3" fmla="*/ 309372 h 459943"/>
                  <a:gd name="connsiteX4" fmla="*/ 18156 w 750433"/>
                  <a:gd name="connsiteY4" fmla="*/ 122005 h 459943"/>
                  <a:gd name="connsiteX5" fmla="*/ 197050 w 750433"/>
                  <a:gd name="connsiteY5" fmla="*/ 18156 h 459943"/>
                  <a:gd name="connsiteX6" fmla="*/ 521431 w 750433"/>
                  <a:gd name="connsiteY6" fmla="*/ 205279 h 459943"/>
                  <a:gd name="connsiteX7" fmla="*/ 586065 w 750433"/>
                  <a:gd name="connsiteY7" fmla="*/ 242559 h 45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0433" h="459943">
                    <a:moveTo>
                      <a:pt x="753339" y="339147"/>
                    </a:moveTo>
                    <a:lnTo>
                      <a:pt x="574445" y="443240"/>
                    </a:lnTo>
                    <a:lnTo>
                      <a:pt x="407171" y="346651"/>
                    </a:lnTo>
                    <a:lnTo>
                      <a:pt x="342537" y="309372"/>
                    </a:lnTo>
                    <a:lnTo>
                      <a:pt x="18156" y="122005"/>
                    </a:lnTo>
                    <a:lnTo>
                      <a:pt x="197050" y="18156"/>
                    </a:lnTo>
                    <a:lnTo>
                      <a:pt x="521431" y="205279"/>
                    </a:lnTo>
                    <a:lnTo>
                      <a:pt x="586065" y="2425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01" name="Freeform: Shape 300"/>
              <p:cNvSpPr/>
              <p:nvPr/>
            </p:nvSpPr>
            <p:spPr>
              <a:xfrm>
                <a:off x="18536211" y="7198958"/>
                <a:ext cx="580610" cy="354817"/>
              </a:xfrm>
              <a:custGeom>
                <a:avLst/>
                <a:gdLst>
                  <a:gd name="connsiteX0" fmla="*/ 428958 w 435735"/>
                  <a:gd name="connsiteY0" fmla="*/ 151781 h 266282"/>
                  <a:gd name="connsiteX1" fmla="*/ 249822 w 435735"/>
                  <a:gd name="connsiteY1" fmla="*/ 256115 h 266282"/>
                  <a:gd name="connsiteX2" fmla="*/ 18156 w 435735"/>
                  <a:gd name="connsiteY2" fmla="*/ 122248 h 266282"/>
                  <a:gd name="connsiteX3" fmla="*/ 197291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8958" y="151781"/>
                    </a:moveTo>
                    <a:lnTo>
                      <a:pt x="249822" y="256115"/>
                    </a:lnTo>
                    <a:lnTo>
                      <a:pt x="18156" y="122248"/>
                    </a:lnTo>
                    <a:lnTo>
                      <a:pt x="197291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02" name="Freeform: Shape 301"/>
              <p:cNvSpPr/>
              <p:nvPr/>
            </p:nvSpPr>
            <p:spPr>
              <a:xfrm>
                <a:off x="19316808" y="7245728"/>
                <a:ext cx="580610" cy="354817"/>
              </a:xfrm>
              <a:custGeom>
                <a:avLst/>
                <a:gdLst>
                  <a:gd name="connsiteX0" fmla="*/ 429199 w 435735"/>
                  <a:gd name="connsiteY0" fmla="*/ 152023 h 266282"/>
                  <a:gd name="connsiteX1" fmla="*/ 250064 w 435735"/>
                  <a:gd name="connsiteY1" fmla="*/ 256116 h 266282"/>
                  <a:gd name="connsiteX2" fmla="*/ 18156 w 435735"/>
                  <a:gd name="connsiteY2" fmla="*/ 122249 h 266282"/>
                  <a:gd name="connsiteX3" fmla="*/ 197291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199" y="152023"/>
                    </a:moveTo>
                    <a:lnTo>
                      <a:pt x="250064" y="256116"/>
                    </a:lnTo>
                    <a:lnTo>
                      <a:pt x="18156" y="122249"/>
                    </a:lnTo>
                    <a:lnTo>
                      <a:pt x="197291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03" name="Freeform: Shape 302"/>
              <p:cNvSpPr/>
              <p:nvPr/>
            </p:nvSpPr>
            <p:spPr>
              <a:xfrm>
                <a:off x="18187522" y="7401526"/>
                <a:ext cx="580610" cy="354817"/>
              </a:xfrm>
              <a:custGeom>
                <a:avLst/>
                <a:gdLst>
                  <a:gd name="connsiteX0" fmla="*/ 429200 w 435735"/>
                  <a:gd name="connsiteY0" fmla="*/ 152023 h 266282"/>
                  <a:gd name="connsiteX1" fmla="*/ 250064 w 435735"/>
                  <a:gd name="connsiteY1" fmla="*/ 255873 h 266282"/>
                  <a:gd name="connsiteX2" fmla="*/ 18156 w 435735"/>
                  <a:gd name="connsiteY2" fmla="*/ 122005 h 266282"/>
                  <a:gd name="connsiteX3" fmla="*/ 197291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200" y="152023"/>
                    </a:moveTo>
                    <a:lnTo>
                      <a:pt x="250064" y="255873"/>
                    </a:lnTo>
                    <a:lnTo>
                      <a:pt x="18156" y="122005"/>
                    </a:lnTo>
                    <a:lnTo>
                      <a:pt x="197291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04" name="Freeform: Shape 303"/>
              <p:cNvSpPr/>
              <p:nvPr/>
            </p:nvSpPr>
            <p:spPr>
              <a:xfrm>
                <a:off x="18968121" y="7448297"/>
                <a:ext cx="580610" cy="354817"/>
              </a:xfrm>
              <a:custGeom>
                <a:avLst/>
                <a:gdLst>
                  <a:gd name="connsiteX0" fmla="*/ 429199 w 435735"/>
                  <a:gd name="connsiteY0" fmla="*/ 152023 h 266282"/>
                  <a:gd name="connsiteX1" fmla="*/ 250064 w 435735"/>
                  <a:gd name="connsiteY1" fmla="*/ 256116 h 266282"/>
                  <a:gd name="connsiteX2" fmla="*/ 18156 w 435735"/>
                  <a:gd name="connsiteY2" fmla="*/ 122249 h 266282"/>
                  <a:gd name="connsiteX3" fmla="*/ 197291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199" y="152023"/>
                    </a:moveTo>
                    <a:lnTo>
                      <a:pt x="250064" y="256116"/>
                    </a:lnTo>
                    <a:lnTo>
                      <a:pt x="18156" y="122249"/>
                    </a:lnTo>
                    <a:lnTo>
                      <a:pt x="197291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05" name="Freeform: Shape 304"/>
              <p:cNvSpPr/>
              <p:nvPr/>
            </p:nvSpPr>
            <p:spPr>
              <a:xfrm>
                <a:off x="18619754" y="7650865"/>
                <a:ext cx="580610" cy="354817"/>
              </a:xfrm>
              <a:custGeom>
                <a:avLst/>
                <a:gdLst>
                  <a:gd name="connsiteX0" fmla="*/ 428958 w 435735"/>
                  <a:gd name="connsiteY0" fmla="*/ 152023 h 266282"/>
                  <a:gd name="connsiteX1" fmla="*/ 250064 w 435735"/>
                  <a:gd name="connsiteY1" fmla="*/ 256116 h 266282"/>
                  <a:gd name="connsiteX2" fmla="*/ 18156 w 435735"/>
                  <a:gd name="connsiteY2" fmla="*/ 122249 h 266282"/>
                  <a:gd name="connsiteX3" fmla="*/ 197049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8958" y="152023"/>
                    </a:moveTo>
                    <a:lnTo>
                      <a:pt x="250064" y="256116"/>
                    </a:lnTo>
                    <a:lnTo>
                      <a:pt x="18156" y="122249"/>
                    </a:lnTo>
                    <a:lnTo>
                      <a:pt x="197049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06" name="Freeform: Shape 305"/>
              <p:cNvSpPr/>
              <p:nvPr/>
            </p:nvSpPr>
            <p:spPr>
              <a:xfrm>
                <a:off x="19051986" y="7900528"/>
                <a:ext cx="580610" cy="354817"/>
              </a:xfrm>
              <a:custGeom>
                <a:avLst/>
                <a:gdLst>
                  <a:gd name="connsiteX0" fmla="*/ 428958 w 435735"/>
                  <a:gd name="connsiteY0" fmla="*/ 152023 h 266282"/>
                  <a:gd name="connsiteX1" fmla="*/ 250064 w 435735"/>
                  <a:gd name="connsiteY1" fmla="*/ 255873 h 266282"/>
                  <a:gd name="connsiteX2" fmla="*/ 18156 w 435735"/>
                  <a:gd name="connsiteY2" fmla="*/ 122248 h 266282"/>
                  <a:gd name="connsiteX3" fmla="*/ 197292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8958" y="152023"/>
                    </a:moveTo>
                    <a:lnTo>
                      <a:pt x="250064" y="255873"/>
                    </a:lnTo>
                    <a:lnTo>
                      <a:pt x="18156" y="122248"/>
                    </a:lnTo>
                    <a:lnTo>
                      <a:pt x="197292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07" name="Freeform: Shape 306"/>
              <p:cNvSpPr/>
              <p:nvPr/>
            </p:nvSpPr>
            <p:spPr>
              <a:xfrm>
                <a:off x="17838834" y="7603771"/>
                <a:ext cx="1451524" cy="838659"/>
              </a:xfrm>
              <a:custGeom>
                <a:avLst/>
                <a:gdLst>
                  <a:gd name="connsiteX0" fmla="*/ 1077962 w 1089339"/>
                  <a:gd name="connsiteY0" fmla="*/ 526514 h 629395"/>
                  <a:gd name="connsiteX1" fmla="*/ 898826 w 1089339"/>
                  <a:gd name="connsiteY1" fmla="*/ 630848 h 629395"/>
                  <a:gd name="connsiteX2" fmla="*/ 723805 w 1089339"/>
                  <a:gd name="connsiteY2" fmla="*/ 529661 h 629395"/>
                  <a:gd name="connsiteX3" fmla="*/ 666917 w 1089339"/>
                  <a:gd name="connsiteY3" fmla="*/ 496981 h 629395"/>
                  <a:gd name="connsiteX4" fmla="*/ 18156 w 1089339"/>
                  <a:gd name="connsiteY4" fmla="*/ 122490 h 629395"/>
                  <a:gd name="connsiteX5" fmla="*/ 197534 w 1089339"/>
                  <a:gd name="connsiteY5" fmla="*/ 18156 h 629395"/>
                  <a:gd name="connsiteX6" fmla="*/ 846054 w 1089339"/>
                  <a:gd name="connsiteY6" fmla="*/ 392889 h 629395"/>
                  <a:gd name="connsiteX7" fmla="*/ 902941 w 1089339"/>
                  <a:gd name="connsiteY7" fmla="*/ 425568 h 629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9339" h="629395">
                    <a:moveTo>
                      <a:pt x="1077962" y="526514"/>
                    </a:moveTo>
                    <a:lnTo>
                      <a:pt x="898826" y="630848"/>
                    </a:lnTo>
                    <a:lnTo>
                      <a:pt x="723805" y="529661"/>
                    </a:lnTo>
                    <a:lnTo>
                      <a:pt x="666917" y="496981"/>
                    </a:lnTo>
                    <a:lnTo>
                      <a:pt x="18156" y="122490"/>
                    </a:lnTo>
                    <a:lnTo>
                      <a:pt x="197534" y="18156"/>
                    </a:lnTo>
                    <a:lnTo>
                      <a:pt x="846054" y="392889"/>
                    </a:lnTo>
                    <a:lnTo>
                      <a:pt x="902941" y="42556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08" name="Freeform: Shape 307"/>
              <p:cNvSpPr/>
              <p:nvPr/>
            </p:nvSpPr>
            <p:spPr>
              <a:xfrm>
                <a:off x="17130973" y="8095999"/>
                <a:ext cx="1741830" cy="1032195"/>
              </a:xfrm>
              <a:custGeom>
                <a:avLst/>
                <a:gdLst>
                  <a:gd name="connsiteX0" fmla="*/ 1273438 w 1307206"/>
                  <a:gd name="connsiteY0" fmla="*/ 447840 h 774641"/>
                  <a:gd name="connsiteX1" fmla="*/ 1273922 w 1307206"/>
                  <a:gd name="connsiteY1" fmla="*/ 510537 h 774641"/>
                  <a:gd name="connsiteX2" fmla="*/ 870140 w 1307206"/>
                  <a:gd name="connsiteY2" fmla="*/ 745109 h 774641"/>
                  <a:gd name="connsiteX3" fmla="*/ 761690 w 1307206"/>
                  <a:gd name="connsiteY3" fmla="*/ 745109 h 774641"/>
                  <a:gd name="connsiteX4" fmla="*/ 40790 w 1307206"/>
                  <a:gd name="connsiteY4" fmla="*/ 328739 h 774641"/>
                  <a:gd name="connsiteX5" fmla="*/ 40548 w 1307206"/>
                  <a:gd name="connsiteY5" fmla="*/ 265799 h 774641"/>
                  <a:gd name="connsiteX6" fmla="*/ 444330 w 1307206"/>
                  <a:gd name="connsiteY6" fmla="*/ 31228 h 774641"/>
                  <a:gd name="connsiteX7" fmla="*/ 552538 w 1307206"/>
                  <a:gd name="connsiteY7" fmla="*/ 31228 h 774641"/>
                  <a:gd name="connsiteX8" fmla="*/ 1273438 w 1307206"/>
                  <a:gd name="connsiteY8" fmla="*/ 447840 h 774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7206" h="774641">
                    <a:moveTo>
                      <a:pt x="1273438" y="447840"/>
                    </a:moveTo>
                    <a:cubicBezTo>
                      <a:pt x="1303455" y="465269"/>
                      <a:pt x="1303697" y="493350"/>
                      <a:pt x="1273922" y="510537"/>
                    </a:cubicBezTo>
                    <a:lnTo>
                      <a:pt x="870140" y="745109"/>
                    </a:lnTo>
                    <a:cubicBezTo>
                      <a:pt x="840365" y="762538"/>
                      <a:pt x="791708" y="762538"/>
                      <a:pt x="761690" y="745109"/>
                    </a:cubicBezTo>
                    <a:lnTo>
                      <a:pt x="40790" y="328739"/>
                    </a:lnTo>
                    <a:cubicBezTo>
                      <a:pt x="10773" y="311309"/>
                      <a:pt x="10530" y="283228"/>
                      <a:pt x="40548" y="265799"/>
                    </a:cubicBezTo>
                    <a:lnTo>
                      <a:pt x="444330" y="31228"/>
                    </a:lnTo>
                    <a:cubicBezTo>
                      <a:pt x="474105" y="13798"/>
                      <a:pt x="522520" y="13798"/>
                      <a:pt x="552538" y="31228"/>
                    </a:cubicBezTo>
                    <a:lnTo>
                      <a:pt x="1273438" y="44784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09" name="Freeform: Shape 308"/>
              <p:cNvSpPr/>
              <p:nvPr/>
            </p:nvSpPr>
            <p:spPr>
              <a:xfrm>
                <a:off x="19749040" y="7495069"/>
                <a:ext cx="580610" cy="354817"/>
              </a:xfrm>
              <a:custGeom>
                <a:avLst/>
                <a:gdLst>
                  <a:gd name="connsiteX0" fmla="*/ 429201 w 435735"/>
                  <a:gd name="connsiteY0" fmla="*/ 152023 h 266282"/>
                  <a:gd name="connsiteX1" fmla="*/ 250064 w 435735"/>
                  <a:gd name="connsiteY1" fmla="*/ 256358 h 266282"/>
                  <a:gd name="connsiteX2" fmla="*/ 18156 w 435735"/>
                  <a:gd name="connsiteY2" fmla="*/ 122490 h 266282"/>
                  <a:gd name="connsiteX3" fmla="*/ 197292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201" y="152023"/>
                    </a:moveTo>
                    <a:lnTo>
                      <a:pt x="250064" y="256358"/>
                    </a:lnTo>
                    <a:lnTo>
                      <a:pt x="18156" y="122490"/>
                    </a:lnTo>
                    <a:lnTo>
                      <a:pt x="197292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10" name="Freeform: Shape 309"/>
              <p:cNvSpPr/>
              <p:nvPr/>
            </p:nvSpPr>
            <p:spPr>
              <a:xfrm>
                <a:off x="21045412" y="8243733"/>
                <a:ext cx="580610" cy="354817"/>
              </a:xfrm>
              <a:custGeom>
                <a:avLst/>
                <a:gdLst>
                  <a:gd name="connsiteX0" fmla="*/ 429201 w 435735"/>
                  <a:gd name="connsiteY0" fmla="*/ 152023 h 266282"/>
                  <a:gd name="connsiteX1" fmla="*/ 250064 w 435735"/>
                  <a:gd name="connsiteY1" fmla="*/ 256115 h 266282"/>
                  <a:gd name="connsiteX2" fmla="*/ 18156 w 435735"/>
                  <a:gd name="connsiteY2" fmla="*/ 122248 h 266282"/>
                  <a:gd name="connsiteX3" fmla="*/ 197292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201" y="152023"/>
                    </a:moveTo>
                    <a:lnTo>
                      <a:pt x="250064" y="256115"/>
                    </a:lnTo>
                    <a:lnTo>
                      <a:pt x="18156" y="122248"/>
                    </a:lnTo>
                    <a:lnTo>
                      <a:pt x="197292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11" name="Freeform: Shape 310"/>
              <p:cNvSpPr/>
              <p:nvPr/>
            </p:nvSpPr>
            <p:spPr>
              <a:xfrm>
                <a:off x="17671748" y="6699633"/>
                <a:ext cx="580610" cy="354817"/>
              </a:xfrm>
              <a:custGeom>
                <a:avLst/>
                <a:gdLst>
                  <a:gd name="connsiteX0" fmla="*/ 429199 w 435735"/>
                  <a:gd name="connsiteY0" fmla="*/ 152023 h 266282"/>
                  <a:gd name="connsiteX1" fmla="*/ 250064 w 435735"/>
                  <a:gd name="connsiteY1" fmla="*/ 256358 h 266282"/>
                  <a:gd name="connsiteX2" fmla="*/ 18156 w 435735"/>
                  <a:gd name="connsiteY2" fmla="*/ 122490 h 266282"/>
                  <a:gd name="connsiteX3" fmla="*/ 197291 w 435735"/>
                  <a:gd name="connsiteY3" fmla="*/ 18156 h 26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735" h="266282">
                    <a:moveTo>
                      <a:pt x="429199" y="152023"/>
                    </a:moveTo>
                    <a:lnTo>
                      <a:pt x="250064" y="256358"/>
                    </a:lnTo>
                    <a:lnTo>
                      <a:pt x="18156" y="122490"/>
                    </a:lnTo>
                    <a:lnTo>
                      <a:pt x="197291" y="181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12" name="Freeform: Shape 311"/>
              <p:cNvSpPr/>
              <p:nvPr/>
            </p:nvSpPr>
            <p:spPr>
              <a:xfrm>
                <a:off x="19483895" y="8149867"/>
                <a:ext cx="999940" cy="612866"/>
              </a:xfrm>
              <a:custGeom>
                <a:avLst/>
                <a:gdLst>
                  <a:gd name="connsiteX0" fmla="*/ 753338 w 750433"/>
                  <a:gd name="connsiteY0" fmla="*/ 339148 h 459943"/>
                  <a:gd name="connsiteX1" fmla="*/ 574444 w 750433"/>
                  <a:gd name="connsiteY1" fmla="*/ 443240 h 459943"/>
                  <a:gd name="connsiteX2" fmla="*/ 458491 w 750433"/>
                  <a:gd name="connsiteY2" fmla="*/ 376428 h 459943"/>
                  <a:gd name="connsiteX3" fmla="*/ 342537 w 750433"/>
                  <a:gd name="connsiteY3" fmla="*/ 309372 h 459943"/>
                  <a:gd name="connsiteX4" fmla="*/ 18156 w 750433"/>
                  <a:gd name="connsiteY4" fmla="*/ 122249 h 459943"/>
                  <a:gd name="connsiteX5" fmla="*/ 197292 w 750433"/>
                  <a:gd name="connsiteY5" fmla="*/ 18156 h 459943"/>
                  <a:gd name="connsiteX6" fmla="*/ 521672 w 750433"/>
                  <a:gd name="connsiteY6" fmla="*/ 205280 h 459943"/>
                  <a:gd name="connsiteX7" fmla="*/ 637385 w 750433"/>
                  <a:gd name="connsiteY7" fmla="*/ 272335 h 45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0433" h="459943">
                    <a:moveTo>
                      <a:pt x="753338" y="339148"/>
                    </a:moveTo>
                    <a:lnTo>
                      <a:pt x="574444" y="443240"/>
                    </a:lnTo>
                    <a:lnTo>
                      <a:pt x="458491" y="376428"/>
                    </a:lnTo>
                    <a:lnTo>
                      <a:pt x="342537" y="309372"/>
                    </a:lnTo>
                    <a:lnTo>
                      <a:pt x="18156" y="122249"/>
                    </a:lnTo>
                    <a:lnTo>
                      <a:pt x="197292" y="18156"/>
                    </a:lnTo>
                    <a:lnTo>
                      <a:pt x="521672" y="205280"/>
                    </a:lnTo>
                    <a:lnTo>
                      <a:pt x="637385" y="2723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313" name="Freeform: Shape 312"/>
              <p:cNvSpPr/>
              <p:nvPr/>
            </p:nvSpPr>
            <p:spPr>
              <a:xfrm>
                <a:off x="20264493" y="8196639"/>
                <a:ext cx="999940" cy="806402"/>
              </a:xfrm>
              <a:custGeom>
                <a:avLst/>
                <a:gdLst>
                  <a:gd name="connsiteX0" fmla="*/ 753581 w 750433"/>
                  <a:gd name="connsiteY0" fmla="*/ 339389 h 605188"/>
                  <a:gd name="connsiteX1" fmla="*/ 622859 w 750433"/>
                  <a:gd name="connsiteY1" fmla="*/ 415401 h 605188"/>
                  <a:gd name="connsiteX2" fmla="*/ 574444 w 750433"/>
                  <a:gd name="connsiteY2" fmla="*/ 443482 h 605188"/>
                  <a:gd name="connsiteX3" fmla="*/ 313003 w 750433"/>
                  <a:gd name="connsiteY3" fmla="*/ 595506 h 605188"/>
                  <a:gd name="connsiteX4" fmla="*/ 81095 w 750433"/>
                  <a:gd name="connsiteY4" fmla="*/ 461638 h 605188"/>
                  <a:gd name="connsiteX5" fmla="*/ 342536 w 750433"/>
                  <a:gd name="connsiteY5" fmla="*/ 309614 h 605188"/>
                  <a:gd name="connsiteX6" fmla="*/ 18156 w 750433"/>
                  <a:gd name="connsiteY6" fmla="*/ 122490 h 605188"/>
                  <a:gd name="connsiteX7" fmla="*/ 197291 w 750433"/>
                  <a:gd name="connsiteY7" fmla="*/ 18156 h 605188"/>
                  <a:gd name="connsiteX8" fmla="*/ 521914 w 750433"/>
                  <a:gd name="connsiteY8" fmla="*/ 205522 h 605188"/>
                  <a:gd name="connsiteX9" fmla="*/ 550237 w 750433"/>
                  <a:gd name="connsiteY9" fmla="*/ 221983 h 60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0433" h="605188">
                    <a:moveTo>
                      <a:pt x="753581" y="339389"/>
                    </a:moveTo>
                    <a:lnTo>
                      <a:pt x="622859" y="415401"/>
                    </a:lnTo>
                    <a:lnTo>
                      <a:pt x="574444" y="443482"/>
                    </a:lnTo>
                    <a:lnTo>
                      <a:pt x="313003" y="595506"/>
                    </a:lnTo>
                    <a:lnTo>
                      <a:pt x="81095" y="461638"/>
                    </a:lnTo>
                    <a:lnTo>
                      <a:pt x="342536" y="309614"/>
                    </a:lnTo>
                    <a:lnTo>
                      <a:pt x="18156" y="122490"/>
                    </a:lnTo>
                    <a:lnTo>
                      <a:pt x="197291" y="18156"/>
                    </a:lnTo>
                    <a:lnTo>
                      <a:pt x="521914" y="205522"/>
                    </a:lnTo>
                    <a:lnTo>
                      <a:pt x="550237" y="2219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</p:grpSp>
        <p:sp>
          <p:nvSpPr>
            <p:cNvPr id="169" name="Freeform: Shape 168"/>
            <p:cNvSpPr/>
            <p:nvPr/>
          </p:nvSpPr>
          <p:spPr>
            <a:xfrm>
              <a:off x="14482877" y="10043150"/>
              <a:ext cx="683246" cy="431523"/>
            </a:xfrm>
            <a:custGeom>
              <a:avLst/>
              <a:gdLst>
                <a:gd name="connsiteX0" fmla="*/ 66571 w 459943"/>
                <a:gd name="connsiteY0" fmla="*/ 79158 h 290490"/>
                <a:gd name="connsiteX1" fmla="*/ 18156 w 459943"/>
                <a:gd name="connsiteY1" fmla="*/ 51320 h 290490"/>
                <a:gd name="connsiteX2" fmla="*/ 53499 w 459943"/>
                <a:gd name="connsiteY2" fmla="*/ 30986 h 290490"/>
                <a:gd name="connsiteX3" fmla="*/ 101430 w 459943"/>
                <a:gd name="connsiteY3" fmla="*/ 58582 h 290490"/>
                <a:gd name="connsiteX4" fmla="*/ 243044 w 459943"/>
                <a:gd name="connsiteY4" fmla="*/ 18156 h 290490"/>
                <a:gd name="connsiteX5" fmla="*/ 267251 w 459943"/>
                <a:gd name="connsiteY5" fmla="*/ 54467 h 290490"/>
                <a:gd name="connsiteX6" fmla="*/ 148151 w 459943"/>
                <a:gd name="connsiteY6" fmla="*/ 85453 h 290490"/>
                <a:gd name="connsiteX7" fmla="*/ 234571 w 459943"/>
                <a:gd name="connsiteY7" fmla="*/ 135320 h 290490"/>
                <a:gd name="connsiteX8" fmla="*/ 421212 w 459943"/>
                <a:gd name="connsiteY8" fmla="*/ 128300 h 290490"/>
                <a:gd name="connsiteX9" fmla="*/ 410802 w 459943"/>
                <a:gd name="connsiteY9" fmla="*/ 236991 h 290490"/>
                <a:gd name="connsiteX10" fmla="*/ 459702 w 459943"/>
                <a:gd name="connsiteY10" fmla="*/ 265072 h 290490"/>
                <a:gd name="connsiteX11" fmla="*/ 424359 w 459943"/>
                <a:gd name="connsiteY11" fmla="*/ 285406 h 290490"/>
                <a:gd name="connsiteX12" fmla="*/ 376428 w 459943"/>
                <a:gd name="connsiteY12" fmla="*/ 257810 h 290490"/>
                <a:gd name="connsiteX13" fmla="*/ 262410 w 459943"/>
                <a:gd name="connsiteY13" fmla="*/ 293153 h 290490"/>
                <a:gd name="connsiteX14" fmla="*/ 236508 w 459943"/>
                <a:gd name="connsiteY14" fmla="*/ 257810 h 290490"/>
                <a:gd name="connsiteX15" fmla="*/ 329707 w 459943"/>
                <a:gd name="connsiteY15" fmla="*/ 230939 h 290490"/>
                <a:gd name="connsiteX16" fmla="*/ 242560 w 459943"/>
                <a:gd name="connsiteY16" fmla="*/ 180588 h 290490"/>
                <a:gd name="connsiteX17" fmla="*/ 55678 w 459943"/>
                <a:gd name="connsiteY17" fmla="*/ 188335 h 290490"/>
                <a:gd name="connsiteX18" fmla="*/ 66571 w 459943"/>
                <a:gd name="connsiteY18" fmla="*/ 79158 h 290490"/>
                <a:gd name="connsiteX19" fmla="*/ 286859 w 459943"/>
                <a:gd name="connsiteY19" fmla="*/ 165337 h 290490"/>
                <a:gd name="connsiteX20" fmla="*/ 363598 w 459943"/>
                <a:gd name="connsiteY20" fmla="*/ 209637 h 290490"/>
                <a:gd name="connsiteX21" fmla="*/ 367955 w 459943"/>
                <a:gd name="connsiteY21" fmla="*/ 161706 h 290490"/>
                <a:gd name="connsiteX22" fmla="*/ 286859 w 459943"/>
                <a:gd name="connsiteY22" fmla="*/ 165337 h 290490"/>
                <a:gd name="connsiteX23" fmla="*/ 106755 w 459943"/>
                <a:gd name="connsiteY23" fmla="*/ 154202 h 290490"/>
                <a:gd name="connsiteX24" fmla="*/ 190029 w 459943"/>
                <a:gd name="connsiteY24" fmla="*/ 150571 h 290490"/>
                <a:gd name="connsiteX25" fmla="*/ 113533 w 459943"/>
                <a:gd name="connsiteY25" fmla="*/ 106513 h 290490"/>
                <a:gd name="connsiteX26" fmla="*/ 106755 w 459943"/>
                <a:gd name="connsiteY26" fmla="*/ 154202 h 29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9943" h="290490">
                  <a:moveTo>
                    <a:pt x="66571" y="79158"/>
                  </a:moveTo>
                  <a:lnTo>
                    <a:pt x="18156" y="51320"/>
                  </a:lnTo>
                  <a:lnTo>
                    <a:pt x="53499" y="30986"/>
                  </a:lnTo>
                  <a:lnTo>
                    <a:pt x="101430" y="58582"/>
                  </a:lnTo>
                  <a:cubicBezTo>
                    <a:pt x="146456" y="35585"/>
                    <a:pt x="201165" y="19850"/>
                    <a:pt x="243044" y="18156"/>
                  </a:cubicBezTo>
                  <a:lnTo>
                    <a:pt x="267251" y="54467"/>
                  </a:lnTo>
                  <a:cubicBezTo>
                    <a:pt x="228762" y="56646"/>
                    <a:pt x="183977" y="68265"/>
                    <a:pt x="148151" y="85453"/>
                  </a:cubicBezTo>
                  <a:lnTo>
                    <a:pt x="234571" y="135320"/>
                  </a:lnTo>
                  <a:cubicBezTo>
                    <a:pt x="294122" y="114501"/>
                    <a:pt x="361177" y="93683"/>
                    <a:pt x="421212" y="128300"/>
                  </a:cubicBezTo>
                  <a:cubicBezTo>
                    <a:pt x="465269" y="153717"/>
                    <a:pt x="471805" y="194386"/>
                    <a:pt x="410802" y="236991"/>
                  </a:cubicBezTo>
                  <a:lnTo>
                    <a:pt x="459702" y="265072"/>
                  </a:lnTo>
                  <a:lnTo>
                    <a:pt x="424359" y="285406"/>
                  </a:lnTo>
                  <a:lnTo>
                    <a:pt x="376428" y="257810"/>
                  </a:lnTo>
                  <a:cubicBezTo>
                    <a:pt x="342779" y="275240"/>
                    <a:pt x="300900" y="288553"/>
                    <a:pt x="262410" y="293153"/>
                  </a:cubicBezTo>
                  <a:lnTo>
                    <a:pt x="236508" y="257810"/>
                  </a:lnTo>
                  <a:cubicBezTo>
                    <a:pt x="272819" y="252242"/>
                    <a:pt x="304289" y="242559"/>
                    <a:pt x="329707" y="230939"/>
                  </a:cubicBezTo>
                  <a:lnTo>
                    <a:pt x="242560" y="180588"/>
                  </a:lnTo>
                  <a:cubicBezTo>
                    <a:pt x="183010" y="201648"/>
                    <a:pt x="115713" y="222951"/>
                    <a:pt x="55678" y="188335"/>
                  </a:cubicBezTo>
                  <a:cubicBezTo>
                    <a:pt x="11378" y="162916"/>
                    <a:pt x="5810" y="122248"/>
                    <a:pt x="66571" y="79158"/>
                  </a:cubicBezTo>
                  <a:close/>
                  <a:moveTo>
                    <a:pt x="286859" y="165337"/>
                  </a:moveTo>
                  <a:lnTo>
                    <a:pt x="363598" y="209637"/>
                  </a:lnTo>
                  <a:cubicBezTo>
                    <a:pt x="389500" y="189302"/>
                    <a:pt x="386837" y="172841"/>
                    <a:pt x="367955" y="161706"/>
                  </a:cubicBezTo>
                  <a:cubicBezTo>
                    <a:pt x="347378" y="150086"/>
                    <a:pt x="319297" y="155170"/>
                    <a:pt x="286859" y="165337"/>
                  </a:cubicBezTo>
                  <a:close/>
                  <a:moveTo>
                    <a:pt x="106755" y="154202"/>
                  </a:moveTo>
                  <a:cubicBezTo>
                    <a:pt x="127816" y="166306"/>
                    <a:pt x="156865" y="161222"/>
                    <a:pt x="190029" y="150571"/>
                  </a:cubicBezTo>
                  <a:lnTo>
                    <a:pt x="113533" y="106513"/>
                  </a:lnTo>
                  <a:cubicBezTo>
                    <a:pt x="86906" y="127331"/>
                    <a:pt x="88358" y="143551"/>
                    <a:pt x="106755" y="1542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201" name="Freeform: Shape 200"/>
            <p:cNvSpPr/>
            <p:nvPr/>
          </p:nvSpPr>
          <p:spPr>
            <a:xfrm>
              <a:off x="11407913" y="9333173"/>
              <a:ext cx="899007" cy="359603"/>
            </a:xfrm>
            <a:custGeom>
              <a:avLst/>
              <a:gdLst>
                <a:gd name="connsiteX0" fmla="*/ 94893 w 605188"/>
                <a:gd name="connsiteY0" fmla="*/ 161788 h 242075"/>
                <a:gd name="connsiteX1" fmla="*/ 27839 w 605188"/>
                <a:gd name="connsiteY1" fmla="*/ 169292 h 242075"/>
                <a:gd name="connsiteX2" fmla="*/ 18156 w 605188"/>
                <a:gd name="connsiteY2" fmla="*/ 140969 h 242075"/>
                <a:gd name="connsiteX3" fmla="*/ 84726 w 605188"/>
                <a:gd name="connsiteY3" fmla="*/ 133465 h 242075"/>
                <a:gd name="connsiteX4" fmla="*/ 105787 w 605188"/>
                <a:gd name="connsiteY4" fmla="*/ 43170 h 242075"/>
                <a:gd name="connsiteX5" fmla="*/ 171631 w 605188"/>
                <a:gd name="connsiteY5" fmla="*/ 51886 h 242075"/>
                <a:gd name="connsiteX6" fmla="*/ 149360 w 605188"/>
                <a:gd name="connsiteY6" fmla="*/ 126203 h 242075"/>
                <a:gd name="connsiteX7" fmla="*/ 269188 w 605188"/>
                <a:gd name="connsiteY7" fmla="*/ 112647 h 242075"/>
                <a:gd name="connsiteX8" fmla="*/ 363355 w 605188"/>
                <a:gd name="connsiteY8" fmla="*/ 19448 h 242075"/>
                <a:gd name="connsiteX9" fmla="*/ 513684 w 605188"/>
                <a:gd name="connsiteY9" fmla="*/ 85050 h 242075"/>
                <a:gd name="connsiteX10" fmla="*/ 581465 w 605188"/>
                <a:gd name="connsiteY10" fmla="*/ 77303 h 242075"/>
                <a:gd name="connsiteX11" fmla="*/ 591148 w 605188"/>
                <a:gd name="connsiteY11" fmla="*/ 105626 h 242075"/>
                <a:gd name="connsiteX12" fmla="*/ 524577 w 605188"/>
                <a:gd name="connsiteY12" fmla="*/ 113131 h 242075"/>
                <a:gd name="connsiteX13" fmla="*/ 511747 w 605188"/>
                <a:gd name="connsiteY13" fmla="*/ 187448 h 242075"/>
                <a:gd name="connsiteX14" fmla="*/ 446387 w 605188"/>
                <a:gd name="connsiteY14" fmla="*/ 180185 h 242075"/>
                <a:gd name="connsiteX15" fmla="*/ 459701 w 605188"/>
                <a:gd name="connsiteY15" fmla="*/ 120393 h 242075"/>
                <a:gd name="connsiteX16" fmla="*/ 338663 w 605188"/>
                <a:gd name="connsiteY16" fmla="*/ 133949 h 242075"/>
                <a:gd name="connsiteX17" fmla="*/ 245222 w 605188"/>
                <a:gd name="connsiteY17" fmla="*/ 227874 h 242075"/>
                <a:gd name="connsiteX18" fmla="*/ 94893 w 605188"/>
                <a:gd name="connsiteY18" fmla="*/ 161788 h 242075"/>
                <a:gd name="connsiteX19" fmla="*/ 341810 w 605188"/>
                <a:gd name="connsiteY19" fmla="*/ 104658 h 242075"/>
                <a:gd name="connsiteX20" fmla="*/ 448566 w 605188"/>
                <a:gd name="connsiteY20" fmla="*/ 92554 h 242075"/>
                <a:gd name="connsiteX21" fmla="*/ 382237 w 605188"/>
                <a:gd name="connsiteY21" fmla="*/ 63747 h 242075"/>
                <a:gd name="connsiteX22" fmla="*/ 341810 w 605188"/>
                <a:gd name="connsiteY22" fmla="*/ 104658 h 242075"/>
                <a:gd name="connsiteX23" fmla="*/ 225130 w 605188"/>
                <a:gd name="connsiteY23" fmla="*/ 184543 h 242075"/>
                <a:gd name="connsiteX24" fmla="*/ 266283 w 605188"/>
                <a:gd name="connsiteY24" fmla="*/ 142664 h 242075"/>
                <a:gd name="connsiteX25" fmla="*/ 160254 w 605188"/>
                <a:gd name="connsiteY25" fmla="*/ 154525 h 242075"/>
                <a:gd name="connsiteX26" fmla="*/ 225130 w 605188"/>
                <a:gd name="connsiteY26" fmla="*/ 184543 h 2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5188" h="242075">
                  <a:moveTo>
                    <a:pt x="94893" y="161788"/>
                  </a:moveTo>
                  <a:lnTo>
                    <a:pt x="27839" y="169292"/>
                  </a:lnTo>
                  <a:lnTo>
                    <a:pt x="18156" y="140969"/>
                  </a:lnTo>
                  <a:lnTo>
                    <a:pt x="84726" y="133465"/>
                  </a:lnTo>
                  <a:cubicBezTo>
                    <a:pt x="76980" y="99090"/>
                    <a:pt x="84968" y="64232"/>
                    <a:pt x="105787" y="43170"/>
                  </a:cubicBezTo>
                  <a:lnTo>
                    <a:pt x="171631" y="51886"/>
                  </a:lnTo>
                  <a:cubicBezTo>
                    <a:pt x="153476" y="71494"/>
                    <a:pt x="144761" y="99332"/>
                    <a:pt x="149360" y="126203"/>
                  </a:cubicBezTo>
                  <a:lnTo>
                    <a:pt x="269188" y="112647"/>
                  </a:lnTo>
                  <a:cubicBezTo>
                    <a:pt x="272335" y="72462"/>
                    <a:pt x="280081" y="28888"/>
                    <a:pt x="363355" y="19448"/>
                  </a:cubicBezTo>
                  <a:cubicBezTo>
                    <a:pt x="424600" y="12669"/>
                    <a:pt x="486572" y="32277"/>
                    <a:pt x="513684" y="85050"/>
                  </a:cubicBezTo>
                  <a:lnTo>
                    <a:pt x="581465" y="77303"/>
                  </a:lnTo>
                  <a:lnTo>
                    <a:pt x="591148" y="105626"/>
                  </a:lnTo>
                  <a:lnTo>
                    <a:pt x="524577" y="113131"/>
                  </a:lnTo>
                  <a:cubicBezTo>
                    <a:pt x="530871" y="139033"/>
                    <a:pt x="526514" y="166387"/>
                    <a:pt x="511747" y="187448"/>
                  </a:cubicBezTo>
                  <a:lnTo>
                    <a:pt x="446387" y="180185"/>
                  </a:lnTo>
                  <a:cubicBezTo>
                    <a:pt x="458732" y="159851"/>
                    <a:pt x="462364" y="139274"/>
                    <a:pt x="459701" y="120393"/>
                  </a:cubicBezTo>
                  <a:lnTo>
                    <a:pt x="338663" y="133949"/>
                  </a:lnTo>
                  <a:cubicBezTo>
                    <a:pt x="335516" y="174133"/>
                    <a:pt x="328738" y="218433"/>
                    <a:pt x="245222" y="227874"/>
                  </a:cubicBezTo>
                  <a:cubicBezTo>
                    <a:pt x="184461" y="235137"/>
                    <a:pt x="122732" y="215044"/>
                    <a:pt x="94893" y="161788"/>
                  </a:cubicBezTo>
                  <a:close/>
                  <a:moveTo>
                    <a:pt x="341810" y="104658"/>
                  </a:moveTo>
                  <a:lnTo>
                    <a:pt x="448566" y="92554"/>
                  </a:lnTo>
                  <a:cubicBezTo>
                    <a:pt x="433557" y="68830"/>
                    <a:pt x="408623" y="60842"/>
                    <a:pt x="382237" y="63747"/>
                  </a:cubicBezTo>
                  <a:cubicBezTo>
                    <a:pt x="353430" y="66894"/>
                    <a:pt x="345199" y="83355"/>
                    <a:pt x="341810" y="104658"/>
                  </a:cubicBezTo>
                  <a:close/>
                  <a:moveTo>
                    <a:pt x="225130" y="184543"/>
                  </a:moveTo>
                  <a:cubicBezTo>
                    <a:pt x="254421" y="181154"/>
                    <a:pt x="263136" y="164450"/>
                    <a:pt x="266283" y="142664"/>
                  </a:cubicBezTo>
                  <a:lnTo>
                    <a:pt x="160254" y="154525"/>
                  </a:lnTo>
                  <a:cubicBezTo>
                    <a:pt x="175262" y="178975"/>
                    <a:pt x="199470" y="187448"/>
                    <a:pt x="225130" y="18454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95" name="Freeform: Shape 194"/>
            <p:cNvSpPr/>
            <p:nvPr/>
          </p:nvSpPr>
          <p:spPr>
            <a:xfrm>
              <a:off x="11550130" y="8474521"/>
              <a:ext cx="1402451" cy="827086"/>
            </a:xfrm>
            <a:custGeom>
              <a:avLst/>
              <a:gdLst>
                <a:gd name="connsiteX0" fmla="*/ 792043 w 944093"/>
                <a:gd name="connsiteY0" fmla="*/ 95135 h 556773"/>
                <a:gd name="connsiteX1" fmla="*/ 794222 w 944093"/>
                <a:gd name="connsiteY1" fmla="*/ 466963 h 556773"/>
                <a:gd name="connsiteX2" fmla="*/ 152238 w 944093"/>
                <a:gd name="connsiteY2" fmla="*/ 466963 h 556773"/>
                <a:gd name="connsiteX3" fmla="*/ 150059 w 944093"/>
                <a:gd name="connsiteY3" fmla="*/ 95135 h 556773"/>
                <a:gd name="connsiteX4" fmla="*/ 792043 w 944093"/>
                <a:gd name="connsiteY4" fmla="*/ 95135 h 55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093" h="556773">
                  <a:moveTo>
                    <a:pt x="792043" y="95135"/>
                  </a:moveTo>
                  <a:cubicBezTo>
                    <a:pt x="969968" y="197775"/>
                    <a:pt x="970937" y="364323"/>
                    <a:pt x="794222" y="466963"/>
                  </a:cubicBezTo>
                  <a:cubicBezTo>
                    <a:pt x="617507" y="569603"/>
                    <a:pt x="330163" y="569603"/>
                    <a:pt x="152238" y="466963"/>
                  </a:cubicBezTo>
                  <a:cubicBezTo>
                    <a:pt x="-25688" y="364323"/>
                    <a:pt x="-26656" y="197775"/>
                    <a:pt x="150059" y="95135"/>
                  </a:cubicBezTo>
                  <a:cubicBezTo>
                    <a:pt x="326774" y="-7504"/>
                    <a:pt x="614117" y="-7504"/>
                    <a:pt x="792043" y="951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94" name="Freeform: Shape 193"/>
            <p:cNvSpPr/>
            <p:nvPr/>
          </p:nvSpPr>
          <p:spPr>
            <a:xfrm>
              <a:off x="11549729" y="8863254"/>
              <a:ext cx="1402451" cy="503445"/>
            </a:xfrm>
            <a:custGeom>
              <a:avLst/>
              <a:gdLst>
                <a:gd name="connsiteX0" fmla="*/ 926423 w 944093"/>
                <a:gd name="connsiteY0" fmla="*/ 20818 h 338905"/>
                <a:gd name="connsiteX1" fmla="*/ 926181 w 944093"/>
                <a:gd name="connsiteY1" fmla="*/ 72864 h 338905"/>
                <a:gd name="connsiteX2" fmla="*/ 794249 w 944093"/>
                <a:gd name="connsiteY2" fmla="*/ 257568 h 338905"/>
                <a:gd name="connsiteX3" fmla="*/ 152266 w 944093"/>
                <a:gd name="connsiteY3" fmla="*/ 257568 h 338905"/>
                <a:gd name="connsiteX4" fmla="*/ 18156 w 944093"/>
                <a:gd name="connsiteY4" fmla="*/ 70202 h 338905"/>
                <a:gd name="connsiteX5" fmla="*/ 18398 w 944093"/>
                <a:gd name="connsiteY5" fmla="*/ 18156 h 338905"/>
                <a:gd name="connsiteX6" fmla="*/ 152508 w 944093"/>
                <a:gd name="connsiteY6" fmla="*/ 205522 h 338905"/>
                <a:gd name="connsiteX7" fmla="*/ 794492 w 944093"/>
                <a:gd name="connsiteY7" fmla="*/ 205522 h 338905"/>
                <a:gd name="connsiteX8" fmla="*/ 926423 w 944093"/>
                <a:gd name="connsiteY8" fmla="*/ 20818 h 33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4093" h="338905">
                  <a:moveTo>
                    <a:pt x="926423" y="20818"/>
                  </a:moveTo>
                  <a:lnTo>
                    <a:pt x="926181" y="72864"/>
                  </a:lnTo>
                  <a:cubicBezTo>
                    <a:pt x="925938" y="139677"/>
                    <a:pt x="882123" y="206490"/>
                    <a:pt x="794249" y="257568"/>
                  </a:cubicBezTo>
                  <a:cubicBezTo>
                    <a:pt x="617534" y="360208"/>
                    <a:pt x="330191" y="360208"/>
                    <a:pt x="152266" y="257568"/>
                  </a:cubicBezTo>
                  <a:cubicBezTo>
                    <a:pt x="62697" y="206006"/>
                    <a:pt x="18156" y="137983"/>
                    <a:pt x="18156" y="70202"/>
                  </a:cubicBezTo>
                  <a:lnTo>
                    <a:pt x="18398" y="18156"/>
                  </a:lnTo>
                  <a:cubicBezTo>
                    <a:pt x="18156" y="85936"/>
                    <a:pt x="62940" y="153717"/>
                    <a:pt x="152508" y="205522"/>
                  </a:cubicBezTo>
                  <a:cubicBezTo>
                    <a:pt x="330433" y="308161"/>
                    <a:pt x="617777" y="308161"/>
                    <a:pt x="794492" y="205522"/>
                  </a:cubicBezTo>
                  <a:cubicBezTo>
                    <a:pt x="882365" y="154202"/>
                    <a:pt x="926181" y="87631"/>
                    <a:pt x="926423" y="2081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96" name="Freeform: Shape 195"/>
            <p:cNvSpPr/>
            <p:nvPr/>
          </p:nvSpPr>
          <p:spPr>
            <a:xfrm>
              <a:off x="11673160" y="8543835"/>
              <a:ext cx="1150729" cy="683246"/>
            </a:xfrm>
            <a:custGeom>
              <a:avLst/>
              <a:gdLst>
                <a:gd name="connsiteX0" fmla="*/ 650640 w 774641"/>
                <a:gd name="connsiteY0" fmla="*/ 81156 h 459943"/>
                <a:gd name="connsiteX1" fmla="*/ 652334 w 774641"/>
                <a:gd name="connsiteY1" fmla="*/ 384960 h 459943"/>
                <a:gd name="connsiteX2" fmla="*/ 127757 w 774641"/>
                <a:gd name="connsiteY2" fmla="*/ 384960 h 459943"/>
                <a:gd name="connsiteX3" fmla="*/ 126063 w 774641"/>
                <a:gd name="connsiteY3" fmla="*/ 81156 h 459943"/>
                <a:gd name="connsiteX4" fmla="*/ 650640 w 774641"/>
                <a:gd name="connsiteY4" fmla="*/ 81156 h 4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641" h="459943">
                  <a:moveTo>
                    <a:pt x="650640" y="81156"/>
                  </a:moveTo>
                  <a:cubicBezTo>
                    <a:pt x="795885" y="165156"/>
                    <a:pt x="796611" y="300960"/>
                    <a:pt x="652334" y="384960"/>
                  </a:cubicBezTo>
                  <a:cubicBezTo>
                    <a:pt x="507815" y="468960"/>
                    <a:pt x="273003" y="468960"/>
                    <a:pt x="127757" y="384960"/>
                  </a:cubicBezTo>
                  <a:cubicBezTo>
                    <a:pt x="-17730" y="300960"/>
                    <a:pt x="-18456" y="164914"/>
                    <a:pt x="126063" y="81156"/>
                  </a:cubicBezTo>
                  <a:cubicBezTo>
                    <a:pt x="270582" y="-2844"/>
                    <a:pt x="505394" y="-2844"/>
                    <a:pt x="650640" y="8115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sp>
          <p:nvSpPr>
            <p:cNvPr id="197" name="Freeform: Shape 196"/>
            <p:cNvSpPr/>
            <p:nvPr/>
          </p:nvSpPr>
          <p:spPr>
            <a:xfrm>
              <a:off x="11870494" y="8644974"/>
              <a:ext cx="755166" cy="431523"/>
            </a:xfrm>
            <a:custGeom>
              <a:avLst/>
              <a:gdLst>
                <a:gd name="connsiteX0" fmla="*/ 123942 w 508358"/>
                <a:gd name="connsiteY0" fmla="*/ 244980 h 290490"/>
                <a:gd name="connsiteX1" fmla="*/ 75527 w 508358"/>
                <a:gd name="connsiteY1" fmla="*/ 272819 h 290490"/>
                <a:gd name="connsiteX2" fmla="*/ 40185 w 508358"/>
                <a:gd name="connsiteY2" fmla="*/ 252484 h 290490"/>
                <a:gd name="connsiteX3" fmla="*/ 88115 w 508358"/>
                <a:gd name="connsiteY3" fmla="*/ 224888 h 290490"/>
                <a:gd name="connsiteX4" fmla="*/ 18156 w 508358"/>
                <a:gd name="connsiteY4" fmla="*/ 143067 h 290490"/>
                <a:gd name="connsiteX5" fmla="*/ 81095 w 508358"/>
                <a:gd name="connsiteY5" fmla="*/ 129026 h 290490"/>
                <a:gd name="connsiteX6" fmla="*/ 134594 w 508358"/>
                <a:gd name="connsiteY6" fmla="*/ 197775 h 290490"/>
                <a:gd name="connsiteX7" fmla="*/ 221015 w 508358"/>
                <a:gd name="connsiteY7" fmla="*/ 147908 h 290490"/>
                <a:gd name="connsiteX8" fmla="*/ 208911 w 508358"/>
                <a:gd name="connsiteY8" fmla="*/ 40185 h 290490"/>
                <a:gd name="connsiteX9" fmla="*/ 397246 w 508358"/>
                <a:gd name="connsiteY9" fmla="*/ 46236 h 290490"/>
                <a:gd name="connsiteX10" fmla="*/ 446145 w 508358"/>
                <a:gd name="connsiteY10" fmla="*/ 18156 h 290490"/>
                <a:gd name="connsiteX11" fmla="*/ 481488 w 508358"/>
                <a:gd name="connsiteY11" fmla="*/ 38490 h 290490"/>
                <a:gd name="connsiteX12" fmla="*/ 433557 w 508358"/>
                <a:gd name="connsiteY12" fmla="*/ 66087 h 290490"/>
                <a:gd name="connsiteX13" fmla="*/ 494802 w 508358"/>
                <a:gd name="connsiteY13" fmla="*/ 131931 h 290490"/>
                <a:gd name="connsiteX14" fmla="*/ 433557 w 508358"/>
                <a:gd name="connsiteY14" fmla="*/ 146940 h 290490"/>
                <a:gd name="connsiteX15" fmla="*/ 386837 w 508358"/>
                <a:gd name="connsiteY15" fmla="*/ 93199 h 290490"/>
                <a:gd name="connsiteX16" fmla="*/ 299689 w 508358"/>
                <a:gd name="connsiteY16" fmla="*/ 143551 h 290490"/>
                <a:gd name="connsiteX17" fmla="*/ 313003 w 508358"/>
                <a:gd name="connsiteY17" fmla="*/ 251516 h 290490"/>
                <a:gd name="connsiteX18" fmla="*/ 123942 w 508358"/>
                <a:gd name="connsiteY18" fmla="*/ 244980 h 290490"/>
                <a:gd name="connsiteX19" fmla="*/ 273303 w 508358"/>
                <a:gd name="connsiteY19" fmla="*/ 117891 h 290490"/>
                <a:gd name="connsiteX20" fmla="*/ 350041 w 508358"/>
                <a:gd name="connsiteY20" fmla="*/ 73591 h 290490"/>
                <a:gd name="connsiteX21" fmla="*/ 267251 w 508358"/>
                <a:gd name="connsiteY21" fmla="*/ 71170 h 290490"/>
                <a:gd name="connsiteX22" fmla="*/ 273303 w 508358"/>
                <a:gd name="connsiteY22" fmla="*/ 117891 h 290490"/>
                <a:gd name="connsiteX23" fmla="*/ 253695 w 508358"/>
                <a:gd name="connsiteY23" fmla="*/ 221741 h 290490"/>
                <a:gd name="connsiteX24" fmla="*/ 247159 w 508358"/>
                <a:gd name="connsiteY24" fmla="*/ 173568 h 290490"/>
                <a:gd name="connsiteX25" fmla="*/ 170663 w 508358"/>
                <a:gd name="connsiteY25" fmla="*/ 217626 h 290490"/>
                <a:gd name="connsiteX26" fmla="*/ 253695 w 508358"/>
                <a:gd name="connsiteY26" fmla="*/ 221741 h 29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8358" h="290490">
                  <a:moveTo>
                    <a:pt x="123942" y="244980"/>
                  </a:moveTo>
                  <a:lnTo>
                    <a:pt x="75527" y="272819"/>
                  </a:lnTo>
                  <a:lnTo>
                    <a:pt x="40185" y="252484"/>
                  </a:lnTo>
                  <a:lnTo>
                    <a:pt x="88115" y="224888"/>
                  </a:lnTo>
                  <a:cubicBezTo>
                    <a:pt x="48415" y="198986"/>
                    <a:pt x="21303" y="167274"/>
                    <a:pt x="18156" y="143067"/>
                  </a:cubicBezTo>
                  <a:lnTo>
                    <a:pt x="81095" y="129026"/>
                  </a:lnTo>
                  <a:cubicBezTo>
                    <a:pt x="84969" y="151297"/>
                    <a:pt x="104818" y="177199"/>
                    <a:pt x="134594" y="197775"/>
                  </a:cubicBezTo>
                  <a:lnTo>
                    <a:pt x="221015" y="147908"/>
                  </a:lnTo>
                  <a:cubicBezTo>
                    <a:pt x="184704" y="113533"/>
                    <a:pt x="148876" y="74801"/>
                    <a:pt x="208911" y="40185"/>
                  </a:cubicBezTo>
                  <a:cubicBezTo>
                    <a:pt x="252969" y="14766"/>
                    <a:pt x="323412" y="11135"/>
                    <a:pt x="397246" y="46236"/>
                  </a:cubicBezTo>
                  <a:lnTo>
                    <a:pt x="446145" y="18156"/>
                  </a:lnTo>
                  <a:lnTo>
                    <a:pt x="481488" y="38490"/>
                  </a:lnTo>
                  <a:lnTo>
                    <a:pt x="433557" y="66087"/>
                  </a:lnTo>
                  <a:cubicBezTo>
                    <a:pt x="463816" y="85453"/>
                    <a:pt x="486572" y="109660"/>
                    <a:pt x="494802" y="131931"/>
                  </a:cubicBezTo>
                  <a:lnTo>
                    <a:pt x="433557" y="146940"/>
                  </a:lnTo>
                  <a:cubicBezTo>
                    <a:pt x="424116" y="125879"/>
                    <a:pt x="407171" y="107724"/>
                    <a:pt x="386837" y="93199"/>
                  </a:cubicBezTo>
                  <a:lnTo>
                    <a:pt x="299689" y="143551"/>
                  </a:lnTo>
                  <a:cubicBezTo>
                    <a:pt x="336001" y="177926"/>
                    <a:pt x="373038" y="216899"/>
                    <a:pt x="313003" y="251516"/>
                  </a:cubicBezTo>
                  <a:cubicBezTo>
                    <a:pt x="268945" y="276934"/>
                    <a:pt x="198502" y="280081"/>
                    <a:pt x="123942" y="244980"/>
                  </a:cubicBezTo>
                  <a:close/>
                  <a:moveTo>
                    <a:pt x="273303" y="117891"/>
                  </a:moveTo>
                  <a:lnTo>
                    <a:pt x="350041" y="73591"/>
                  </a:lnTo>
                  <a:cubicBezTo>
                    <a:pt x="314698" y="58582"/>
                    <a:pt x="286133" y="60035"/>
                    <a:pt x="267251" y="71170"/>
                  </a:cubicBezTo>
                  <a:cubicBezTo>
                    <a:pt x="246433" y="82789"/>
                    <a:pt x="255632" y="99009"/>
                    <a:pt x="273303" y="117891"/>
                  </a:cubicBezTo>
                  <a:close/>
                  <a:moveTo>
                    <a:pt x="253695" y="221741"/>
                  </a:moveTo>
                  <a:cubicBezTo>
                    <a:pt x="274756" y="209637"/>
                    <a:pt x="265799" y="192934"/>
                    <a:pt x="247159" y="173568"/>
                  </a:cubicBezTo>
                  <a:lnTo>
                    <a:pt x="170663" y="217626"/>
                  </a:lnTo>
                  <a:cubicBezTo>
                    <a:pt x="207216" y="233119"/>
                    <a:pt x="235297" y="232393"/>
                    <a:pt x="253695" y="2217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 sz="900">
                <a:solidFill>
                  <a:srgbClr val="272E3A"/>
                </a:solidFill>
                <a:cs typeface="+mn-lt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8874861" y="1496021"/>
              <a:ext cx="3315895" cy="4220300"/>
              <a:chOff x="18874861" y="1496021"/>
              <a:chExt cx="3315895" cy="4220300"/>
            </a:xfrm>
            <a:solidFill>
              <a:schemeClr val="accent1"/>
            </a:solidFill>
          </p:grpSpPr>
          <p:sp>
            <p:nvSpPr>
              <p:cNvPr id="131" name="Freeform: Shape 130"/>
              <p:cNvSpPr/>
              <p:nvPr/>
            </p:nvSpPr>
            <p:spPr>
              <a:xfrm>
                <a:off x="19178005" y="3099850"/>
                <a:ext cx="287681" cy="323643"/>
              </a:xfrm>
              <a:custGeom>
                <a:avLst/>
                <a:gdLst>
                  <a:gd name="connsiteX0" fmla="*/ 46134 w 193660"/>
                  <a:gd name="connsiteY0" fmla="*/ 86480 h 217867"/>
                  <a:gd name="connsiteX1" fmla="*/ 102778 w 193660"/>
                  <a:gd name="connsiteY1" fmla="*/ 53800 h 217867"/>
                  <a:gd name="connsiteX2" fmla="*/ 159425 w 193660"/>
                  <a:gd name="connsiteY2" fmla="*/ 151841 h 217867"/>
                  <a:gd name="connsiteX3" fmla="*/ 102778 w 193660"/>
                  <a:gd name="connsiteY3" fmla="*/ 184521 h 217867"/>
                  <a:gd name="connsiteX4" fmla="*/ 46134 w 193660"/>
                  <a:gd name="connsiteY4" fmla="*/ 86480 h 217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660" h="217867">
                    <a:moveTo>
                      <a:pt x="46134" y="86480"/>
                    </a:moveTo>
                    <a:cubicBezTo>
                      <a:pt x="46134" y="50411"/>
                      <a:pt x="71551" y="35887"/>
                      <a:pt x="102778" y="53800"/>
                    </a:cubicBezTo>
                    <a:cubicBezTo>
                      <a:pt x="134007" y="71956"/>
                      <a:pt x="159425" y="115772"/>
                      <a:pt x="159425" y="151841"/>
                    </a:cubicBezTo>
                    <a:cubicBezTo>
                      <a:pt x="159425" y="187910"/>
                      <a:pt x="134007" y="202434"/>
                      <a:pt x="102778" y="184521"/>
                    </a:cubicBezTo>
                    <a:cubicBezTo>
                      <a:pt x="71551" y="166607"/>
                      <a:pt x="46134" y="122550"/>
                      <a:pt x="46134" y="86480"/>
                    </a:cubicBez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32" name="Freeform: Shape 131"/>
              <p:cNvSpPr/>
              <p:nvPr/>
            </p:nvSpPr>
            <p:spPr>
              <a:xfrm>
                <a:off x="18874861" y="1496021"/>
                <a:ext cx="287681" cy="323643"/>
              </a:xfrm>
              <a:custGeom>
                <a:avLst/>
                <a:gdLst>
                  <a:gd name="connsiteX0" fmla="*/ 46134 w 193660"/>
                  <a:gd name="connsiteY0" fmla="*/ 86480 h 217867"/>
                  <a:gd name="connsiteX1" fmla="*/ 102778 w 193660"/>
                  <a:gd name="connsiteY1" fmla="*/ 53800 h 217867"/>
                  <a:gd name="connsiteX2" fmla="*/ 159425 w 193660"/>
                  <a:gd name="connsiteY2" fmla="*/ 151841 h 217867"/>
                  <a:gd name="connsiteX3" fmla="*/ 102778 w 193660"/>
                  <a:gd name="connsiteY3" fmla="*/ 184521 h 217867"/>
                  <a:gd name="connsiteX4" fmla="*/ 46134 w 193660"/>
                  <a:gd name="connsiteY4" fmla="*/ 86480 h 217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660" h="217867">
                    <a:moveTo>
                      <a:pt x="46134" y="86480"/>
                    </a:moveTo>
                    <a:cubicBezTo>
                      <a:pt x="46134" y="50411"/>
                      <a:pt x="71551" y="35886"/>
                      <a:pt x="102778" y="53800"/>
                    </a:cubicBezTo>
                    <a:cubicBezTo>
                      <a:pt x="134007" y="71956"/>
                      <a:pt x="159425" y="115771"/>
                      <a:pt x="159425" y="151841"/>
                    </a:cubicBezTo>
                    <a:cubicBezTo>
                      <a:pt x="159425" y="187910"/>
                      <a:pt x="134007" y="202434"/>
                      <a:pt x="102778" y="184521"/>
                    </a:cubicBezTo>
                    <a:cubicBezTo>
                      <a:pt x="71309" y="166607"/>
                      <a:pt x="46134" y="122549"/>
                      <a:pt x="46134" y="86480"/>
                    </a:cubicBez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33" name="Freeform: Shape 132"/>
              <p:cNvSpPr/>
              <p:nvPr/>
            </p:nvSpPr>
            <p:spPr>
              <a:xfrm>
                <a:off x="20725376" y="2628411"/>
                <a:ext cx="287681" cy="323643"/>
              </a:xfrm>
              <a:custGeom>
                <a:avLst/>
                <a:gdLst>
                  <a:gd name="connsiteX0" fmla="*/ 46134 w 193660"/>
                  <a:gd name="connsiteY0" fmla="*/ 86480 h 217867"/>
                  <a:gd name="connsiteX1" fmla="*/ 102780 w 193660"/>
                  <a:gd name="connsiteY1" fmla="*/ 53800 h 217867"/>
                  <a:gd name="connsiteX2" fmla="*/ 159425 w 193660"/>
                  <a:gd name="connsiteY2" fmla="*/ 151841 h 217867"/>
                  <a:gd name="connsiteX3" fmla="*/ 102780 w 193660"/>
                  <a:gd name="connsiteY3" fmla="*/ 184521 h 217867"/>
                  <a:gd name="connsiteX4" fmla="*/ 46134 w 193660"/>
                  <a:gd name="connsiteY4" fmla="*/ 86480 h 217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660" h="217867">
                    <a:moveTo>
                      <a:pt x="46134" y="86480"/>
                    </a:moveTo>
                    <a:cubicBezTo>
                      <a:pt x="46134" y="50411"/>
                      <a:pt x="71551" y="35887"/>
                      <a:pt x="102780" y="53800"/>
                    </a:cubicBezTo>
                    <a:cubicBezTo>
                      <a:pt x="134007" y="71956"/>
                      <a:pt x="159425" y="115772"/>
                      <a:pt x="159425" y="151841"/>
                    </a:cubicBezTo>
                    <a:cubicBezTo>
                      <a:pt x="159425" y="187910"/>
                      <a:pt x="134007" y="202434"/>
                      <a:pt x="102780" y="184521"/>
                    </a:cubicBezTo>
                    <a:cubicBezTo>
                      <a:pt x="71310" y="166365"/>
                      <a:pt x="46134" y="122550"/>
                      <a:pt x="46134" y="86480"/>
                    </a:cubicBez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  <p:sp>
            <p:nvSpPr>
              <p:cNvPr id="134" name="Freeform: Shape 133"/>
              <p:cNvSpPr/>
              <p:nvPr/>
            </p:nvSpPr>
            <p:spPr>
              <a:xfrm>
                <a:off x="21903075" y="5392678"/>
                <a:ext cx="287681" cy="323643"/>
              </a:xfrm>
              <a:custGeom>
                <a:avLst/>
                <a:gdLst>
                  <a:gd name="connsiteX0" fmla="*/ 46134 w 193660"/>
                  <a:gd name="connsiteY0" fmla="*/ 86480 h 217867"/>
                  <a:gd name="connsiteX1" fmla="*/ 102780 w 193660"/>
                  <a:gd name="connsiteY1" fmla="*/ 53800 h 217867"/>
                  <a:gd name="connsiteX2" fmla="*/ 159425 w 193660"/>
                  <a:gd name="connsiteY2" fmla="*/ 151841 h 217867"/>
                  <a:gd name="connsiteX3" fmla="*/ 102780 w 193660"/>
                  <a:gd name="connsiteY3" fmla="*/ 184521 h 217867"/>
                  <a:gd name="connsiteX4" fmla="*/ 46134 w 193660"/>
                  <a:gd name="connsiteY4" fmla="*/ 86480 h 217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660" h="217867">
                    <a:moveTo>
                      <a:pt x="46134" y="86480"/>
                    </a:moveTo>
                    <a:cubicBezTo>
                      <a:pt x="46134" y="50411"/>
                      <a:pt x="71551" y="35886"/>
                      <a:pt x="102780" y="53800"/>
                    </a:cubicBezTo>
                    <a:cubicBezTo>
                      <a:pt x="134007" y="71956"/>
                      <a:pt x="159425" y="115771"/>
                      <a:pt x="159425" y="151841"/>
                    </a:cubicBezTo>
                    <a:cubicBezTo>
                      <a:pt x="159425" y="187910"/>
                      <a:pt x="134007" y="202434"/>
                      <a:pt x="102780" y="184521"/>
                    </a:cubicBezTo>
                    <a:cubicBezTo>
                      <a:pt x="71551" y="166365"/>
                      <a:pt x="46134" y="122549"/>
                      <a:pt x="46134" y="86480"/>
                    </a:cubicBezTo>
                    <a:close/>
                  </a:path>
                </a:pathLst>
              </a:custGeom>
              <a:grpFill/>
              <a:ln w="242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900">
                  <a:solidFill>
                    <a:srgbClr val="272E3A"/>
                  </a:solidFill>
                  <a:cs typeface="+mn-lt"/>
                </a:endParaRPr>
              </a:p>
            </p:txBody>
          </p:sp>
        </p:grpSp>
      </p:grpSp>
      <p:sp>
        <p:nvSpPr>
          <p:cNvPr id="272" name="Shape 4027"/>
          <p:cNvSpPr/>
          <p:nvPr/>
        </p:nvSpPr>
        <p:spPr>
          <a:xfrm>
            <a:off x="556468" y="1828412"/>
            <a:ext cx="318062" cy="1435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268" y="21600"/>
                </a:lnTo>
              </a:path>
            </a:pathLst>
          </a:custGeom>
          <a:ln w="9525" cap="rnd">
            <a:solidFill>
              <a:sysClr val="windowText" lastClr="000000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algn="ctr" defTabSz="2200910">
              <a:buClr>
                <a:srgbClr val="000000"/>
              </a:buClr>
              <a:defRPr sz="3200"/>
            </a:pPr>
            <a:endParaRPr sz="3735" kern="0">
              <a:solidFill>
                <a:sysClr val="windowText" lastClr="000000"/>
              </a:solidFill>
              <a:cs typeface="+mn-lt"/>
              <a:sym typeface="Helvetica Light"/>
            </a:endParaRPr>
          </a:p>
        </p:txBody>
      </p:sp>
      <p:sp>
        <p:nvSpPr>
          <p:cNvPr id="273" name="Shape 4028"/>
          <p:cNvSpPr/>
          <p:nvPr/>
        </p:nvSpPr>
        <p:spPr>
          <a:xfrm>
            <a:off x="556468" y="3278737"/>
            <a:ext cx="318062" cy="1403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268" y="21600"/>
                </a:lnTo>
              </a:path>
            </a:pathLst>
          </a:custGeom>
          <a:ln w="9525" cap="rnd">
            <a:solidFill>
              <a:sysClr val="windowText" lastClr="000000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algn="ctr" defTabSz="2200910">
              <a:buClr>
                <a:srgbClr val="000000"/>
              </a:buClr>
              <a:defRPr sz="3200"/>
            </a:pPr>
            <a:endParaRPr sz="3735" kern="0">
              <a:solidFill>
                <a:sysClr val="windowText" lastClr="000000"/>
              </a:solidFill>
              <a:cs typeface="+mn-lt"/>
              <a:sym typeface="Helvetica Light"/>
            </a:endParaRPr>
          </a:p>
        </p:txBody>
      </p:sp>
      <p:sp>
        <p:nvSpPr>
          <p:cNvPr id="274" name="Shape 4029"/>
          <p:cNvSpPr/>
          <p:nvPr/>
        </p:nvSpPr>
        <p:spPr>
          <a:xfrm>
            <a:off x="556468" y="4682167"/>
            <a:ext cx="318062" cy="1127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268" y="21600"/>
                </a:lnTo>
              </a:path>
            </a:pathLst>
          </a:custGeom>
          <a:ln w="9525" cap="rnd">
            <a:solidFill>
              <a:sysClr val="windowText" lastClr="000000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algn="ctr" defTabSz="2200910">
              <a:buClr>
                <a:srgbClr val="000000"/>
              </a:buClr>
              <a:defRPr sz="3200"/>
            </a:pPr>
            <a:endParaRPr sz="3735" kern="0">
              <a:solidFill>
                <a:sysClr val="windowText" lastClr="000000"/>
              </a:solidFill>
              <a:cs typeface="+mn-lt"/>
              <a:sym typeface="Helvetica Light"/>
            </a:endParaRPr>
          </a:p>
        </p:txBody>
      </p:sp>
      <p:sp>
        <p:nvSpPr>
          <p:cNvPr id="275" name="Shape 4067"/>
          <p:cNvSpPr/>
          <p:nvPr/>
        </p:nvSpPr>
        <p:spPr>
          <a:xfrm>
            <a:off x="841833" y="1499948"/>
            <a:ext cx="672208" cy="67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 defTabSz="1828800">
              <a:defRPr/>
            </a:pPr>
            <a:endParaRPr sz="1400" kern="0">
              <a:solidFill>
                <a:srgbClr val="5B9BD5"/>
              </a:solidFill>
              <a:cs typeface="+mn-lt"/>
              <a:sym typeface="Helvetica Light"/>
            </a:endParaRPr>
          </a:p>
        </p:txBody>
      </p:sp>
      <p:grpSp>
        <p:nvGrpSpPr>
          <p:cNvPr id="276" name="Group 275"/>
          <p:cNvGrpSpPr/>
          <p:nvPr/>
        </p:nvGrpSpPr>
        <p:grpSpPr>
          <a:xfrm>
            <a:off x="1744458" y="1561205"/>
            <a:ext cx="4090160" cy="1016886"/>
            <a:chOff x="12767211" y="4269644"/>
            <a:chExt cx="8288487" cy="2034036"/>
          </a:xfrm>
        </p:grpSpPr>
        <p:sp>
          <p:nvSpPr>
            <p:cNvPr id="335" name="Rectangle 334"/>
            <p:cNvSpPr/>
            <p:nvPr/>
          </p:nvSpPr>
          <p:spPr>
            <a:xfrm>
              <a:off x="12767211" y="4269644"/>
              <a:ext cx="7127546" cy="613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defRPr/>
              </a:pPr>
              <a:r>
                <a:rPr lang="en-IN" altLang="en-US" sz="1400" b="1" dirty="0" smtClean="0">
                  <a:solidFill>
                    <a:srgbClr val="3A3A3A"/>
                  </a:solidFill>
                  <a:cs typeface="+mn-lt"/>
                </a:rPr>
                <a:t>Recap &amp; Reading a Business Model Canvas</a:t>
              </a:r>
              <a:endParaRPr lang="en-IN" altLang="en-US" sz="1400" b="1" dirty="0" smtClean="0">
                <a:solidFill>
                  <a:srgbClr val="3A3A3A"/>
                </a:solidFill>
                <a:cs typeface="+mn-lt"/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2767211" y="4831559"/>
              <a:ext cx="8288487" cy="1472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457200">
                <a:lnSpc>
                  <a:spcPct val="120000"/>
                </a:lnSpc>
                <a:buFont typeface="Arial" panose="02080604020202020204" pitchFamily="34" charset="0"/>
                <a:buChar char="•"/>
                <a:defRPr/>
              </a:pPr>
              <a:r>
                <a:rPr lang="en-IN" altLang="en-US" sz="1100" dirty="0" smtClean="0">
                  <a:solidFill>
                    <a:srgbClr val="3A3A3A"/>
                  </a:solidFill>
                  <a:cs typeface="+mn-lt"/>
                </a:rPr>
                <a:t>Recap from Last Session</a:t>
              </a:r>
              <a:endParaRPr lang="en-IN" altLang="en-US" sz="1100" dirty="0" smtClean="0">
                <a:solidFill>
                  <a:srgbClr val="3A3A3A"/>
                </a:solidFill>
                <a:cs typeface="+mn-lt"/>
              </a:endParaRPr>
            </a:p>
            <a:p>
              <a:pPr marL="171450" indent="-171450" defTabSz="457200">
                <a:lnSpc>
                  <a:spcPct val="120000"/>
                </a:lnSpc>
                <a:buFont typeface="Arial" panose="02080604020202020204" pitchFamily="34" charset="0"/>
                <a:buChar char="•"/>
                <a:defRPr/>
              </a:pPr>
              <a:r>
                <a:rPr lang="en-IN" altLang="en-US" sz="1200" dirty="0">
                  <a:solidFill>
                    <a:srgbClr val="3A3A3A"/>
                  </a:solidFill>
                  <a:cs typeface="+mn-lt"/>
                </a:rPr>
                <a:t>How to Read a Business Model Canvas</a:t>
              </a:r>
              <a:endParaRPr lang="en-IN" altLang="en-US" sz="1200" dirty="0">
                <a:solidFill>
                  <a:srgbClr val="3A3A3A"/>
                </a:solidFill>
                <a:cs typeface="+mn-lt"/>
              </a:endParaRPr>
            </a:p>
            <a:p>
              <a:pPr marL="171450" indent="-171450" defTabSz="457200">
                <a:lnSpc>
                  <a:spcPct val="120000"/>
                </a:lnSpc>
                <a:buFont typeface="Arial" panose="02080604020202020204" pitchFamily="34" charset="0"/>
                <a:buChar char="•"/>
                <a:defRPr/>
              </a:pPr>
              <a:r>
                <a:rPr lang="en-IN" altLang="en-US" sz="1200" dirty="0">
                  <a:solidFill>
                    <a:srgbClr val="3A3A3A"/>
                  </a:solidFill>
                  <a:cs typeface="+mn-lt"/>
                </a:rPr>
                <a:t>Structure of a Business Model Canvas</a:t>
              </a:r>
              <a:endParaRPr lang="en-IN" altLang="en-US" sz="1200" dirty="0">
                <a:solidFill>
                  <a:srgbClr val="3A3A3A"/>
                </a:solidFill>
                <a:cs typeface="+mn-lt"/>
              </a:endParaRPr>
            </a:p>
          </p:txBody>
        </p:sp>
      </p:grpSp>
      <p:sp>
        <p:nvSpPr>
          <p:cNvPr id="277" name="Shape 4067"/>
          <p:cNvSpPr/>
          <p:nvPr/>
        </p:nvSpPr>
        <p:spPr>
          <a:xfrm>
            <a:off x="841833" y="2942016"/>
            <a:ext cx="672208" cy="67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 defTabSz="1828800">
              <a:defRPr/>
            </a:pPr>
            <a:endParaRPr sz="1400" kern="0">
              <a:solidFill>
                <a:srgbClr val="5B9BD5"/>
              </a:solidFill>
              <a:cs typeface="+mn-lt"/>
              <a:sym typeface="Helvetica Light"/>
            </a:endParaRPr>
          </a:p>
        </p:txBody>
      </p:sp>
      <p:grpSp>
        <p:nvGrpSpPr>
          <p:cNvPr id="278" name="Group 277"/>
          <p:cNvGrpSpPr/>
          <p:nvPr/>
        </p:nvGrpSpPr>
        <p:grpSpPr>
          <a:xfrm>
            <a:off x="1744458" y="2960702"/>
            <a:ext cx="3562716" cy="777491"/>
            <a:chOff x="12767211" y="4269644"/>
            <a:chExt cx="7126359" cy="1555184"/>
          </a:xfrm>
        </p:grpSpPr>
        <p:sp>
          <p:nvSpPr>
            <p:cNvPr id="333" name="Rectangle 332"/>
            <p:cNvSpPr/>
            <p:nvPr/>
          </p:nvSpPr>
          <p:spPr>
            <a:xfrm>
              <a:off x="12767211" y="4269644"/>
              <a:ext cx="1858252" cy="613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defRPr/>
              </a:pPr>
              <a:r>
                <a:rPr lang="en-IN" altLang="en-US" sz="1400" b="1" dirty="0" smtClean="0">
                  <a:solidFill>
                    <a:srgbClr val="3A3A3A"/>
                  </a:solidFill>
                  <a:cs typeface="+mn-lt"/>
                </a:rPr>
                <a:t>Examples</a:t>
              </a:r>
              <a:endParaRPr lang="en-IN" altLang="en-US" sz="1400" b="1" dirty="0" smtClean="0">
                <a:solidFill>
                  <a:srgbClr val="3A3A3A"/>
                </a:solidFill>
                <a:cs typeface="+mn-lt"/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12767211" y="4831559"/>
              <a:ext cx="7126359" cy="993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457200">
                <a:lnSpc>
                  <a:spcPct val="120000"/>
                </a:lnSpc>
                <a:buFont typeface="Arial" panose="02080604020202020204" pitchFamily="34" charset="0"/>
                <a:buChar char="•"/>
                <a:defRPr/>
              </a:pPr>
              <a:r>
                <a:rPr lang="en-IN" altLang="en-US" sz="1100" dirty="0" smtClean="0">
                  <a:solidFill>
                    <a:srgbClr val="3A3A3A"/>
                  </a:solidFill>
                  <a:cs typeface="+mn-lt"/>
                </a:rPr>
                <a:t>Some Examples of Business Model Canvas - Insurance, e-Commerce, Automotives</a:t>
              </a:r>
              <a:endParaRPr lang="en-IN" altLang="en-US" sz="1100" dirty="0" smtClean="0">
                <a:solidFill>
                  <a:srgbClr val="3A3A3A"/>
                </a:solidFill>
                <a:cs typeface="+mn-lt"/>
              </a:endParaRPr>
            </a:p>
          </p:txBody>
        </p:sp>
      </p:grpSp>
      <p:sp>
        <p:nvSpPr>
          <p:cNvPr id="279" name="Shape 4067"/>
          <p:cNvSpPr/>
          <p:nvPr/>
        </p:nvSpPr>
        <p:spPr>
          <a:xfrm>
            <a:off x="841833" y="4350308"/>
            <a:ext cx="672208" cy="67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 defTabSz="1828800">
              <a:defRPr/>
            </a:pPr>
            <a:endParaRPr sz="1400" kern="0">
              <a:solidFill>
                <a:srgbClr val="5B9BD5"/>
              </a:solidFill>
              <a:cs typeface="+mn-lt"/>
              <a:sym typeface="Helvetica Light"/>
            </a:endParaRPr>
          </a:p>
        </p:txBody>
      </p:sp>
      <p:sp>
        <p:nvSpPr>
          <p:cNvPr id="281" name="Shape 4067"/>
          <p:cNvSpPr/>
          <p:nvPr/>
        </p:nvSpPr>
        <p:spPr>
          <a:xfrm>
            <a:off x="841833" y="5473993"/>
            <a:ext cx="672208" cy="67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 defTabSz="1828800">
              <a:defRPr/>
            </a:pPr>
            <a:endParaRPr sz="1400" kern="0">
              <a:solidFill>
                <a:srgbClr val="5B9BD5"/>
              </a:solidFill>
              <a:cs typeface="+mn-lt"/>
              <a:sym typeface="Helvetica Light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1770824" y="4236791"/>
            <a:ext cx="3040854" cy="777491"/>
            <a:chOff x="12767211" y="4269644"/>
            <a:chExt cx="6082499" cy="1555184"/>
          </a:xfrm>
        </p:grpSpPr>
        <p:sp>
          <p:nvSpPr>
            <p:cNvPr id="320" name="Rectangle 319"/>
            <p:cNvSpPr/>
            <p:nvPr/>
          </p:nvSpPr>
          <p:spPr>
            <a:xfrm>
              <a:off x="12767211" y="4269644"/>
              <a:ext cx="2426015" cy="613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defRPr/>
              </a:pPr>
              <a:r>
                <a:rPr lang="en-IN" altLang="en-US" sz="1400" b="1" dirty="0" smtClean="0">
                  <a:solidFill>
                    <a:srgbClr val="3A3A3A"/>
                  </a:solidFill>
                  <a:cs typeface="+mn-lt"/>
                </a:rPr>
                <a:t>Beyond Facts</a:t>
              </a:r>
              <a:endParaRPr lang="en-IN" altLang="en-US" sz="1400" b="1" dirty="0" smtClean="0">
                <a:solidFill>
                  <a:srgbClr val="3A3A3A"/>
                </a:solidFill>
                <a:cs typeface="+mn-lt"/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2767211" y="4831559"/>
              <a:ext cx="6082499" cy="993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457200">
                <a:lnSpc>
                  <a:spcPct val="120000"/>
                </a:lnSpc>
                <a:buFont typeface="Arial" panose="02080604020202020204" pitchFamily="34" charset="0"/>
                <a:buChar char="•"/>
                <a:defRPr/>
              </a:pPr>
              <a:r>
                <a:rPr lang="en-IN" altLang="en-US" sz="1100" dirty="0" smtClean="0">
                  <a:solidFill>
                    <a:srgbClr val="3A3A3A"/>
                  </a:solidFill>
                  <a:cs typeface="+mn-lt"/>
                </a:rPr>
                <a:t>Ensuring Your Business Model Canvas is well accepted</a:t>
              </a:r>
              <a:endParaRPr lang="en-IN" altLang="en-US" sz="1100" dirty="0" smtClean="0">
                <a:solidFill>
                  <a:srgbClr val="3A3A3A"/>
                </a:solidFill>
                <a:cs typeface="+mn-lt"/>
              </a:endParaRPr>
            </a:p>
          </p:txBody>
        </p:sp>
      </p:grpSp>
      <p:pic>
        <p:nvPicPr>
          <p:cNvPr id="285" name="Graphic 2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68740" y="1640836"/>
            <a:ext cx="411426" cy="411426"/>
          </a:xfrm>
          <a:prstGeom prst="rect">
            <a:avLst/>
          </a:prstGeom>
        </p:spPr>
      </p:pic>
      <p:pic>
        <p:nvPicPr>
          <p:cNvPr id="286" name="Graphic 2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91" y="3038971"/>
            <a:ext cx="411426" cy="411426"/>
          </a:xfrm>
          <a:prstGeom prst="rect">
            <a:avLst/>
          </a:prstGeom>
        </p:spPr>
      </p:pic>
      <p:pic>
        <p:nvPicPr>
          <p:cNvPr id="317" name="Graphic 3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7144" y="4506202"/>
            <a:ext cx="423597" cy="423597"/>
          </a:xfrm>
          <a:prstGeom prst="rect">
            <a:avLst/>
          </a:prstGeom>
        </p:spPr>
      </p:pic>
      <p:pic>
        <p:nvPicPr>
          <p:cNvPr id="318" name="Graphic 3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8255" y="5605506"/>
            <a:ext cx="411426" cy="411426"/>
          </a:xfrm>
          <a:prstGeom prst="rect">
            <a:avLst/>
          </a:prstGeom>
        </p:spPr>
      </p:pic>
      <p:sp>
        <p:nvSpPr>
          <p:cNvPr id="319" name="Rectangle 318"/>
          <p:cNvSpPr/>
          <p:nvPr/>
        </p:nvSpPr>
        <p:spPr>
          <a:xfrm>
            <a:off x="10237" y="51955"/>
            <a:ext cx="5475401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400"/>
            <a:r>
              <a:rPr lang="en-US" sz="4000" b="1" dirty="0" smtClean="0">
                <a:solidFill>
                  <a:srgbClr val="25292F"/>
                </a:solidFill>
                <a:ea typeface="Open Sans Condensed Light" panose="020B0306030504020204" pitchFamily="34" charset="0"/>
                <a:cs typeface="+mn-lt"/>
              </a:rPr>
              <a:t>Agenda</a:t>
            </a:r>
            <a:endParaRPr lang="en-US" sz="4000" b="1" dirty="0" smtClean="0">
              <a:solidFill>
                <a:srgbClr val="25292F"/>
              </a:solidFill>
              <a:ea typeface="Open Sans Condensed Light" panose="020B0306030504020204" pitchFamily="34" charset="0"/>
              <a:cs typeface="+mn-lt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1973129" y="5628956"/>
            <a:ext cx="1143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sz="1400" b="1" dirty="0" smtClean="0">
                <a:solidFill>
                  <a:srgbClr val="3A3A3A"/>
                </a:solidFill>
                <a:cs typeface="+mn-lt"/>
              </a:rPr>
              <a:t>Next</a:t>
            </a:r>
            <a:r>
              <a:rPr lang="en-IN" altLang="en-US" sz="1400" b="1" dirty="0" smtClean="0">
                <a:solidFill>
                  <a:srgbClr val="3A3A3A"/>
                </a:solidFill>
                <a:cs typeface="+mn-lt"/>
              </a:rPr>
              <a:t> Session</a:t>
            </a:r>
            <a:endParaRPr lang="en-IN" altLang="en-US" sz="1400" b="1" dirty="0" smtClean="0">
              <a:solidFill>
                <a:srgbClr val="3A3A3A"/>
              </a:solidFill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" y="0"/>
            <a:ext cx="12103735" cy="1325880"/>
          </a:xfrm>
        </p:spPr>
        <p:txBody>
          <a:bodyPr>
            <a:normAutofit/>
          </a:bodyPr>
          <a:p>
            <a:pPr algn="l"/>
            <a:r>
              <a:rPr lang="en-IN" altLang="en-US"/>
              <a:t>Recap and Reading a Business Model Canvas</a:t>
            </a:r>
            <a:endParaRPr lang="en-IN" alt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963930" y="1019810"/>
          <a:ext cx="10263505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162685" y="1697990"/>
            <a:ext cx="1931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chemeClr val="accent1">
                    <a:lumMod val="50000"/>
                  </a:schemeClr>
                </a:solidFill>
              </a:rPr>
              <a:t>Recap</a:t>
            </a:r>
            <a:endParaRPr lang="en-IN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80890" y="1697990"/>
            <a:ext cx="25850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chemeClr val="accent6">
                    <a:lumMod val="50000"/>
                  </a:schemeClr>
                </a:solidFill>
              </a:rPr>
              <a:t>Business Model Canvas Process</a:t>
            </a:r>
            <a:endParaRPr lang="en-IN" altLang="en-US" sz="20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008620" y="1697990"/>
            <a:ext cx="25850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Reading Business Model Canvas</a:t>
            </a:r>
            <a:endParaRPr lang="en-IN" altLang="en-US" sz="2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15390" y="2554605"/>
            <a:ext cx="30543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>
                <a:solidFill>
                  <a:schemeClr val="accent1">
                    <a:lumMod val="50000"/>
                  </a:schemeClr>
                </a:solidFill>
              </a:rPr>
              <a:t>Article</a:t>
            </a:r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>
                <a:solidFill>
                  <a:schemeClr val="accent1">
                    <a:lumMod val="50000"/>
                  </a:schemeClr>
                </a:solidFill>
              </a:rPr>
              <a:t>Democratize EA</a:t>
            </a:r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>
                <a:solidFill>
                  <a:schemeClr val="accent1">
                    <a:lumMod val="50000"/>
                  </a:schemeClr>
                </a:solidFill>
              </a:rPr>
              <a:t>Who is the BMC For?</a:t>
            </a:r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>
                <a:solidFill>
                  <a:schemeClr val="accent1">
                    <a:lumMod val="50000"/>
                  </a:schemeClr>
                </a:solidFill>
              </a:rPr>
              <a:t>Why do we need BMC?</a:t>
            </a:r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>
                <a:solidFill>
                  <a:schemeClr val="accent1">
                    <a:lumMod val="50000"/>
                  </a:schemeClr>
                </a:solidFill>
              </a:rPr>
              <a:t>Structure of BMC</a:t>
            </a:r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558665" y="2529205"/>
            <a:ext cx="3054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 sz="1600">
                <a:solidFill>
                  <a:schemeClr val="accent6">
                    <a:lumMod val="50000"/>
                  </a:schemeClr>
                </a:solidFill>
              </a:rPr>
              <a:t>The BMC Process</a:t>
            </a:r>
            <a:endParaRPr lang="en-IN" altLang="en-US" sz="160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 sz="1600">
                <a:solidFill>
                  <a:schemeClr val="accent6">
                    <a:lumMod val="50000"/>
                  </a:schemeClr>
                </a:solidFill>
              </a:rPr>
              <a:t>Why process is more important than the Deliverable for an EA?</a:t>
            </a:r>
            <a:endParaRPr lang="en-IN" altLang="en-US" sz="16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008620" y="2554605"/>
            <a:ext cx="30543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Business Model Canvas is built for the Organization that is under scope for EA</a:t>
            </a:r>
            <a:endParaRPr lang="en-I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Read it right to left</a:t>
            </a:r>
            <a:endParaRPr lang="en-I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I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390" y="4657090"/>
            <a:ext cx="1126490" cy="11264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9140" y="4190365"/>
            <a:ext cx="1593215" cy="15932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8620" y="4304030"/>
            <a:ext cx="1440180" cy="14401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eeform 1"/>
          <p:cNvSpPr>
            <a:spLocks noChangeArrowheads="1"/>
          </p:cNvSpPr>
          <p:nvPr/>
        </p:nvSpPr>
        <p:spPr bwMode="auto">
          <a:xfrm>
            <a:off x="1465" y="1340"/>
            <a:ext cx="12189071" cy="6855322"/>
          </a:xfrm>
          <a:custGeom>
            <a:avLst/>
            <a:gdLst>
              <a:gd name="T0" fmla="*/ 0 w 19570"/>
              <a:gd name="T1" fmla="*/ 11007 h 11008"/>
              <a:gd name="T2" fmla="*/ 19569 w 19570"/>
              <a:gd name="T3" fmla="*/ 11007 h 11008"/>
              <a:gd name="T4" fmla="*/ 19569 w 19570"/>
              <a:gd name="T5" fmla="*/ 0 h 11008"/>
              <a:gd name="T6" fmla="*/ 0 w 19570"/>
              <a:gd name="T7" fmla="*/ 0 h 11008"/>
              <a:gd name="T8" fmla="*/ 0 w 19570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1008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F4F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19" name="Freeform 6"/>
          <p:cNvSpPr>
            <a:spLocks noChangeArrowheads="1"/>
          </p:cNvSpPr>
          <p:nvPr/>
        </p:nvSpPr>
        <p:spPr bwMode="auto">
          <a:xfrm>
            <a:off x="127804" y="127681"/>
            <a:ext cx="2183485" cy="4317534"/>
          </a:xfrm>
          <a:prstGeom prst="roundRect">
            <a:avLst>
              <a:gd name="adj" fmla="val 5500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20" name="Freeform 6"/>
          <p:cNvSpPr>
            <a:spLocks noChangeArrowheads="1"/>
          </p:cNvSpPr>
          <p:nvPr/>
        </p:nvSpPr>
        <p:spPr bwMode="auto">
          <a:xfrm>
            <a:off x="5002881" y="127681"/>
            <a:ext cx="2183485" cy="4317534"/>
          </a:xfrm>
          <a:prstGeom prst="roundRect">
            <a:avLst>
              <a:gd name="adj" fmla="val 5500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21" name="Freeform 6"/>
          <p:cNvSpPr>
            <a:spLocks noChangeArrowheads="1"/>
          </p:cNvSpPr>
          <p:nvPr/>
        </p:nvSpPr>
        <p:spPr bwMode="auto">
          <a:xfrm>
            <a:off x="9877957" y="127681"/>
            <a:ext cx="2183485" cy="4317534"/>
          </a:xfrm>
          <a:prstGeom prst="roundRect">
            <a:avLst>
              <a:gd name="adj" fmla="val 5500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22" name="Freeform 14"/>
          <p:cNvSpPr>
            <a:spLocks noChangeArrowheads="1"/>
          </p:cNvSpPr>
          <p:nvPr/>
        </p:nvSpPr>
        <p:spPr bwMode="auto">
          <a:xfrm>
            <a:off x="2566717" y="127681"/>
            <a:ext cx="2183485" cy="2032427"/>
          </a:xfrm>
          <a:prstGeom prst="roundRect">
            <a:avLst>
              <a:gd name="adj" fmla="val 6019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23" name="Freeform 14"/>
          <p:cNvSpPr>
            <a:spLocks noChangeArrowheads="1"/>
          </p:cNvSpPr>
          <p:nvPr/>
        </p:nvSpPr>
        <p:spPr bwMode="auto">
          <a:xfrm>
            <a:off x="2566717" y="2412787"/>
            <a:ext cx="2183485" cy="2032427"/>
          </a:xfrm>
          <a:prstGeom prst="roundRect">
            <a:avLst>
              <a:gd name="adj" fmla="val 6019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24" name="Freeform 14"/>
          <p:cNvSpPr>
            <a:spLocks noChangeArrowheads="1"/>
          </p:cNvSpPr>
          <p:nvPr/>
        </p:nvSpPr>
        <p:spPr bwMode="auto">
          <a:xfrm>
            <a:off x="7439049" y="127681"/>
            <a:ext cx="2183485" cy="2032427"/>
          </a:xfrm>
          <a:prstGeom prst="roundRect">
            <a:avLst>
              <a:gd name="adj" fmla="val 6019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25" name="Freeform 14"/>
          <p:cNvSpPr>
            <a:spLocks noChangeArrowheads="1"/>
          </p:cNvSpPr>
          <p:nvPr/>
        </p:nvSpPr>
        <p:spPr bwMode="auto">
          <a:xfrm>
            <a:off x="7439049" y="2412787"/>
            <a:ext cx="2183485" cy="2032427"/>
          </a:xfrm>
          <a:prstGeom prst="roundRect">
            <a:avLst>
              <a:gd name="adj" fmla="val 6019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26" name="Freeform 2"/>
          <p:cNvSpPr>
            <a:spLocks noChangeArrowheads="1"/>
          </p:cNvSpPr>
          <p:nvPr/>
        </p:nvSpPr>
        <p:spPr bwMode="auto">
          <a:xfrm>
            <a:off x="127804" y="4697894"/>
            <a:ext cx="5841854" cy="2032427"/>
          </a:xfrm>
          <a:prstGeom prst="roundRect">
            <a:avLst>
              <a:gd name="adj" fmla="val 6357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927" name="Freeform 2"/>
          <p:cNvSpPr>
            <a:spLocks noChangeArrowheads="1"/>
          </p:cNvSpPr>
          <p:nvPr/>
        </p:nvSpPr>
        <p:spPr bwMode="auto">
          <a:xfrm>
            <a:off x="6222341" y="4697894"/>
            <a:ext cx="5841854" cy="2032427"/>
          </a:xfrm>
          <a:prstGeom prst="roundRect">
            <a:avLst>
              <a:gd name="adj" fmla="val 6357"/>
            </a:avLst>
          </a:prstGeom>
          <a:solidFill>
            <a:srgbClr val="FFFFFF"/>
          </a:solidFill>
          <a:ln w="38100" cap="flat">
            <a:solidFill>
              <a:srgbClr val="6B34C1"/>
            </a:solidFill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96" name="Freeform 144"/>
          <p:cNvSpPr>
            <a:spLocks noChangeArrowheads="1"/>
          </p:cNvSpPr>
          <p:nvPr/>
        </p:nvSpPr>
        <p:spPr bwMode="auto">
          <a:xfrm>
            <a:off x="883099" y="278741"/>
            <a:ext cx="675645" cy="675645"/>
          </a:xfrm>
          <a:custGeom>
            <a:avLst/>
            <a:gdLst>
              <a:gd name="T0" fmla="*/ 1082 w 1083"/>
              <a:gd name="T1" fmla="*/ 542 h 1084"/>
              <a:gd name="T2" fmla="*/ 1082 w 1083"/>
              <a:gd name="T3" fmla="*/ 542 h 1084"/>
              <a:gd name="T4" fmla="*/ 541 w 1083"/>
              <a:gd name="T5" fmla="*/ 1083 h 1084"/>
              <a:gd name="T6" fmla="*/ 541 w 1083"/>
              <a:gd name="T7" fmla="*/ 1083 h 1084"/>
              <a:gd name="T8" fmla="*/ 0 w 1083"/>
              <a:gd name="T9" fmla="*/ 542 h 1084"/>
              <a:gd name="T10" fmla="*/ 0 w 1083"/>
              <a:gd name="T11" fmla="*/ 542 h 1084"/>
              <a:gd name="T12" fmla="*/ 541 w 1083"/>
              <a:gd name="T13" fmla="*/ 0 h 1084"/>
              <a:gd name="T14" fmla="*/ 541 w 1083"/>
              <a:gd name="T15" fmla="*/ 0 h 1084"/>
              <a:gd name="T16" fmla="*/ 1082 w 1083"/>
              <a:gd name="T17" fmla="*/ 54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3" h="1084">
                <a:moveTo>
                  <a:pt x="1082" y="542"/>
                </a:moveTo>
                <a:lnTo>
                  <a:pt x="1082" y="542"/>
                </a:lnTo>
                <a:cubicBezTo>
                  <a:pt x="1082" y="841"/>
                  <a:pt x="840" y="1083"/>
                  <a:pt x="541" y="1083"/>
                </a:cubicBezTo>
                <a:lnTo>
                  <a:pt x="541" y="1083"/>
                </a:lnTo>
                <a:cubicBezTo>
                  <a:pt x="242" y="1083"/>
                  <a:pt x="0" y="841"/>
                  <a:pt x="0" y="542"/>
                </a:cubicBezTo>
                <a:lnTo>
                  <a:pt x="0" y="542"/>
                </a:lnTo>
                <a:cubicBezTo>
                  <a:pt x="0" y="243"/>
                  <a:pt x="242" y="0"/>
                  <a:pt x="541" y="0"/>
                </a:cubicBezTo>
                <a:lnTo>
                  <a:pt x="541" y="0"/>
                </a:lnTo>
                <a:cubicBezTo>
                  <a:pt x="840" y="0"/>
                  <a:pt x="1082" y="243"/>
                  <a:pt x="1082" y="542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98" name="Freeform 146"/>
          <p:cNvSpPr>
            <a:spLocks noChangeArrowheads="1"/>
          </p:cNvSpPr>
          <p:nvPr/>
        </p:nvSpPr>
        <p:spPr bwMode="auto">
          <a:xfrm>
            <a:off x="3322011" y="278741"/>
            <a:ext cx="675645" cy="675645"/>
          </a:xfrm>
          <a:custGeom>
            <a:avLst/>
            <a:gdLst>
              <a:gd name="T0" fmla="*/ 1082 w 1083"/>
              <a:gd name="T1" fmla="*/ 542 h 1084"/>
              <a:gd name="T2" fmla="*/ 1082 w 1083"/>
              <a:gd name="T3" fmla="*/ 542 h 1084"/>
              <a:gd name="T4" fmla="*/ 541 w 1083"/>
              <a:gd name="T5" fmla="*/ 1083 h 1084"/>
              <a:gd name="T6" fmla="*/ 541 w 1083"/>
              <a:gd name="T7" fmla="*/ 1083 h 1084"/>
              <a:gd name="T8" fmla="*/ 0 w 1083"/>
              <a:gd name="T9" fmla="*/ 542 h 1084"/>
              <a:gd name="T10" fmla="*/ 0 w 1083"/>
              <a:gd name="T11" fmla="*/ 542 h 1084"/>
              <a:gd name="T12" fmla="*/ 541 w 1083"/>
              <a:gd name="T13" fmla="*/ 0 h 1084"/>
              <a:gd name="T14" fmla="*/ 541 w 1083"/>
              <a:gd name="T15" fmla="*/ 0 h 1084"/>
              <a:gd name="T16" fmla="*/ 1082 w 1083"/>
              <a:gd name="T17" fmla="*/ 54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3" h="1084">
                <a:moveTo>
                  <a:pt x="1082" y="542"/>
                </a:moveTo>
                <a:lnTo>
                  <a:pt x="1082" y="542"/>
                </a:lnTo>
                <a:cubicBezTo>
                  <a:pt x="1082" y="841"/>
                  <a:pt x="840" y="1083"/>
                  <a:pt x="541" y="1083"/>
                </a:cubicBezTo>
                <a:lnTo>
                  <a:pt x="541" y="1083"/>
                </a:lnTo>
                <a:cubicBezTo>
                  <a:pt x="242" y="1083"/>
                  <a:pt x="0" y="841"/>
                  <a:pt x="0" y="542"/>
                </a:cubicBezTo>
                <a:lnTo>
                  <a:pt x="0" y="542"/>
                </a:lnTo>
                <a:cubicBezTo>
                  <a:pt x="0" y="243"/>
                  <a:pt x="242" y="0"/>
                  <a:pt x="541" y="0"/>
                </a:cubicBezTo>
                <a:lnTo>
                  <a:pt x="541" y="0"/>
                </a:lnTo>
                <a:cubicBezTo>
                  <a:pt x="840" y="0"/>
                  <a:pt x="1082" y="243"/>
                  <a:pt x="1082" y="542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00" name="Freeform 148"/>
          <p:cNvSpPr>
            <a:spLocks noChangeArrowheads="1"/>
          </p:cNvSpPr>
          <p:nvPr/>
        </p:nvSpPr>
        <p:spPr bwMode="auto">
          <a:xfrm>
            <a:off x="8197091" y="278741"/>
            <a:ext cx="675645" cy="675645"/>
          </a:xfrm>
          <a:custGeom>
            <a:avLst/>
            <a:gdLst>
              <a:gd name="T0" fmla="*/ 1082 w 1083"/>
              <a:gd name="T1" fmla="*/ 542 h 1084"/>
              <a:gd name="T2" fmla="*/ 1082 w 1083"/>
              <a:gd name="T3" fmla="*/ 542 h 1084"/>
              <a:gd name="T4" fmla="*/ 541 w 1083"/>
              <a:gd name="T5" fmla="*/ 1083 h 1084"/>
              <a:gd name="T6" fmla="*/ 541 w 1083"/>
              <a:gd name="T7" fmla="*/ 1083 h 1084"/>
              <a:gd name="T8" fmla="*/ 0 w 1083"/>
              <a:gd name="T9" fmla="*/ 542 h 1084"/>
              <a:gd name="T10" fmla="*/ 0 w 1083"/>
              <a:gd name="T11" fmla="*/ 542 h 1084"/>
              <a:gd name="T12" fmla="*/ 541 w 1083"/>
              <a:gd name="T13" fmla="*/ 0 h 1084"/>
              <a:gd name="T14" fmla="*/ 541 w 1083"/>
              <a:gd name="T15" fmla="*/ 0 h 1084"/>
              <a:gd name="T16" fmla="*/ 1082 w 1083"/>
              <a:gd name="T17" fmla="*/ 54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3" h="1084">
                <a:moveTo>
                  <a:pt x="1082" y="542"/>
                </a:moveTo>
                <a:lnTo>
                  <a:pt x="1082" y="542"/>
                </a:lnTo>
                <a:cubicBezTo>
                  <a:pt x="1082" y="841"/>
                  <a:pt x="840" y="1083"/>
                  <a:pt x="541" y="1083"/>
                </a:cubicBezTo>
                <a:lnTo>
                  <a:pt x="541" y="1083"/>
                </a:lnTo>
                <a:cubicBezTo>
                  <a:pt x="242" y="1083"/>
                  <a:pt x="0" y="841"/>
                  <a:pt x="0" y="542"/>
                </a:cubicBezTo>
                <a:lnTo>
                  <a:pt x="0" y="542"/>
                </a:lnTo>
                <a:cubicBezTo>
                  <a:pt x="0" y="243"/>
                  <a:pt x="242" y="0"/>
                  <a:pt x="541" y="0"/>
                </a:cubicBezTo>
                <a:lnTo>
                  <a:pt x="541" y="0"/>
                </a:lnTo>
                <a:cubicBezTo>
                  <a:pt x="840" y="0"/>
                  <a:pt x="1082" y="243"/>
                  <a:pt x="1082" y="542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02" name="Freeform 150"/>
          <p:cNvSpPr>
            <a:spLocks noChangeArrowheads="1"/>
          </p:cNvSpPr>
          <p:nvPr/>
        </p:nvSpPr>
        <p:spPr bwMode="auto">
          <a:xfrm>
            <a:off x="8197091" y="2563848"/>
            <a:ext cx="675645" cy="675645"/>
          </a:xfrm>
          <a:custGeom>
            <a:avLst/>
            <a:gdLst>
              <a:gd name="T0" fmla="*/ 1082 w 1083"/>
              <a:gd name="T1" fmla="*/ 542 h 1084"/>
              <a:gd name="T2" fmla="*/ 1082 w 1083"/>
              <a:gd name="T3" fmla="*/ 542 h 1084"/>
              <a:gd name="T4" fmla="*/ 541 w 1083"/>
              <a:gd name="T5" fmla="*/ 1083 h 1084"/>
              <a:gd name="T6" fmla="*/ 541 w 1083"/>
              <a:gd name="T7" fmla="*/ 1083 h 1084"/>
              <a:gd name="T8" fmla="*/ 0 w 1083"/>
              <a:gd name="T9" fmla="*/ 542 h 1084"/>
              <a:gd name="T10" fmla="*/ 0 w 1083"/>
              <a:gd name="T11" fmla="*/ 542 h 1084"/>
              <a:gd name="T12" fmla="*/ 541 w 1083"/>
              <a:gd name="T13" fmla="*/ 0 h 1084"/>
              <a:gd name="T14" fmla="*/ 541 w 1083"/>
              <a:gd name="T15" fmla="*/ 0 h 1084"/>
              <a:gd name="T16" fmla="*/ 1082 w 1083"/>
              <a:gd name="T17" fmla="*/ 54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3" h="1084">
                <a:moveTo>
                  <a:pt x="1082" y="542"/>
                </a:moveTo>
                <a:lnTo>
                  <a:pt x="1082" y="542"/>
                </a:lnTo>
                <a:cubicBezTo>
                  <a:pt x="1082" y="841"/>
                  <a:pt x="840" y="1083"/>
                  <a:pt x="541" y="1083"/>
                </a:cubicBezTo>
                <a:lnTo>
                  <a:pt x="541" y="1083"/>
                </a:lnTo>
                <a:cubicBezTo>
                  <a:pt x="242" y="1083"/>
                  <a:pt x="0" y="841"/>
                  <a:pt x="0" y="542"/>
                </a:cubicBezTo>
                <a:lnTo>
                  <a:pt x="0" y="542"/>
                </a:lnTo>
                <a:cubicBezTo>
                  <a:pt x="0" y="243"/>
                  <a:pt x="242" y="0"/>
                  <a:pt x="541" y="0"/>
                </a:cubicBezTo>
                <a:lnTo>
                  <a:pt x="541" y="0"/>
                </a:lnTo>
                <a:cubicBezTo>
                  <a:pt x="840" y="0"/>
                  <a:pt x="1082" y="243"/>
                  <a:pt x="1082" y="542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04" name="Freeform 152"/>
          <p:cNvSpPr>
            <a:spLocks noChangeArrowheads="1"/>
          </p:cNvSpPr>
          <p:nvPr/>
        </p:nvSpPr>
        <p:spPr bwMode="auto">
          <a:xfrm>
            <a:off x="8804072" y="4848955"/>
            <a:ext cx="675645" cy="675645"/>
          </a:xfrm>
          <a:custGeom>
            <a:avLst/>
            <a:gdLst>
              <a:gd name="T0" fmla="*/ 1083 w 1084"/>
              <a:gd name="T1" fmla="*/ 541 h 1084"/>
              <a:gd name="T2" fmla="*/ 1083 w 1084"/>
              <a:gd name="T3" fmla="*/ 541 h 1084"/>
              <a:gd name="T4" fmla="*/ 542 w 1084"/>
              <a:gd name="T5" fmla="*/ 1083 h 1084"/>
              <a:gd name="T6" fmla="*/ 542 w 1084"/>
              <a:gd name="T7" fmla="*/ 1083 h 1084"/>
              <a:gd name="T8" fmla="*/ 0 w 1084"/>
              <a:gd name="T9" fmla="*/ 541 h 1084"/>
              <a:gd name="T10" fmla="*/ 0 w 1084"/>
              <a:gd name="T11" fmla="*/ 541 h 1084"/>
              <a:gd name="T12" fmla="*/ 542 w 1084"/>
              <a:gd name="T13" fmla="*/ 0 h 1084"/>
              <a:gd name="T14" fmla="*/ 542 w 1084"/>
              <a:gd name="T15" fmla="*/ 0 h 1084"/>
              <a:gd name="T16" fmla="*/ 1083 w 1084"/>
              <a:gd name="T17" fmla="*/ 541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4" h="1084">
                <a:moveTo>
                  <a:pt x="1083" y="541"/>
                </a:moveTo>
                <a:lnTo>
                  <a:pt x="1083" y="541"/>
                </a:lnTo>
                <a:cubicBezTo>
                  <a:pt x="1083" y="841"/>
                  <a:pt x="841" y="1083"/>
                  <a:pt x="542" y="1083"/>
                </a:cubicBezTo>
                <a:lnTo>
                  <a:pt x="542" y="1083"/>
                </a:lnTo>
                <a:cubicBezTo>
                  <a:pt x="243" y="1083"/>
                  <a:pt x="0" y="841"/>
                  <a:pt x="0" y="541"/>
                </a:cubicBezTo>
                <a:lnTo>
                  <a:pt x="0" y="541"/>
                </a:lnTo>
                <a:cubicBezTo>
                  <a:pt x="0" y="242"/>
                  <a:pt x="243" y="0"/>
                  <a:pt x="542" y="0"/>
                </a:cubicBezTo>
                <a:lnTo>
                  <a:pt x="542" y="0"/>
                </a:lnTo>
                <a:cubicBezTo>
                  <a:pt x="841" y="0"/>
                  <a:pt x="1083" y="242"/>
                  <a:pt x="1083" y="541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06" name="Freeform 154"/>
          <p:cNvSpPr>
            <a:spLocks noChangeArrowheads="1"/>
          </p:cNvSpPr>
          <p:nvPr/>
        </p:nvSpPr>
        <p:spPr bwMode="auto">
          <a:xfrm>
            <a:off x="10633256" y="278741"/>
            <a:ext cx="675645" cy="675645"/>
          </a:xfrm>
          <a:custGeom>
            <a:avLst/>
            <a:gdLst>
              <a:gd name="T0" fmla="*/ 1083 w 1084"/>
              <a:gd name="T1" fmla="*/ 542 h 1084"/>
              <a:gd name="T2" fmla="*/ 1083 w 1084"/>
              <a:gd name="T3" fmla="*/ 542 h 1084"/>
              <a:gd name="T4" fmla="*/ 541 w 1084"/>
              <a:gd name="T5" fmla="*/ 1083 h 1084"/>
              <a:gd name="T6" fmla="*/ 541 w 1084"/>
              <a:gd name="T7" fmla="*/ 1083 h 1084"/>
              <a:gd name="T8" fmla="*/ 0 w 1084"/>
              <a:gd name="T9" fmla="*/ 542 h 1084"/>
              <a:gd name="T10" fmla="*/ 0 w 1084"/>
              <a:gd name="T11" fmla="*/ 542 h 1084"/>
              <a:gd name="T12" fmla="*/ 541 w 1084"/>
              <a:gd name="T13" fmla="*/ 0 h 1084"/>
              <a:gd name="T14" fmla="*/ 541 w 1084"/>
              <a:gd name="T15" fmla="*/ 0 h 1084"/>
              <a:gd name="T16" fmla="*/ 1083 w 1084"/>
              <a:gd name="T17" fmla="*/ 54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4" h="1084">
                <a:moveTo>
                  <a:pt x="1083" y="542"/>
                </a:moveTo>
                <a:lnTo>
                  <a:pt x="1083" y="542"/>
                </a:lnTo>
                <a:cubicBezTo>
                  <a:pt x="1083" y="841"/>
                  <a:pt x="840" y="1083"/>
                  <a:pt x="541" y="1083"/>
                </a:cubicBezTo>
                <a:lnTo>
                  <a:pt x="541" y="1083"/>
                </a:lnTo>
                <a:cubicBezTo>
                  <a:pt x="242" y="1083"/>
                  <a:pt x="0" y="841"/>
                  <a:pt x="0" y="542"/>
                </a:cubicBezTo>
                <a:lnTo>
                  <a:pt x="0" y="542"/>
                </a:lnTo>
                <a:cubicBezTo>
                  <a:pt x="0" y="243"/>
                  <a:pt x="242" y="0"/>
                  <a:pt x="541" y="0"/>
                </a:cubicBezTo>
                <a:lnTo>
                  <a:pt x="541" y="0"/>
                </a:lnTo>
                <a:cubicBezTo>
                  <a:pt x="840" y="0"/>
                  <a:pt x="1083" y="243"/>
                  <a:pt x="1083" y="542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08" name="Freeform 156"/>
          <p:cNvSpPr>
            <a:spLocks noChangeArrowheads="1"/>
          </p:cNvSpPr>
          <p:nvPr/>
        </p:nvSpPr>
        <p:spPr bwMode="auto">
          <a:xfrm>
            <a:off x="5758178" y="278741"/>
            <a:ext cx="672897" cy="675645"/>
          </a:xfrm>
          <a:custGeom>
            <a:avLst/>
            <a:gdLst>
              <a:gd name="T0" fmla="*/ 1081 w 1082"/>
              <a:gd name="T1" fmla="*/ 542 h 1084"/>
              <a:gd name="T2" fmla="*/ 1081 w 1082"/>
              <a:gd name="T3" fmla="*/ 542 h 1084"/>
              <a:gd name="T4" fmla="*/ 541 w 1082"/>
              <a:gd name="T5" fmla="*/ 1083 h 1084"/>
              <a:gd name="T6" fmla="*/ 541 w 1082"/>
              <a:gd name="T7" fmla="*/ 1083 h 1084"/>
              <a:gd name="T8" fmla="*/ 0 w 1082"/>
              <a:gd name="T9" fmla="*/ 542 h 1084"/>
              <a:gd name="T10" fmla="*/ 0 w 1082"/>
              <a:gd name="T11" fmla="*/ 542 h 1084"/>
              <a:gd name="T12" fmla="*/ 541 w 1082"/>
              <a:gd name="T13" fmla="*/ 0 h 1084"/>
              <a:gd name="T14" fmla="*/ 541 w 1082"/>
              <a:gd name="T15" fmla="*/ 0 h 1084"/>
              <a:gd name="T16" fmla="*/ 1081 w 1082"/>
              <a:gd name="T17" fmla="*/ 54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2" h="1084">
                <a:moveTo>
                  <a:pt x="1081" y="542"/>
                </a:moveTo>
                <a:lnTo>
                  <a:pt x="1081" y="542"/>
                </a:lnTo>
                <a:cubicBezTo>
                  <a:pt x="1081" y="841"/>
                  <a:pt x="839" y="1083"/>
                  <a:pt x="541" y="1083"/>
                </a:cubicBezTo>
                <a:lnTo>
                  <a:pt x="541" y="1083"/>
                </a:lnTo>
                <a:cubicBezTo>
                  <a:pt x="242" y="1083"/>
                  <a:pt x="0" y="841"/>
                  <a:pt x="0" y="542"/>
                </a:cubicBezTo>
                <a:lnTo>
                  <a:pt x="0" y="542"/>
                </a:lnTo>
                <a:cubicBezTo>
                  <a:pt x="0" y="243"/>
                  <a:pt x="242" y="0"/>
                  <a:pt x="541" y="0"/>
                </a:cubicBezTo>
                <a:lnTo>
                  <a:pt x="541" y="0"/>
                </a:lnTo>
                <a:cubicBezTo>
                  <a:pt x="839" y="0"/>
                  <a:pt x="1081" y="243"/>
                  <a:pt x="1081" y="542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10" name="Freeform 158"/>
          <p:cNvSpPr>
            <a:spLocks noChangeArrowheads="1"/>
          </p:cNvSpPr>
          <p:nvPr/>
        </p:nvSpPr>
        <p:spPr bwMode="auto">
          <a:xfrm>
            <a:off x="3322011" y="2563848"/>
            <a:ext cx="675645" cy="675645"/>
          </a:xfrm>
          <a:custGeom>
            <a:avLst/>
            <a:gdLst>
              <a:gd name="T0" fmla="*/ 1082 w 1083"/>
              <a:gd name="T1" fmla="*/ 542 h 1084"/>
              <a:gd name="T2" fmla="*/ 1082 w 1083"/>
              <a:gd name="T3" fmla="*/ 542 h 1084"/>
              <a:gd name="T4" fmla="*/ 541 w 1083"/>
              <a:gd name="T5" fmla="*/ 1083 h 1084"/>
              <a:gd name="T6" fmla="*/ 541 w 1083"/>
              <a:gd name="T7" fmla="*/ 1083 h 1084"/>
              <a:gd name="T8" fmla="*/ 0 w 1083"/>
              <a:gd name="T9" fmla="*/ 542 h 1084"/>
              <a:gd name="T10" fmla="*/ 0 w 1083"/>
              <a:gd name="T11" fmla="*/ 542 h 1084"/>
              <a:gd name="T12" fmla="*/ 541 w 1083"/>
              <a:gd name="T13" fmla="*/ 0 h 1084"/>
              <a:gd name="T14" fmla="*/ 541 w 1083"/>
              <a:gd name="T15" fmla="*/ 0 h 1084"/>
              <a:gd name="T16" fmla="*/ 1082 w 1083"/>
              <a:gd name="T17" fmla="*/ 54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3" h="1084">
                <a:moveTo>
                  <a:pt x="1082" y="542"/>
                </a:moveTo>
                <a:lnTo>
                  <a:pt x="1082" y="542"/>
                </a:lnTo>
                <a:cubicBezTo>
                  <a:pt x="1082" y="841"/>
                  <a:pt x="840" y="1083"/>
                  <a:pt x="541" y="1083"/>
                </a:cubicBezTo>
                <a:lnTo>
                  <a:pt x="541" y="1083"/>
                </a:lnTo>
                <a:cubicBezTo>
                  <a:pt x="242" y="1083"/>
                  <a:pt x="0" y="841"/>
                  <a:pt x="0" y="542"/>
                </a:cubicBezTo>
                <a:lnTo>
                  <a:pt x="0" y="542"/>
                </a:lnTo>
                <a:cubicBezTo>
                  <a:pt x="0" y="243"/>
                  <a:pt x="242" y="0"/>
                  <a:pt x="541" y="0"/>
                </a:cubicBezTo>
                <a:lnTo>
                  <a:pt x="541" y="0"/>
                </a:lnTo>
                <a:cubicBezTo>
                  <a:pt x="840" y="0"/>
                  <a:pt x="1082" y="243"/>
                  <a:pt x="1082" y="542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12" name="Freeform 160"/>
          <p:cNvSpPr>
            <a:spLocks noChangeArrowheads="1"/>
          </p:cNvSpPr>
          <p:nvPr/>
        </p:nvSpPr>
        <p:spPr bwMode="auto">
          <a:xfrm>
            <a:off x="2712283" y="4848955"/>
            <a:ext cx="675645" cy="675645"/>
          </a:xfrm>
          <a:custGeom>
            <a:avLst/>
            <a:gdLst>
              <a:gd name="T0" fmla="*/ 1083 w 1084"/>
              <a:gd name="T1" fmla="*/ 541 h 1084"/>
              <a:gd name="T2" fmla="*/ 1083 w 1084"/>
              <a:gd name="T3" fmla="*/ 541 h 1084"/>
              <a:gd name="T4" fmla="*/ 542 w 1084"/>
              <a:gd name="T5" fmla="*/ 1083 h 1084"/>
              <a:gd name="T6" fmla="*/ 542 w 1084"/>
              <a:gd name="T7" fmla="*/ 1083 h 1084"/>
              <a:gd name="T8" fmla="*/ 0 w 1084"/>
              <a:gd name="T9" fmla="*/ 541 h 1084"/>
              <a:gd name="T10" fmla="*/ 0 w 1084"/>
              <a:gd name="T11" fmla="*/ 541 h 1084"/>
              <a:gd name="T12" fmla="*/ 542 w 1084"/>
              <a:gd name="T13" fmla="*/ 0 h 1084"/>
              <a:gd name="T14" fmla="*/ 542 w 1084"/>
              <a:gd name="T15" fmla="*/ 0 h 1084"/>
              <a:gd name="T16" fmla="*/ 1083 w 1084"/>
              <a:gd name="T17" fmla="*/ 541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4" h="1084">
                <a:moveTo>
                  <a:pt x="1083" y="541"/>
                </a:moveTo>
                <a:lnTo>
                  <a:pt x="1083" y="541"/>
                </a:lnTo>
                <a:cubicBezTo>
                  <a:pt x="1083" y="841"/>
                  <a:pt x="841" y="1083"/>
                  <a:pt x="542" y="1083"/>
                </a:cubicBezTo>
                <a:lnTo>
                  <a:pt x="542" y="1083"/>
                </a:lnTo>
                <a:cubicBezTo>
                  <a:pt x="243" y="1083"/>
                  <a:pt x="0" y="841"/>
                  <a:pt x="0" y="541"/>
                </a:cubicBezTo>
                <a:lnTo>
                  <a:pt x="0" y="541"/>
                </a:lnTo>
                <a:cubicBezTo>
                  <a:pt x="0" y="242"/>
                  <a:pt x="243" y="0"/>
                  <a:pt x="542" y="0"/>
                </a:cubicBezTo>
                <a:lnTo>
                  <a:pt x="542" y="0"/>
                </a:lnTo>
                <a:cubicBezTo>
                  <a:pt x="841" y="0"/>
                  <a:pt x="1083" y="242"/>
                  <a:pt x="1083" y="541"/>
                </a:cubicBezTo>
              </a:path>
            </a:pathLst>
          </a:custGeom>
          <a:solidFill>
            <a:srgbClr val="6B34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94" name="Freeform: Shape 893"/>
          <p:cNvSpPr>
            <a:spLocks noChangeArrowheads="1"/>
          </p:cNvSpPr>
          <p:nvPr/>
        </p:nvSpPr>
        <p:spPr bwMode="auto">
          <a:xfrm>
            <a:off x="3525253" y="460389"/>
            <a:ext cx="289908" cy="287385"/>
          </a:xfrm>
          <a:custGeom>
            <a:avLst/>
            <a:gdLst>
              <a:gd name="connsiteX0" fmla="*/ 265865 w 579815"/>
              <a:gd name="connsiteY0" fmla="*/ 499109 h 574769"/>
              <a:gd name="connsiteX1" fmla="*/ 273554 w 579815"/>
              <a:gd name="connsiteY1" fmla="*/ 509096 h 574769"/>
              <a:gd name="connsiteX2" fmla="*/ 273554 w 579815"/>
              <a:gd name="connsiteY2" fmla="*/ 545300 h 574769"/>
              <a:gd name="connsiteX3" fmla="*/ 265865 w 579815"/>
              <a:gd name="connsiteY3" fmla="*/ 552791 h 574769"/>
              <a:gd name="connsiteX4" fmla="*/ 258175 w 579815"/>
              <a:gd name="connsiteY4" fmla="*/ 545300 h 574769"/>
              <a:gd name="connsiteX5" fmla="*/ 258175 w 579815"/>
              <a:gd name="connsiteY5" fmla="*/ 509096 h 574769"/>
              <a:gd name="connsiteX6" fmla="*/ 265865 w 579815"/>
              <a:gd name="connsiteY6" fmla="*/ 499109 h 574769"/>
              <a:gd name="connsiteX7" fmla="*/ 499797 w 579815"/>
              <a:gd name="connsiteY7" fmla="*/ 341078 h 574769"/>
              <a:gd name="connsiteX8" fmla="*/ 486052 w 579815"/>
              <a:gd name="connsiteY8" fmla="*/ 349780 h 574769"/>
              <a:gd name="connsiteX9" fmla="*/ 484803 w 579815"/>
              <a:gd name="connsiteY9" fmla="*/ 351023 h 574769"/>
              <a:gd name="connsiteX10" fmla="*/ 483553 w 579815"/>
              <a:gd name="connsiteY10" fmla="*/ 354752 h 574769"/>
              <a:gd name="connsiteX11" fmla="*/ 483553 w 579815"/>
              <a:gd name="connsiteY11" fmla="*/ 355995 h 574769"/>
              <a:gd name="connsiteX12" fmla="*/ 483553 w 579815"/>
              <a:gd name="connsiteY12" fmla="*/ 357238 h 574769"/>
              <a:gd name="connsiteX13" fmla="*/ 496048 w 579815"/>
              <a:gd name="connsiteY13" fmla="*/ 370911 h 574769"/>
              <a:gd name="connsiteX14" fmla="*/ 543529 w 579815"/>
              <a:gd name="connsiteY14" fmla="*/ 379612 h 574769"/>
              <a:gd name="connsiteX15" fmla="*/ 539781 w 579815"/>
              <a:gd name="connsiteY15" fmla="*/ 374640 h 574769"/>
              <a:gd name="connsiteX16" fmla="*/ 543529 w 579815"/>
              <a:gd name="connsiteY16" fmla="*/ 354752 h 574769"/>
              <a:gd name="connsiteX17" fmla="*/ 548527 w 579815"/>
              <a:gd name="connsiteY17" fmla="*/ 351023 h 574769"/>
              <a:gd name="connsiteX18" fmla="*/ 502296 w 579815"/>
              <a:gd name="connsiteY18" fmla="*/ 341078 h 574769"/>
              <a:gd name="connsiteX19" fmla="*/ 326117 w 579815"/>
              <a:gd name="connsiteY19" fmla="*/ 262767 h 574769"/>
              <a:gd name="connsiteX20" fmla="*/ 289882 w 579815"/>
              <a:gd name="connsiteY20" fmla="*/ 298815 h 574769"/>
              <a:gd name="connsiteX21" fmla="*/ 291132 w 579815"/>
              <a:gd name="connsiteY21" fmla="*/ 303787 h 574769"/>
              <a:gd name="connsiteX22" fmla="*/ 341111 w 579815"/>
              <a:gd name="connsiteY22" fmla="*/ 313732 h 574769"/>
              <a:gd name="connsiteX23" fmla="*/ 341111 w 579815"/>
              <a:gd name="connsiteY23" fmla="*/ 307516 h 574769"/>
              <a:gd name="connsiteX24" fmla="*/ 326117 w 579815"/>
              <a:gd name="connsiteY24" fmla="*/ 262767 h 574769"/>
              <a:gd name="connsiteX25" fmla="*/ 268641 w 579815"/>
              <a:gd name="connsiteY25" fmla="*/ 235420 h 574769"/>
              <a:gd name="connsiteX26" fmla="*/ 196170 w 579815"/>
              <a:gd name="connsiteY26" fmla="*/ 307516 h 574769"/>
              <a:gd name="connsiteX27" fmla="*/ 268641 w 579815"/>
              <a:gd name="connsiteY27" fmla="*/ 379612 h 574769"/>
              <a:gd name="connsiteX28" fmla="*/ 337363 w 579815"/>
              <a:gd name="connsiteY28" fmla="*/ 331134 h 574769"/>
              <a:gd name="connsiteX29" fmla="*/ 288633 w 579815"/>
              <a:gd name="connsiteY29" fmla="*/ 319947 h 574769"/>
              <a:gd name="connsiteX30" fmla="*/ 268641 w 579815"/>
              <a:gd name="connsiteY30" fmla="*/ 331134 h 574769"/>
              <a:gd name="connsiteX31" fmla="*/ 244900 w 579815"/>
              <a:gd name="connsiteY31" fmla="*/ 307516 h 574769"/>
              <a:gd name="connsiteX32" fmla="*/ 268641 w 579815"/>
              <a:gd name="connsiteY32" fmla="*/ 283899 h 574769"/>
              <a:gd name="connsiteX33" fmla="*/ 277387 w 579815"/>
              <a:gd name="connsiteY33" fmla="*/ 286385 h 574769"/>
              <a:gd name="connsiteX34" fmla="*/ 313623 w 579815"/>
              <a:gd name="connsiteY34" fmla="*/ 250337 h 574769"/>
              <a:gd name="connsiteX35" fmla="*/ 302377 w 579815"/>
              <a:gd name="connsiteY35" fmla="*/ 242879 h 574769"/>
              <a:gd name="connsiteX36" fmla="*/ 268641 w 579815"/>
              <a:gd name="connsiteY36" fmla="*/ 235420 h 574769"/>
              <a:gd name="connsiteX37" fmla="*/ 389842 w 579815"/>
              <a:gd name="connsiteY37" fmla="*/ 198129 h 574769"/>
              <a:gd name="connsiteX38" fmla="*/ 337363 w 579815"/>
              <a:gd name="connsiteY38" fmla="*/ 250337 h 574769"/>
              <a:gd name="connsiteX39" fmla="*/ 358604 w 579815"/>
              <a:gd name="connsiteY39" fmla="*/ 307516 h 574769"/>
              <a:gd name="connsiteX40" fmla="*/ 357355 w 579815"/>
              <a:gd name="connsiteY40" fmla="*/ 317461 h 574769"/>
              <a:gd name="connsiteX41" fmla="*/ 429825 w 579815"/>
              <a:gd name="connsiteY41" fmla="*/ 333620 h 574769"/>
              <a:gd name="connsiteX42" fmla="*/ 431075 w 579815"/>
              <a:gd name="connsiteY42" fmla="*/ 307516 h 574769"/>
              <a:gd name="connsiteX43" fmla="*/ 389842 w 579815"/>
              <a:gd name="connsiteY43" fmla="*/ 198129 h 574769"/>
              <a:gd name="connsiteX44" fmla="*/ 268641 w 579815"/>
              <a:gd name="connsiteY44" fmla="*/ 145922 h 574769"/>
              <a:gd name="connsiteX45" fmla="*/ 106207 w 579815"/>
              <a:gd name="connsiteY45" fmla="*/ 307516 h 574769"/>
              <a:gd name="connsiteX46" fmla="*/ 268641 w 579815"/>
              <a:gd name="connsiteY46" fmla="*/ 469111 h 574769"/>
              <a:gd name="connsiteX47" fmla="*/ 426077 w 579815"/>
              <a:gd name="connsiteY47" fmla="*/ 349780 h 574769"/>
              <a:gd name="connsiteX48" fmla="*/ 354856 w 579815"/>
              <a:gd name="connsiteY48" fmla="*/ 333620 h 574769"/>
              <a:gd name="connsiteX49" fmla="*/ 268641 w 579815"/>
              <a:gd name="connsiteY49" fmla="*/ 395772 h 574769"/>
              <a:gd name="connsiteX50" fmla="*/ 179927 w 579815"/>
              <a:gd name="connsiteY50" fmla="*/ 307516 h 574769"/>
              <a:gd name="connsiteX51" fmla="*/ 268641 w 579815"/>
              <a:gd name="connsiteY51" fmla="*/ 218018 h 574769"/>
              <a:gd name="connsiteX52" fmla="*/ 309874 w 579815"/>
              <a:gd name="connsiteY52" fmla="*/ 227962 h 574769"/>
              <a:gd name="connsiteX53" fmla="*/ 326117 w 579815"/>
              <a:gd name="connsiteY53" fmla="*/ 239150 h 574769"/>
              <a:gd name="connsiteX54" fmla="*/ 377347 w 579815"/>
              <a:gd name="connsiteY54" fmla="*/ 186942 h 574769"/>
              <a:gd name="connsiteX55" fmla="*/ 268641 w 579815"/>
              <a:gd name="connsiteY55" fmla="*/ 145922 h 574769"/>
              <a:gd name="connsiteX56" fmla="*/ 453566 w 579815"/>
              <a:gd name="connsiteY56" fmla="*/ 135978 h 574769"/>
              <a:gd name="connsiteX57" fmla="*/ 402336 w 579815"/>
              <a:gd name="connsiteY57" fmla="*/ 186942 h 574769"/>
              <a:gd name="connsiteX58" fmla="*/ 448568 w 579815"/>
              <a:gd name="connsiteY58" fmla="*/ 307516 h 574769"/>
              <a:gd name="connsiteX59" fmla="*/ 446069 w 579815"/>
              <a:gd name="connsiteY59" fmla="*/ 336106 h 574769"/>
              <a:gd name="connsiteX60" fmla="*/ 471058 w 579815"/>
              <a:gd name="connsiteY60" fmla="*/ 341078 h 574769"/>
              <a:gd name="connsiteX61" fmla="*/ 506044 w 579815"/>
              <a:gd name="connsiteY61" fmla="*/ 324919 h 574769"/>
              <a:gd name="connsiteX62" fmla="*/ 519789 w 579815"/>
              <a:gd name="connsiteY62" fmla="*/ 327405 h 574769"/>
              <a:gd name="connsiteX63" fmla="*/ 521038 w 579815"/>
              <a:gd name="connsiteY63" fmla="*/ 307516 h 574769"/>
              <a:gd name="connsiteX64" fmla="*/ 453566 w 579815"/>
              <a:gd name="connsiteY64" fmla="*/ 135978 h 574769"/>
              <a:gd name="connsiteX65" fmla="*/ 265865 w 579815"/>
              <a:gd name="connsiteY65" fmla="*/ 65160 h 574769"/>
              <a:gd name="connsiteX66" fmla="*/ 273554 w 579815"/>
              <a:gd name="connsiteY66" fmla="*/ 73899 h 574769"/>
              <a:gd name="connsiteX67" fmla="*/ 273554 w 579815"/>
              <a:gd name="connsiteY67" fmla="*/ 110103 h 574769"/>
              <a:gd name="connsiteX68" fmla="*/ 265865 w 579815"/>
              <a:gd name="connsiteY68" fmla="*/ 118842 h 574769"/>
              <a:gd name="connsiteX69" fmla="*/ 258175 w 579815"/>
              <a:gd name="connsiteY69" fmla="*/ 110103 h 574769"/>
              <a:gd name="connsiteX70" fmla="*/ 258175 w 579815"/>
              <a:gd name="connsiteY70" fmla="*/ 73899 h 574769"/>
              <a:gd name="connsiteX71" fmla="*/ 265865 w 579815"/>
              <a:gd name="connsiteY71" fmla="*/ 65160 h 574769"/>
              <a:gd name="connsiteX72" fmla="*/ 268641 w 579815"/>
              <a:gd name="connsiteY72" fmla="*/ 56424 h 574769"/>
              <a:gd name="connsiteX73" fmla="*/ 16243 w 579815"/>
              <a:gd name="connsiteY73" fmla="*/ 307516 h 574769"/>
              <a:gd name="connsiteX74" fmla="*/ 268641 w 579815"/>
              <a:gd name="connsiteY74" fmla="*/ 558610 h 574769"/>
              <a:gd name="connsiteX75" fmla="*/ 506044 w 579815"/>
              <a:gd name="connsiteY75" fmla="*/ 390800 h 574769"/>
              <a:gd name="connsiteX76" fmla="*/ 493549 w 579815"/>
              <a:gd name="connsiteY76" fmla="*/ 388314 h 574769"/>
              <a:gd name="connsiteX77" fmla="*/ 467310 w 579815"/>
              <a:gd name="connsiteY77" fmla="*/ 358481 h 574769"/>
              <a:gd name="connsiteX78" fmla="*/ 442320 w 579815"/>
              <a:gd name="connsiteY78" fmla="*/ 353509 h 574769"/>
              <a:gd name="connsiteX79" fmla="*/ 268641 w 579815"/>
              <a:gd name="connsiteY79" fmla="*/ 486513 h 574769"/>
              <a:gd name="connsiteX80" fmla="*/ 88714 w 579815"/>
              <a:gd name="connsiteY80" fmla="*/ 307516 h 574769"/>
              <a:gd name="connsiteX81" fmla="*/ 268641 w 579815"/>
              <a:gd name="connsiteY81" fmla="*/ 128520 h 574769"/>
              <a:gd name="connsiteX82" fmla="*/ 389842 w 579815"/>
              <a:gd name="connsiteY82" fmla="*/ 174512 h 574769"/>
              <a:gd name="connsiteX83" fmla="*/ 441071 w 579815"/>
              <a:gd name="connsiteY83" fmla="*/ 123547 h 574769"/>
              <a:gd name="connsiteX84" fmla="*/ 268641 w 579815"/>
              <a:gd name="connsiteY84" fmla="*/ 56424 h 574769"/>
              <a:gd name="connsiteX85" fmla="*/ 533533 w 579815"/>
              <a:gd name="connsiteY85" fmla="*/ 24105 h 574769"/>
              <a:gd name="connsiteX86" fmla="*/ 499797 w 579815"/>
              <a:gd name="connsiteY86" fmla="*/ 57667 h 574769"/>
              <a:gd name="connsiteX87" fmla="*/ 497298 w 579815"/>
              <a:gd name="connsiteY87" fmla="*/ 76312 h 574769"/>
              <a:gd name="connsiteX88" fmla="*/ 497298 w 579815"/>
              <a:gd name="connsiteY88" fmla="*/ 77555 h 574769"/>
              <a:gd name="connsiteX89" fmla="*/ 498547 w 579815"/>
              <a:gd name="connsiteY89" fmla="*/ 77555 h 574769"/>
              <a:gd name="connsiteX90" fmla="*/ 501046 w 579815"/>
              <a:gd name="connsiteY90" fmla="*/ 80041 h 574769"/>
              <a:gd name="connsiteX91" fmla="*/ 502296 w 579815"/>
              <a:gd name="connsiteY91" fmla="*/ 80041 h 574769"/>
              <a:gd name="connsiteX92" fmla="*/ 503545 w 579815"/>
              <a:gd name="connsiteY92" fmla="*/ 81284 h 574769"/>
              <a:gd name="connsiteX93" fmla="*/ 521038 w 579815"/>
              <a:gd name="connsiteY93" fmla="*/ 78798 h 574769"/>
              <a:gd name="connsiteX94" fmla="*/ 554774 w 579815"/>
              <a:gd name="connsiteY94" fmla="*/ 45236 h 574769"/>
              <a:gd name="connsiteX95" fmla="*/ 548527 w 579815"/>
              <a:gd name="connsiteY95" fmla="*/ 45236 h 574769"/>
              <a:gd name="connsiteX96" fmla="*/ 533533 w 579815"/>
              <a:gd name="connsiteY96" fmla="*/ 31563 h 574769"/>
              <a:gd name="connsiteX97" fmla="*/ 543529 w 579815"/>
              <a:gd name="connsiteY97" fmla="*/ 487 h 574769"/>
              <a:gd name="connsiteX98" fmla="*/ 551026 w 579815"/>
              <a:gd name="connsiteY98" fmla="*/ 11674 h 574769"/>
              <a:gd name="connsiteX99" fmla="*/ 551026 w 579815"/>
              <a:gd name="connsiteY99" fmla="*/ 27834 h 574769"/>
              <a:gd name="connsiteX100" fmla="*/ 568519 w 579815"/>
              <a:gd name="connsiteY100" fmla="*/ 27834 h 574769"/>
              <a:gd name="connsiteX101" fmla="*/ 578515 w 579815"/>
              <a:gd name="connsiteY101" fmla="*/ 35292 h 574769"/>
              <a:gd name="connsiteX102" fmla="*/ 576016 w 579815"/>
              <a:gd name="connsiteY102" fmla="*/ 47722 h 574769"/>
              <a:gd name="connsiteX103" fmla="*/ 533533 w 579815"/>
              <a:gd name="connsiteY103" fmla="*/ 91229 h 574769"/>
              <a:gd name="connsiteX104" fmla="*/ 511042 w 579815"/>
              <a:gd name="connsiteY104" fmla="*/ 99930 h 574769"/>
              <a:gd name="connsiteX105" fmla="*/ 494799 w 579815"/>
              <a:gd name="connsiteY105" fmla="*/ 96201 h 574769"/>
              <a:gd name="connsiteX106" fmla="*/ 493549 w 579815"/>
              <a:gd name="connsiteY106" fmla="*/ 94958 h 574769"/>
              <a:gd name="connsiteX107" fmla="*/ 464811 w 579815"/>
              <a:gd name="connsiteY107" fmla="*/ 123547 h 574769"/>
              <a:gd name="connsiteX108" fmla="*/ 537282 w 579815"/>
              <a:gd name="connsiteY108" fmla="*/ 307516 h 574769"/>
              <a:gd name="connsiteX109" fmla="*/ 536032 w 579815"/>
              <a:gd name="connsiteY109" fmla="*/ 331134 h 574769"/>
              <a:gd name="connsiteX110" fmla="*/ 564770 w 579815"/>
              <a:gd name="connsiteY110" fmla="*/ 337349 h 574769"/>
              <a:gd name="connsiteX111" fmla="*/ 574766 w 579815"/>
              <a:gd name="connsiteY111" fmla="*/ 346051 h 574769"/>
              <a:gd name="connsiteX112" fmla="*/ 569768 w 579815"/>
              <a:gd name="connsiteY112" fmla="*/ 358481 h 574769"/>
              <a:gd name="connsiteX113" fmla="*/ 554774 w 579815"/>
              <a:gd name="connsiteY113" fmla="*/ 367182 h 574769"/>
              <a:gd name="connsiteX114" fmla="*/ 564770 w 579815"/>
              <a:gd name="connsiteY114" fmla="*/ 382099 h 574769"/>
              <a:gd name="connsiteX115" fmla="*/ 564770 w 579815"/>
              <a:gd name="connsiteY115" fmla="*/ 394529 h 574769"/>
              <a:gd name="connsiteX116" fmla="*/ 554774 w 579815"/>
              <a:gd name="connsiteY116" fmla="*/ 399501 h 574769"/>
              <a:gd name="connsiteX117" fmla="*/ 553525 w 579815"/>
              <a:gd name="connsiteY117" fmla="*/ 399501 h 574769"/>
              <a:gd name="connsiteX118" fmla="*/ 523537 w 579815"/>
              <a:gd name="connsiteY118" fmla="*/ 393286 h 574769"/>
              <a:gd name="connsiteX119" fmla="*/ 268641 w 579815"/>
              <a:gd name="connsiteY119" fmla="*/ 574769 h 574769"/>
              <a:gd name="connsiteX120" fmla="*/ 0 w 579815"/>
              <a:gd name="connsiteY120" fmla="*/ 307516 h 574769"/>
              <a:gd name="connsiteX121" fmla="*/ 268641 w 579815"/>
              <a:gd name="connsiteY121" fmla="*/ 40264 h 574769"/>
              <a:gd name="connsiteX122" fmla="*/ 453566 w 579815"/>
              <a:gd name="connsiteY122" fmla="*/ 112360 h 574769"/>
              <a:gd name="connsiteX123" fmla="*/ 482304 w 579815"/>
              <a:gd name="connsiteY123" fmla="*/ 83770 h 574769"/>
              <a:gd name="connsiteX124" fmla="*/ 488551 w 579815"/>
              <a:gd name="connsiteY124" fmla="*/ 45236 h 574769"/>
              <a:gd name="connsiteX125" fmla="*/ 531034 w 579815"/>
              <a:gd name="connsiteY125" fmla="*/ 2973 h 574769"/>
              <a:gd name="connsiteX126" fmla="*/ 543529 w 579815"/>
              <a:gd name="connsiteY126" fmla="*/ 487 h 57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579815" h="574769">
                <a:moveTo>
                  <a:pt x="265865" y="499109"/>
                </a:moveTo>
                <a:cubicBezTo>
                  <a:pt x="270258" y="499109"/>
                  <a:pt x="273554" y="504103"/>
                  <a:pt x="273554" y="509096"/>
                </a:cubicBezTo>
                <a:lnTo>
                  <a:pt x="273554" y="545300"/>
                </a:lnTo>
                <a:cubicBezTo>
                  <a:pt x="273554" y="549045"/>
                  <a:pt x="270258" y="552791"/>
                  <a:pt x="265865" y="552791"/>
                </a:cubicBezTo>
                <a:cubicBezTo>
                  <a:pt x="261471" y="552791"/>
                  <a:pt x="258175" y="549045"/>
                  <a:pt x="258175" y="545300"/>
                </a:cubicBezTo>
                <a:lnTo>
                  <a:pt x="258175" y="509096"/>
                </a:lnTo>
                <a:cubicBezTo>
                  <a:pt x="258175" y="504103"/>
                  <a:pt x="261471" y="499109"/>
                  <a:pt x="265865" y="499109"/>
                </a:cubicBezTo>
                <a:close/>
                <a:moveTo>
                  <a:pt x="499797" y="341078"/>
                </a:moveTo>
                <a:cubicBezTo>
                  <a:pt x="494799" y="341078"/>
                  <a:pt x="488551" y="344808"/>
                  <a:pt x="486052" y="349780"/>
                </a:cubicBezTo>
                <a:lnTo>
                  <a:pt x="484803" y="351023"/>
                </a:lnTo>
                <a:lnTo>
                  <a:pt x="483553" y="354752"/>
                </a:lnTo>
                <a:lnTo>
                  <a:pt x="483553" y="355995"/>
                </a:lnTo>
                <a:lnTo>
                  <a:pt x="483553" y="357238"/>
                </a:lnTo>
                <a:cubicBezTo>
                  <a:pt x="484803" y="364696"/>
                  <a:pt x="489801" y="369668"/>
                  <a:pt x="496048" y="370911"/>
                </a:cubicBezTo>
                <a:lnTo>
                  <a:pt x="543529" y="379612"/>
                </a:lnTo>
                <a:lnTo>
                  <a:pt x="539781" y="374640"/>
                </a:lnTo>
                <a:cubicBezTo>
                  <a:pt x="534783" y="368425"/>
                  <a:pt x="537282" y="358481"/>
                  <a:pt x="543529" y="354752"/>
                </a:cubicBezTo>
                <a:lnTo>
                  <a:pt x="548527" y="351023"/>
                </a:lnTo>
                <a:lnTo>
                  <a:pt x="502296" y="341078"/>
                </a:lnTo>
                <a:close/>
                <a:moveTo>
                  <a:pt x="326117" y="262767"/>
                </a:moveTo>
                <a:lnTo>
                  <a:pt x="289882" y="298815"/>
                </a:lnTo>
                <a:cubicBezTo>
                  <a:pt x="291132" y="300058"/>
                  <a:pt x="291132" y="301301"/>
                  <a:pt x="291132" y="303787"/>
                </a:cubicBezTo>
                <a:lnTo>
                  <a:pt x="341111" y="313732"/>
                </a:lnTo>
                <a:cubicBezTo>
                  <a:pt x="341111" y="312489"/>
                  <a:pt x="341111" y="310003"/>
                  <a:pt x="341111" y="307516"/>
                </a:cubicBezTo>
                <a:cubicBezTo>
                  <a:pt x="341111" y="291357"/>
                  <a:pt x="336113" y="275198"/>
                  <a:pt x="326117" y="262767"/>
                </a:cubicBezTo>
                <a:close/>
                <a:moveTo>
                  <a:pt x="268641" y="235420"/>
                </a:moveTo>
                <a:cubicBezTo>
                  <a:pt x="228657" y="235420"/>
                  <a:pt x="196170" y="266496"/>
                  <a:pt x="196170" y="307516"/>
                </a:cubicBezTo>
                <a:cubicBezTo>
                  <a:pt x="196170" y="347294"/>
                  <a:pt x="228657" y="379612"/>
                  <a:pt x="268641" y="379612"/>
                </a:cubicBezTo>
                <a:cubicBezTo>
                  <a:pt x="301128" y="379612"/>
                  <a:pt x="327367" y="358481"/>
                  <a:pt x="337363" y="331134"/>
                </a:cubicBezTo>
                <a:lnTo>
                  <a:pt x="288633" y="319947"/>
                </a:lnTo>
                <a:cubicBezTo>
                  <a:pt x="283635" y="326162"/>
                  <a:pt x="277387" y="331134"/>
                  <a:pt x="268641" y="331134"/>
                </a:cubicBezTo>
                <a:cubicBezTo>
                  <a:pt x="256145" y="331134"/>
                  <a:pt x="244900" y="319947"/>
                  <a:pt x="244900" y="307516"/>
                </a:cubicBezTo>
                <a:cubicBezTo>
                  <a:pt x="244900" y="293843"/>
                  <a:pt x="256145" y="283899"/>
                  <a:pt x="268641" y="283899"/>
                </a:cubicBezTo>
                <a:cubicBezTo>
                  <a:pt x="272389" y="283899"/>
                  <a:pt x="276138" y="285142"/>
                  <a:pt x="277387" y="286385"/>
                </a:cubicBezTo>
                <a:lnTo>
                  <a:pt x="313623" y="250337"/>
                </a:lnTo>
                <a:cubicBezTo>
                  <a:pt x="309874" y="247851"/>
                  <a:pt x="306126" y="245365"/>
                  <a:pt x="302377" y="242879"/>
                </a:cubicBezTo>
                <a:cubicBezTo>
                  <a:pt x="291132" y="236664"/>
                  <a:pt x="279886" y="235420"/>
                  <a:pt x="268641" y="235420"/>
                </a:cubicBezTo>
                <a:close/>
                <a:moveTo>
                  <a:pt x="389842" y="198129"/>
                </a:moveTo>
                <a:lnTo>
                  <a:pt x="337363" y="250337"/>
                </a:lnTo>
                <a:cubicBezTo>
                  <a:pt x="351107" y="266496"/>
                  <a:pt x="358604" y="286385"/>
                  <a:pt x="358604" y="307516"/>
                </a:cubicBezTo>
                <a:cubicBezTo>
                  <a:pt x="358604" y="311246"/>
                  <a:pt x="358604" y="313732"/>
                  <a:pt x="357355" y="317461"/>
                </a:cubicBezTo>
                <a:lnTo>
                  <a:pt x="429825" y="333620"/>
                </a:lnTo>
                <a:cubicBezTo>
                  <a:pt x="431075" y="324919"/>
                  <a:pt x="431075" y="314975"/>
                  <a:pt x="431075" y="307516"/>
                </a:cubicBezTo>
                <a:cubicBezTo>
                  <a:pt x="431075" y="265253"/>
                  <a:pt x="416081" y="227962"/>
                  <a:pt x="389842" y="198129"/>
                </a:cubicBezTo>
                <a:close/>
                <a:moveTo>
                  <a:pt x="268641" y="145922"/>
                </a:moveTo>
                <a:cubicBezTo>
                  <a:pt x="178677" y="145922"/>
                  <a:pt x="106207" y="218018"/>
                  <a:pt x="106207" y="307516"/>
                </a:cubicBezTo>
                <a:cubicBezTo>
                  <a:pt x="106207" y="395772"/>
                  <a:pt x="178677" y="469111"/>
                  <a:pt x="268641" y="469111"/>
                </a:cubicBezTo>
                <a:cubicBezTo>
                  <a:pt x="343610" y="469111"/>
                  <a:pt x="407334" y="418147"/>
                  <a:pt x="426077" y="349780"/>
                </a:cubicBezTo>
                <a:lnTo>
                  <a:pt x="354856" y="333620"/>
                </a:lnTo>
                <a:cubicBezTo>
                  <a:pt x="342361" y="370911"/>
                  <a:pt x="308625" y="395772"/>
                  <a:pt x="268641" y="395772"/>
                </a:cubicBezTo>
                <a:cubicBezTo>
                  <a:pt x="218661" y="395772"/>
                  <a:pt x="179927" y="357238"/>
                  <a:pt x="179927" y="307516"/>
                </a:cubicBezTo>
                <a:cubicBezTo>
                  <a:pt x="179927" y="257795"/>
                  <a:pt x="218661" y="218018"/>
                  <a:pt x="268641" y="218018"/>
                </a:cubicBezTo>
                <a:cubicBezTo>
                  <a:pt x="283635" y="218018"/>
                  <a:pt x="297379" y="221747"/>
                  <a:pt x="309874" y="227962"/>
                </a:cubicBezTo>
                <a:cubicBezTo>
                  <a:pt x="314872" y="231691"/>
                  <a:pt x="321120" y="234177"/>
                  <a:pt x="326117" y="239150"/>
                </a:cubicBezTo>
                <a:lnTo>
                  <a:pt x="377347" y="186942"/>
                </a:lnTo>
                <a:cubicBezTo>
                  <a:pt x="348608" y="162081"/>
                  <a:pt x="311124" y="145922"/>
                  <a:pt x="268641" y="145922"/>
                </a:cubicBezTo>
                <a:close/>
                <a:moveTo>
                  <a:pt x="453566" y="135978"/>
                </a:moveTo>
                <a:lnTo>
                  <a:pt x="402336" y="186942"/>
                </a:lnTo>
                <a:cubicBezTo>
                  <a:pt x="431075" y="218018"/>
                  <a:pt x="448568" y="261524"/>
                  <a:pt x="448568" y="307516"/>
                </a:cubicBezTo>
                <a:cubicBezTo>
                  <a:pt x="448568" y="317461"/>
                  <a:pt x="447318" y="327405"/>
                  <a:pt x="446069" y="336106"/>
                </a:cubicBezTo>
                <a:lnTo>
                  <a:pt x="471058" y="341078"/>
                </a:lnTo>
                <a:cubicBezTo>
                  <a:pt x="477306" y="328648"/>
                  <a:pt x="492300" y="322433"/>
                  <a:pt x="506044" y="324919"/>
                </a:cubicBezTo>
                <a:lnTo>
                  <a:pt x="519789" y="327405"/>
                </a:lnTo>
                <a:cubicBezTo>
                  <a:pt x="519789" y="321190"/>
                  <a:pt x="521038" y="313732"/>
                  <a:pt x="521038" y="307516"/>
                </a:cubicBezTo>
                <a:cubicBezTo>
                  <a:pt x="521038" y="241636"/>
                  <a:pt x="494799" y="180727"/>
                  <a:pt x="453566" y="135978"/>
                </a:cubicBezTo>
                <a:close/>
                <a:moveTo>
                  <a:pt x="265865" y="65160"/>
                </a:moveTo>
                <a:cubicBezTo>
                  <a:pt x="270258" y="65160"/>
                  <a:pt x="273554" y="70154"/>
                  <a:pt x="273554" y="73899"/>
                </a:cubicBezTo>
                <a:lnTo>
                  <a:pt x="273554" y="110103"/>
                </a:lnTo>
                <a:cubicBezTo>
                  <a:pt x="273554" y="113848"/>
                  <a:pt x="270258" y="118842"/>
                  <a:pt x="265865" y="118842"/>
                </a:cubicBezTo>
                <a:cubicBezTo>
                  <a:pt x="261471" y="118842"/>
                  <a:pt x="258175" y="113848"/>
                  <a:pt x="258175" y="110103"/>
                </a:cubicBezTo>
                <a:lnTo>
                  <a:pt x="258175" y="73899"/>
                </a:lnTo>
                <a:cubicBezTo>
                  <a:pt x="258175" y="70154"/>
                  <a:pt x="261471" y="65160"/>
                  <a:pt x="265865" y="65160"/>
                </a:cubicBezTo>
                <a:close/>
                <a:moveTo>
                  <a:pt x="268641" y="56424"/>
                </a:moveTo>
                <a:cubicBezTo>
                  <a:pt x="129947" y="56424"/>
                  <a:pt x="16243" y="169540"/>
                  <a:pt x="16243" y="307516"/>
                </a:cubicBezTo>
                <a:cubicBezTo>
                  <a:pt x="16243" y="445493"/>
                  <a:pt x="129947" y="558610"/>
                  <a:pt x="268641" y="558610"/>
                </a:cubicBezTo>
                <a:cubicBezTo>
                  <a:pt x="376097" y="558610"/>
                  <a:pt x="471058" y="490243"/>
                  <a:pt x="506044" y="390800"/>
                </a:cubicBezTo>
                <a:lnTo>
                  <a:pt x="493549" y="388314"/>
                </a:lnTo>
                <a:cubicBezTo>
                  <a:pt x="478555" y="384585"/>
                  <a:pt x="468560" y="373397"/>
                  <a:pt x="467310" y="358481"/>
                </a:cubicBezTo>
                <a:lnTo>
                  <a:pt x="442320" y="353509"/>
                </a:lnTo>
                <a:cubicBezTo>
                  <a:pt x="422328" y="429334"/>
                  <a:pt x="352357" y="486513"/>
                  <a:pt x="268641" y="486513"/>
                </a:cubicBezTo>
                <a:cubicBezTo>
                  <a:pt x="168681" y="486513"/>
                  <a:pt x="88714" y="405716"/>
                  <a:pt x="88714" y="307516"/>
                </a:cubicBezTo>
                <a:cubicBezTo>
                  <a:pt x="88714" y="208074"/>
                  <a:pt x="168681" y="128520"/>
                  <a:pt x="268641" y="128520"/>
                </a:cubicBezTo>
                <a:cubicBezTo>
                  <a:pt x="314872" y="128520"/>
                  <a:pt x="357355" y="145922"/>
                  <a:pt x="389842" y="174512"/>
                </a:cubicBezTo>
                <a:lnTo>
                  <a:pt x="441071" y="123547"/>
                </a:lnTo>
                <a:cubicBezTo>
                  <a:pt x="396089" y="82527"/>
                  <a:pt x="334864" y="56424"/>
                  <a:pt x="268641" y="56424"/>
                </a:cubicBezTo>
                <a:close/>
                <a:moveTo>
                  <a:pt x="533533" y="24105"/>
                </a:moveTo>
                <a:lnTo>
                  <a:pt x="499797" y="57667"/>
                </a:lnTo>
                <a:cubicBezTo>
                  <a:pt x="494799" y="62639"/>
                  <a:pt x="494799" y="70097"/>
                  <a:pt x="497298" y="76312"/>
                </a:cubicBezTo>
                <a:lnTo>
                  <a:pt x="497298" y="77555"/>
                </a:lnTo>
                <a:lnTo>
                  <a:pt x="498547" y="77555"/>
                </a:lnTo>
                <a:lnTo>
                  <a:pt x="501046" y="80041"/>
                </a:lnTo>
                <a:lnTo>
                  <a:pt x="502296" y="80041"/>
                </a:lnTo>
                <a:lnTo>
                  <a:pt x="503545" y="81284"/>
                </a:lnTo>
                <a:cubicBezTo>
                  <a:pt x="508543" y="85013"/>
                  <a:pt x="516040" y="83770"/>
                  <a:pt x="521038" y="78798"/>
                </a:cubicBezTo>
                <a:lnTo>
                  <a:pt x="554774" y="45236"/>
                </a:lnTo>
                <a:lnTo>
                  <a:pt x="548527" y="45236"/>
                </a:lnTo>
                <a:cubicBezTo>
                  <a:pt x="539781" y="45236"/>
                  <a:pt x="533533" y="39021"/>
                  <a:pt x="533533" y="31563"/>
                </a:cubicBezTo>
                <a:close/>
                <a:moveTo>
                  <a:pt x="543529" y="487"/>
                </a:moveTo>
                <a:cubicBezTo>
                  <a:pt x="547277" y="2973"/>
                  <a:pt x="551026" y="6702"/>
                  <a:pt x="551026" y="11674"/>
                </a:cubicBezTo>
                <a:lnTo>
                  <a:pt x="551026" y="27834"/>
                </a:lnTo>
                <a:lnTo>
                  <a:pt x="568519" y="27834"/>
                </a:lnTo>
                <a:cubicBezTo>
                  <a:pt x="573517" y="27834"/>
                  <a:pt x="576016" y="31563"/>
                  <a:pt x="578515" y="35292"/>
                </a:cubicBezTo>
                <a:cubicBezTo>
                  <a:pt x="581014" y="40264"/>
                  <a:pt x="579764" y="45236"/>
                  <a:pt x="576016" y="47722"/>
                </a:cubicBezTo>
                <a:lnTo>
                  <a:pt x="533533" y="91229"/>
                </a:lnTo>
                <a:cubicBezTo>
                  <a:pt x="527286" y="97444"/>
                  <a:pt x="519789" y="99930"/>
                  <a:pt x="511042" y="99930"/>
                </a:cubicBezTo>
                <a:cubicBezTo>
                  <a:pt x="506044" y="99930"/>
                  <a:pt x="499797" y="98687"/>
                  <a:pt x="494799" y="96201"/>
                </a:cubicBezTo>
                <a:cubicBezTo>
                  <a:pt x="494799" y="96201"/>
                  <a:pt x="494799" y="96201"/>
                  <a:pt x="493549" y="94958"/>
                </a:cubicBezTo>
                <a:lnTo>
                  <a:pt x="464811" y="123547"/>
                </a:lnTo>
                <a:cubicBezTo>
                  <a:pt x="509793" y="172026"/>
                  <a:pt x="537282" y="236664"/>
                  <a:pt x="537282" y="307516"/>
                </a:cubicBezTo>
                <a:cubicBezTo>
                  <a:pt x="537282" y="314975"/>
                  <a:pt x="537282" y="323676"/>
                  <a:pt x="536032" y="331134"/>
                </a:cubicBezTo>
                <a:lnTo>
                  <a:pt x="564770" y="337349"/>
                </a:lnTo>
                <a:cubicBezTo>
                  <a:pt x="569768" y="337349"/>
                  <a:pt x="573517" y="341078"/>
                  <a:pt x="574766" y="346051"/>
                </a:cubicBezTo>
                <a:cubicBezTo>
                  <a:pt x="574766" y="351023"/>
                  <a:pt x="573517" y="354752"/>
                  <a:pt x="569768" y="358481"/>
                </a:cubicBezTo>
                <a:lnTo>
                  <a:pt x="554774" y="367182"/>
                </a:lnTo>
                <a:lnTo>
                  <a:pt x="564770" y="382099"/>
                </a:lnTo>
                <a:cubicBezTo>
                  <a:pt x="567269" y="385828"/>
                  <a:pt x="567269" y="390800"/>
                  <a:pt x="564770" y="394529"/>
                </a:cubicBezTo>
                <a:cubicBezTo>
                  <a:pt x="562271" y="398258"/>
                  <a:pt x="559772" y="399501"/>
                  <a:pt x="554774" y="399501"/>
                </a:cubicBezTo>
                <a:lnTo>
                  <a:pt x="553525" y="399501"/>
                </a:lnTo>
                <a:lnTo>
                  <a:pt x="523537" y="393286"/>
                </a:lnTo>
                <a:cubicBezTo>
                  <a:pt x="486052" y="501430"/>
                  <a:pt x="383594" y="574769"/>
                  <a:pt x="268641" y="574769"/>
                </a:cubicBezTo>
                <a:cubicBezTo>
                  <a:pt x="119951" y="574769"/>
                  <a:pt x="0" y="455438"/>
                  <a:pt x="0" y="307516"/>
                </a:cubicBezTo>
                <a:cubicBezTo>
                  <a:pt x="0" y="159595"/>
                  <a:pt x="119951" y="40264"/>
                  <a:pt x="268641" y="40264"/>
                </a:cubicBezTo>
                <a:cubicBezTo>
                  <a:pt x="339862" y="40264"/>
                  <a:pt x="404835" y="67611"/>
                  <a:pt x="453566" y="112360"/>
                </a:cubicBezTo>
                <a:lnTo>
                  <a:pt x="482304" y="83770"/>
                </a:lnTo>
                <a:cubicBezTo>
                  <a:pt x="476056" y="71340"/>
                  <a:pt x="478555" y="55181"/>
                  <a:pt x="488551" y="45236"/>
                </a:cubicBezTo>
                <a:lnTo>
                  <a:pt x="531034" y="2973"/>
                </a:lnTo>
                <a:cubicBezTo>
                  <a:pt x="533533" y="487"/>
                  <a:pt x="539781" y="-756"/>
                  <a:pt x="543529" y="4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21" name="Freeform 169"/>
          <p:cNvSpPr>
            <a:spLocks noChangeArrowheads="1"/>
          </p:cNvSpPr>
          <p:nvPr/>
        </p:nvSpPr>
        <p:spPr bwMode="auto">
          <a:xfrm>
            <a:off x="2918272" y="5052197"/>
            <a:ext cx="263666" cy="274652"/>
          </a:xfrm>
          <a:custGeom>
            <a:avLst/>
            <a:gdLst>
              <a:gd name="T0" fmla="*/ 332 w 422"/>
              <a:gd name="T1" fmla="*/ 397 h 442"/>
              <a:gd name="T2" fmla="*/ 242 w 422"/>
              <a:gd name="T3" fmla="*/ 337 h 442"/>
              <a:gd name="T4" fmla="*/ 180 w 422"/>
              <a:gd name="T5" fmla="*/ 339 h 442"/>
              <a:gd name="T6" fmla="*/ 179 w 422"/>
              <a:gd name="T7" fmla="*/ 310 h 442"/>
              <a:gd name="T8" fmla="*/ 241 w 422"/>
              <a:gd name="T9" fmla="*/ 309 h 442"/>
              <a:gd name="T10" fmla="*/ 242 w 422"/>
              <a:gd name="T11" fmla="*/ 337 h 442"/>
              <a:gd name="T12" fmla="*/ 48 w 422"/>
              <a:gd name="T13" fmla="*/ 236 h 442"/>
              <a:gd name="T14" fmla="*/ 47 w 422"/>
              <a:gd name="T15" fmla="*/ 236 h 442"/>
              <a:gd name="T16" fmla="*/ 75 w 422"/>
              <a:gd name="T17" fmla="*/ 92 h 442"/>
              <a:gd name="T18" fmla="*/ 389 w 422"/>
              <a:gd name="T19" fmla="*/ 86 h 442"/>
              <a:gd name="T20" fmla="*/ 404 w 422"/>
              <a:gd name="T21" fmla="*/ 88 h 442"/>
              <a:gd name="T22" fmla="*/ 377 w 422"/>
              <a:gd name="T23" fmla="*/ 233 h 442"/>
              <a:gd name="T24" fmla="*/ 370 w 422"/>
              <a:gd name="T25" fmla="*/ 238 h 442"/>
              <a:gd name="T26" fmla="*/ 367 w 422"/>
              <a:gd name="T27" fmla="*/ 239 h 442"/>
              <a:gd name="T28" fmla="*/ 48 w 422"/>
              <a:gd name="T29" fmla="*/ 237 h 442"/>
              <a:gd name="T30" fmla="*/ 55 w 422"/>
              <a:gd name="T31" fmla="*/ 14 h 442"/>
              <a:gd name="T32" fmla="*/ 138 w 422"/>
              <a:gd name="T33" fmla="*/ 17 h 442"/>
              <a:gd name="T34" fmla="*/ 368 w 422"/>
              <a:gd name="T35" fmla="*/ 46 h 442"/>
              <a:gd name="T36" fmla="*/ 85 w 422"/>
              <a:gd name="T37" fmla="*/ 72 h 442"/>
              <a:gd name="T38" fmla="*/ 45 w 422"/>
              <a:gd name="T39" fmla="*/ 176 h 442"/>
              <a:gd name="T40" fmla="*/ 14 w 422"/>
              <a:gd name="T41" fmla="*/ 428 h 442"/>
              <a:gd name="T42" fmla="*/ 89 w 422"/>
              <a:gd name="T43" fmla="*/ 428 h 442"/>
              <a:gd name="T44" fmla="*/ 378 w 422"/>
              <a:gd name="T45" fmla="*/ 340 h 442"/>
              <a:gd name="T46" fmla="*/ 257 w 422"/>
              <a:gd name="T47" fmla="*/ 317 h 442"/>
              <a:gd name="T48" fmla="*/ 241 w 422"/>
              <a:gd name="T49" fmla="*/ 295 h 442"/>
              <a:gd name="T50" fmla="*/ 367 w 422"/>
              <a:gd name="T51" fmla="*/ 252 h 442"/>
              <a:gd name="T52" fmla="*/ 372 w 422"/>
              <a:gd name="T53" fmla="*/ 252 h 442"/>
              <a:gd name="T54" fmla="*/ 373 w 422"/>
              <a:gd name="T55" fmla="*/ 252 h 442"/>
              <a:gd name="T56" fmla="*/ 390 w 422"/>
              <a:gd name="T57" fmla="*/ 236 h 442"/>
              <a:gd name="T58" fmla="*/ 415 w 422"/>
              <a:gd name="T59" fmla="*/ 79 h 442"/>
              <a:gd name="T60" fmla="*/ 389 w 422"/>
              <a:gd name="T61" fmla="*/ 72 h 442"/>
              <a:gd name="T62" fmla="*/ 368 w 422"/>
              <a:gd name="T63" fmla="*/ 32 h 442"/>
              <a:gd name="T64" fmla="*/ 149 w 422"/>
              <a:gd name="T65" fmla="*/ 9 h 442"/>
              <a:gd name="T66" fmla="*/ 55 w 422"/>
              <a:gd name="T67" fmla="*/ 0 h 442"/>
              <a:gd name="T68" fmla="*/ 32 w 422"/>
              <a:gd name="T69" fmla="*/ 230 h 442"/>
              <a:gd name="T70" fmla="*/ 38 w 422"/>
              <a:gd name="T71" fmla="*/ 246 h 442"/>
              <a:gd name="T72" fmla="*/ 204 w 422"/>
              <a:gd name="T73" fmla="*/ 252 h 442"/>
              <a:gd name="T74" fmla="*/ 180 w 422"/>
              <a:gd name="T75" fmla="*/ 295 h 442"/>
              <a:gd name="T76" fmla="*/ 67 w 422"/>
              <a:gd name="T77" fmla="*/ 317 h 442"/>
              <a:gd name="T78" fmla="*/ 43 w 422"/>
              <a:gd name="T79" fmla="*/ 384 h 442"/>
              <a:gd name="T80" fmla="*/ 0 w 422"/>
              <a:gd name="T81" fmla="*/ 395 h 442"/>
              <a:gd name="T82" fmla="*/ 11 w 422"/>
              <a:gd name="T83" fmla="*/ 441 h 442"/>
              <a:gd name="T84" fmla="*/ 102 w 422"/>
              <a:gd name="T85" fmla="*/ 430 h 442"/>
              <a:gd name="T86" fmla="*/ 91 w 422"/>
              <a:gd name="T87" fmla="*/ 384 h 442"/>
              <a:gd name="T88" fmla="*/ 56 w 422"/>
              <a:gd name="T89" fmla="*/ 340 h 442"/>
              <a:gd name="T90" fmla="*/ 165 w 422"/>
              <a:gd name="T91" fmla="*/ 337 h 442"/>
              <a:gd name="T92" fmla="*/ 241 w 422"/>
              <a:gd name="T93" fmla="*/ 352 h 442"/>
              <a:gd name="T94" fmla="*/ 257 w 422"/>
              <a:gd name="T95" fmla="*/ 330 h 442"/>
              <a:gd name="T96" fmla="*/ 365 w 422"/>
              <a:gd name="T97" fmla="*/ 340 h 442"/>
              <a:gd name="T98" fmla="*/ 330 w 422"/>
              <a:gd name="T99" fmla="*/ 384 h 442"/>
              <a:gd name="T100" fmla="*/ 319 w 422"/>
              <a:gd name="T101" fmla="*/ 430 h 442"/>
              <a:gd name="T102" fmla="*/ 410 w 422"/>
              <a:gd name="T103" fmla="*/ 441 h 442"/>
              <a:gd name="T104" fmla="*/ 421 w 422"/>
              <a:gd name="T105" fmla="*/ 395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22" h="442">
                <a:moveTo>
                  <a:pt x="407" y="428"/>
                </a:moveTo>
                <a:lnTo>
                  <a:pt x="332" y="428"/>
                </a:lnTo>
                <a:lnTo>
                  <a:pt x="332" y="397"/>
                </a:lnTo>
                <a:lnTo>
                  <a:pt x="407" y="397"/>
                </a:lnTo>
                <a:lnTo>
                  <a:pt x="407" y="428"/>
                </a:lnTo>
                <a:close/>
                <a:moveTo>
                  <a:pt x="242" y="337"/>
                </a:moveTo>
                <a:lnTo>
                  <a:pt x="242" y="337"/>
                </a:lnTo>
                <a:cubicBezTo>
                  <a:pt x="242" y="338"/>
                  <a:pt x="242" y="339"/>
                  <a:pt x="241" y="339"/>
                </a:cubicBezTo>
                <a:lnTo>
                  <a:pt x="180" y="339"/>
                </a:lnTo>
                <a:lnTo>
                  <a:pt x="180" y="339"/>
                </a:lnTo>
                <a:cubicBezTo>
                  <a:pt x="179" y="339"/>
                  <a:pt x="179" y="338"/>
                  <a:pt x="179" y="337"/>
                </a:cubicBezTo>
                <a:lnTo>
                  <a:pt x="179" y="310"/>
                </a:lnTo>
                <a:lnTo>
                  <a:pt x="179" y="310"/>
                </a:lnTo>
                <a:cubicBezTo>
                  <a:pt x="179" y="309"/>
                  <a:pt x="179" y="309"/>
                  <a:pt x="180" y="309"/>
                </a:cubicBezTo>
                <a:lnTo>
                  <a:pt x="241" y="309"/>
                </a:lnTo>
                <a:lnTo>
                  <a:pt x="241" y="309"/>
                </a:lnTo>
                <a:cubicBezTo>
                  <a:pt x="242" y="309"/>
                  <a:pt x="242" y="309"/>
                  <a:pt x="242" y="310"/>
                </a:cubicBezTo>
                <a:lnTo>
                  <a:pt x="242" y="337"/>
                </a:lnTo>
                <a:close/>
                <a:moveTo>
                  <a:pt x="48" y="237"/>
                </a:moveTo>
                <a:lnTo>
                  <a:pt x="48" y="237"/>
                </a:lnTo>
                <a:cubicBezTo>
                  <a:pt x="48" y="237"/>
                  <a:pt x="48" y="237"/>
                  <a:pt x="48" y="236"/>
                </a:cubicBezTo>
                <a:lnTo>
                  <a:pt x="48" y="236"/>
                </a:lnTo>
                <a:lnTo>
                  <a:pt x="48" y="236"/>
                </a:lnTo>
                <a:lnTo>
                  <a:pt x="47" y="236"/>
                </a:lnTo>
                <a:lnTo>
                  <a:pt x="47" y="236"/>
                </a:lnTo>
                <a:lnTo>
                  <a:pt x="47" y="236"/>
                </a:lnTo>
                <a:lnTo>
                  <a:pt x="75" y="92"/>
                </a:lnTo>
                <a:lnTo>
                  <a:pt x="75" y="92"/>
                </a:lnTo>
                <a:cubicBezTo>
                  <a:pt x="75" y="89"/>
                  <a:pt x="80" y="86"/>
                  <a:pt x="85" y="86"/>
                </a:cubicBezTo>
                <a:lnTo>
                  <a:pt x="389" y="86"/>
                </a:lnTo>
                <a:lnTo>
                  <a:pt x="399" y="86"/>
                </a:lnTo>
                <a:lnTo>
                  <a:pt x="399" y="86"/>
                </a:lnTo>
                <a:cubicBezTo>
                  <a:pt x="402" y="86"/>
                  <a:pt x="404" y="87"/>
                  <a:pt x="404" y="88"/>
                </a:cubicBezTo>
                <a:lnTo>
                  <a:pt x="404" y="88"/>
                </a:lnTo>
                <a:cubicBezTo>
                  <a:pt x="404" y="88"/>
                  <a:pt x="405" y="88"/>
                  <a:pt x="404" y="89"/>
                </a:cubicBezTo>
                <a:lnTo>
                  <a:pt x="377" y="233"/>
                </a:lnTo>
                <a:lnTo>
                  <a:pt x="377" y="233"/>
                </a:lnTo>
                <a:cubicBezTo>
                  <a:pt x="377" y="235"/>
                  <a:pt x="374" y="237"/>
                  <a:pt x="370" y="238"/>
                </a:cubicBezTo>
                <a:lnTo>
                  <a:pt x="370" y="238"/>
                </a:lnTo>
                <a:lnTo>
                  <a:pt x="369" y="239"/>
                </a:lnTo>
                <a:lnTo>
                  <a:pt x="369" y="239"/>
                </a:lnTo>
                <a:cubicBezTo>
                  <a:pt x="368" y="239"/>
                  <a:pt x="368" y="239"/>
                  <a:pt x="367" y="239"/>
                </a:cubicBezTo>
                <a:lnTo>
                  <a:pt x="53" y="239"/>
                </a:lnTo>
                <a:lnTo>
                  <a:pt x="53" y="239"/>
                </a:lnTo>
                <a:cubicBezTo>
                  <a:pt x="50" y="239"/>
                  <a:pt x="48" y="237"/>
                  <a:pt x="48" y="237"/>
                </a:cubicBezTo>
                <a:close/>
                <a:moveTo>
                  <a:pt x="45" y="22"/>
                </a:moveTo>
                <a:lnTo>
                  <a:pt x="45" y="22"/>
                </a:lnTo>
                <a:cubicBezTo>
                  <a:pt x="45" y="17"/>
                  <a:pt x="49" y="14"/>
                  <a:pt x="55" y="14"/>
                </a:cubicBezTo>
                <a:lnTo>
                  <a:pt x="131" y="14"/>
                </a:lnTo>
                <a:lnTo>
                  <a:pt x="131" y="14"/>
                </a:lnTo>
                <a:cubicBezTo>
                  <a:pt x="133" y="14"/>
                  <a:pt x="136" y="15"/>
                  <a:pt x="138" y="17"/>
                </a:cubicBezTo>
                <a:lnTo>
                  <a:pt x="160" y="46"/>
                </a:lnTo>
                <a:lnTo>
                  <a:pt x="368" y="46"/>
                </a:lnTo>
                <a:lnTo>
                  <a:pt x="368" y="46"/>
                </a:lnTo>
                <a:cubicBezTo>
                  <a:pt x="372" y="46"/>
                  <a:pt x="376" y="50"/>
                  <a:pt x="376" y="54"/>
                </a:cubicBezTo>
                <a:lnTo>
                  <a:pt x="376" y="72"/>
                </a:lnTo>
                <a:lnTo>
                  <a:pt x="85" y="72"/>
                </a:lnTo>
                <a:lnTo>
                  <a:pt x="85" y="72"/>
                </a:lnTo>
                <a:cubicBezTo>
                  <a:pt x="74" y="72"/>
                  <a:pt x="64" y="80"/>
                  <a:pt x="62" y="89"/>
                </a:cubicBezTo>
                <a:lnTo>
                  <a:pt x="45" y="176"/>
                </a:lnTo>
                <a:lnTo>
                  <a:pt x="45" y="22"/>
                </a:lnTo>
                <a:close/>
                <a:moveTo>
                  <a:pt x="89" y="428"/>
                </a:moveTo>
                <a:lnTo>
                  <a:pt x="14" y="428"/>
                </a:lnTo>
                <a:lnTo>
                  <a:pt x="14" y="397"/>
                </a:lnTo>
                <a:lnTo>
                  <a:pt x="89" y="397"/>
                </a:lnTo>
                <a:lnTo>
                  <a:pt x="89" y="428"/>
                </a:lnTo>
                <a:close/>
                <a:moveTo>
                  <a:pt x="410" y="384"/>
                </a:moveTo>
                <a:lnTo>
                  <a:pt x="378" y="384"/>
                </a:lnTo>
                <a:lnTo>
                  <a:pt x="378" y="340"/>
                </a:lnTo>
                <a:lnTo>
                  <a:pt x="378" y="340"/>
                </a:lnTo>
                <a:cubicBezTo>
                  <a:pt x="378" y="328"/>
                  <a:pt x="368" y="317"/>
                  <a:pt x="354" y="317"/>
                </a:cubicBezTo>
                <a:lnTo>
                  <a:pt x="257" y="317"/>
                </a:lnTo>
                <a:lnTo>
                  <a:pt x="257" y="310"/>
                </a:lnTo>
                <a:lnTo>
                  <a:pt x="257" y="310"/>
                </a:lnTo>
                <a:cubicBezTo>
                  <a:pt x="257" y="302"/>
                  <a:pt x="250" y="295"/>
                  <a:pt x="241" y="295"/>
                </a:cubicBezTo>
                <a:lnTo>
                  <a:pt x="217" y="295"/>
                </a:lnTo>
                <a:lnTo>
                  <a:pt x="217" y="252"/>
                </a:lnTo>
                <a:lnTo>
                  <a:pt x="367" y="252"/>
                </a:lnTo>
                <a:lnTo>
                  <a:pt x="367" y="252"/>
                </a:lnTo>
                <a:cubicBezTo>
                  <a:pt x="369" y="252"/>
                  <a:pt x="370" y="252"/>
                  <a:pt x="372" y="252"/>
                </a:cubicBezTo>
                <a:lnTo>
                  <a:pt x="372" y="252"/>
                </a:lnTo>
                <a:lnTo>
                  <a:pt x="372" y="252"/>
                </a:lnTo>
                <a:lnTo>
                  <a:pt x="372" y="252"/>
                </a:lnTo>
                <a:lnTo>
                  <a:pt x="373" y="252"/>
                </a:lnTo>
                <a:lnTo>
                  <a:pt x="373" y="252"/>
                </a:lnTo>
                <a:lnTo>
                  <a:pt x="373" y="252"/>
                </a:lnTo>
                <a:cubicBezTo>
                  <a:pt x="382" y="250"/>
                  <a:pt x="389" y="243"/>
                  <a:pt x="390" y="236"/>
                </a:cubicBezTo>
                <a:lnTo>
                  <a:pt x="418" y="92"/>
                </a:lnTo>
                <a:lnTo>
                  <a:pt x="418" y="92"/>
                </a:lnTo>
                <a:cubicBezTo>
                  <a:pt x="419" y="87"/>
                  <a:pt x="418" y="82"/>
                  <a:pt x="415" y="79"/>
                </a:cubicBezTo>
                <a:lnTo>
                  <a:pt x="415" y="79"/>
                </a:lnTo>
                <a:cubicBezTo>
                  <a:pt x="411" y="75"/>
                  <a:pt x="406" y="72"/>
                  <a:pt x="399" y="72"/>
                </a:cubicBezTo>
                <a:lnTo>
                  <a:pt x="389" y="72"/>
                </a:lnTo>
                <a:lnTo>
                  <a:pt x="389" y="54"/>
                </a:lnTo>
                <a:lnTo>
                  <a:pt x="389" y="54"/>
                </a:lnTo>
                <a:cubicBezTo>
                  <a:pt x="389" y="42"/>
                  <a:pt x="379" y="32"/>
                  <a:pt x="368" y="32"/>
                </a:cubicBezTo>
                <a:lnTo>
                  <a:pt x="166" y="32"/>
                </a:lnTo>
                <a:lnTo>
                  <a:pt x="149" y="9"/>
                </a:lnTo>
                <a:lnTo>
                  <a:pt x="149" y="9"/>
                </a:lnTo>
                <a:cubicBezTo>
                  <a:pt x="144" y="3"/>
                  <a:pt x="137" y="0"/>
                  <a:pt x="131" y="0"/>
                </a:cubicBezTo>
                <a:lnTo>
                  <a:pt x="55" y="0"/>
                </a:lnTo>
                <a:lnTo>
                  <a:pt x="55" y="0"/>
                </a:lnTo>
                <a:cubicBezTo>
                  <a:pt x="42" y="0"/>
                  <a:pt x="32" y="10"/>
                  <a:pt x="32" y="22"/>
                </a:cubicBezTo>
                <a:lnTo>
                  <a:pt x="32" y="230"/>
                </a:lnTo>
                <a:lnTo>
                  <a:pt x="32" y="230"/>
                </a:lnTo>
                <a:cubicBezTo>
                  <a:pt x="32" y="235"/>
                  <a:pt x="33" y="239"/>
                  <a:pt x="36" y="242"/>
                </a:cubicBezTo>
                <a:lnTo>
                  <a:pt x="36" y="242"/>
                </a:lnTo>
                <a:cubicBezTo>
                  <a:pt x="36" y="244"/>
                  <a:pt x="37" y="245"/>
                  <a:pt x="38" y="246"/>
                </a:cubicBezTo>
                <a:lnTo>
                  <a:pt x="38" y="246"/>
                </a:lnTo>
                <a:cubicBezTo>
                  <a:pt x="41" y="250"/>
                  <a:pt x="47" y="252"/>
                  <a:pt x="53" y="252"/>
                </a:cubicBezTo>
                <a:lnTo>
                  <a:pt x="204" y="252"/>
                </a:lnTo>
                <a:lnTo>
                  <a:pt x="204" y="295"/>
                </a:lnTo>
                <a:lnTo>
                  <a:pt x="180" y="295"/>
                </a:lnTo>
                <a:lnTo>
                  <a:pt x="180" y="295"/>
                </a:lnTo>
                <a:cubicBezTo>
                  <a:pt x="171" y="295"/>
                  <a:pt x="165" y="302"/>
                  <a:pt x="165" y="310"/>
                </a:cubicBezTo>
                <a:lnTo>
                  <a:pt x="165" y="317"/>
                </a:lnTo>
                <a:lnTo>
                  <a:pt x="67" y="317"/>
                </a:lnTo>
                <a:lnTo>
                  <a:pt x="67" y="317"/>
                </a:lnTo>
                <a:cubicBezTo>
                  <a:pt x="53" y="317"/>
                  <a:pt x="43" y="328"/>
                  <a:pt x="43" y="340"/>
                </a:cubicBezTo>
                <a:lnTo>
                  <a:pt x="43" y="384"/>
                </a:lnTo>
                <a:lnTo>
                  <a:pt x="11" y="384"/>
                </a:lnTo>
                <a:lnTo>
                  <a:pt x="11" y="384"/>
                </a:lnTo>
                <a:cubicBezTo>
                  <a:pt x="5" y="384"/>
                  <a:pt x="0" y="389"/>
                  <a:pt x="0" y="395"/>
                </a:cubicBezTo>
                <a:lnTo>
                  <a:pt x="0" y="430"/>
                </a:lnTo>
                <a:lnTo>
                  <a:pt x="0" y="430"/>
                </a:lnTo>
                <a:cubicBezTo>
                  <a:pt x="0" y="436"/>
                  <a:pt x="5" y="441"/>
                  <a:pt x="11" y="441"/>
                </a:cubicBezTo>
                <a:lnTo>
                  <a:pt x="91" y="441"/>
                </a:lnTo>
                <a:lnTo>
                  <a:pt x="91" y="441"/>
                </a:lnTo>
                <a:cubicBezTo>
                  <a:pt x="97" y="441"/>
                  <a:pt x="102" y="436"/>
                  <a:pt x="102" y="430"/>
                </a:cubicBezTo>
                <a:lnTo>
                  <a:pt x="102" y="395"/>
                </a:lnTo>
                <a:lnTo>
                  <a:pt x="102" y="395"/>
                </a:lnTo>
                <a:cubicBezTo>
                  <a:pt x="102" y="389"/>
                  <a:pt x="97" y="384"/>
                  <a:pt x="91" y="384"/>
                </a:cubicBezTo>
                <a:lnTo>
                  <a:pt x="56" y="384"/>
                </a:lnTo>
                <a:lnTo>
                  <a:pt x="56" y="340"/>
                </a:lnTo>
                <a:lnTo>
                  <a:pt x="56" y="340"/>
                </a:lnTo>
                <a:cubicBezTo>
                  <a:pt x="56" y="335"/>
                  <a:pt x="61" y="330"/>
                  <a:pt x="67" y="330"/>
                </a:cubicBezTo>
                <a:lnTo>
                  <a:pt x="165" y="330"/>
                </a:lnTo>
                <a:lnTo>
                  <a:pt x="165" y="337"/>
                </a:lnTo>
                <a:lnTo>
                  <a:pt x="165" y="337"/>
                </a:lnTo>
                <a:cubicBezTo>
                  <a:pt x="165" y="346"/>
                  <a:pt x="171" y="352"/>
                  <a:pt x="180" y="352"/>
                </a:cubicBezTo>
                <a:lnTo>
                  <a:pt x="241" y="352"/>
                </a:lnTo>
                <a:lnTo>
                  <a:pt x="241" y="352"/>
                </a:lnTo>
                <a:cubicBezTo>
                  <a:pt x="250" y="352"/>
                  <a:pt x="257" y="346"/>
                  <a:pt x="257" y="337"/>
                </a:cubicBezTo>
                <a:lnTo>
                  <a:pt x="257" y="330"/>
                </a:lnTo>
                <a:lnTo>
                  <a:pt x="354" y="330"/>
                </a:lnTo>
                <a:lnTo>
                  <a:pt x="354" y="330"/>
                </a:lnTo>
                <a:cubicBezTo>
                  <a:pt x="360" y="330"/>
                  <a:pt x="365" y="335"/>
                  <a:pt x="365" y="340"/>
                </a:cubicBezTo>
                <a:lnTo>
                  <a:pt x="365" y="384"/>
                </a:lnTo>
                <a:lnTo>
                  <a:pt x="330" y="384"/>
                </a:lnTo>
                <a:lnTo>
                  <a:pt x="330" y="384"/>
                </a:lnTo>
                <a:cubicBezTo>
                  <a:pt x="324" y="384"/>
                  <a:pt x="319" y="389"/>
                  <a:pt x="319" y="395"/>
                </a:cubicBezTo>
                <a:lnTo>
                  <a:pt x="319" y="430"/>
                </a:lnTo>
                <a:lnTo>
                  <a:pt x="319" y="430"/>
                </a:lnTo>
                <a:cubicBezTo>
                  <a:pt x="319" y="436"/>
                  <a:pt x="324" y="441"/>
                  <a:pt x="330" y="441"/>
                </a:cubicBezTo>
                <a:lnTo>
                  <a:pt x="410" y="441"/>
                </a:lnTo>
                <a:lnTo>
                  <a:pt x="410" y="441"/>
                </a:lnTo>
                <a:cubicBezTo>
                  <a:pt x="416" y="441"/>
                  <a:pt x="421" y="436"/>
                  <a:pt x="421" y="430"/>
                </a:cubicBezTo>
                <a:lnTo>
                  <a:pt x="421" y="395"/>
                </a:lnTo>
                <a:lnTo>
                  <a:pt x="421" y="395"/>
                </a:lnTo>
                <a:cubicBezTo>
                  <a:pt x="421" y="389"/>
                  <a:pt x="416" y="384"/>
                  <a:pt x="410" y="3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97" name="Freeform: Shape 896"/>
          <p:cNvSpPr>
            <a:spLocks noChangeArrowheads="1"/>
          </p:cNvSpPr>
          <p:nvPr/>
        </p:nvSpPr>
        <p:spPr bwMode="auto">
          <a:xfrm>
            <a:off x="9018299" y="5032972"/>
            <a:ext cx="252055" cy="304244"/>
          </a:xfrm>
          <a:custGeom>
            <a:avLst/>
            <a:gdLst>
              <a:gd name="connsiteX0" fmla="*/ 94016 w 504110"/>
              <a:gd name="connsiteY0" fmla="*/ 232055 h 608487"/>
              <a:gd name="connsiteX1" fmla="*/ 86552 w 504110"/>
              <a:gd name="connsiteY1" fmla="*/ 239536 h 608487"/>
              <a:gd name="connsiteX2" fmla="*/ 94016 w 504110"/>
              <a:gd name="connsiteY2" fmla="*/ 248264 h 608487"/>
              <a:gd name="connsiteX3" fmla="*/ 101480 w 504110"/>
              <a:gd name="connsiteY3" fmla="*/ 239536 h 608487"/>
              <a:gd name="connsiteX4" fmla="*/ 94016 w 504110"/>
              <a:gd name="connsiteY4" fmla="*/ 232055 h 608487"/>
              <a:gd name="connsiteX5" fmla="*/ 290578 w 504110"/>
              <a:gd name="connsiteY5" fmla="*/ 213351 h 608487"/>
              <a:gd name="connsiteX6" fmla="*/ 283114 w 504110"/>
              <a:gd name="connsiteY6" fmla="*/ 220833 h 608487"/>
              <a:gd name="connsiteX7" fmla="*/ 290578 w 504110"/>
              <a:gd name="connsiteY7" fmla="*/ 229561 h 608487"/>
              <a:gd name="connsiteX8" fmla="*/ 298042 w 504110"/>
              <a:gd name="connsiteY8" fmla="*/ 220833 h 608487"/>
              <a:gd name="connsiteX9" fmla="*/ 290578 w 504110"/>
              <a:gd name="connsiteY9" fmla="*/ 213351 h 608487"/>
              <a:gd name="connsiteX10" fmla="*/ 368954 w 504110"/>
              <a:gd name="connsiteY10" fmla="*/ 155994 h 608487"/>
              <a:gd name="connsiteX11" fmla="*/ 312972 w 504110"/>
              <a:gd name="connsiteY11" fmla="*/ 210858 h 608487"/>
              <a:gd name="connsiteX12" fmla="*/ 315460 w 504110"/>
              <a:gd name="connsiteY12" fmla="*/ 220833 h 608487"/>
              <a:gd name="connsiteX13" fmla="*/ 290578 w 504110"/>
              <a:gd name="connsiteY13" fmla="*/ 245771 h 608487"/>
              <a:gd name="connsiteX14" fmla="*/ 265696 w 504110"/>
              <a:gd name="connsiteY14" fmla="*/ 220833 h 608487"/>
              <a:gd name="connsiteX15" fmla="*/ 266940 w 504110"/>
              <a:gd name="connsiteY15" fmla="*/ 214598 h 608487"/>
              <a:gd name="connsiteX16" fmla="*/ 204738 w 504110"/>
              <a:gd name="connsiteY16" fmla="*/ 165969 h 608487"/>
              <a:gd name="connsiteX17" fmla="*/ 192298 w 504110"/>
              <a:gd name="connsiteY17" fmla="*/ 169710 h 608487"/>
              <a:gd name="connsiteX18" fmla="*/ 179856 w 504110"/>
              <a:gd name="connsiteY18" fmla="*/ 165969 h 608487"/>
              <a:gd name="connsiteX19" fmla="*/ 117654 w 504110"/>
              <a:gd name="connsiteY19" fmla="*/ 232055 h 608487"/>
              <a:gd name="connsiteX20" fmla="*/ 118898 w 504110"/>
              <a:gd name="connsiteY20" fmla="*/ 239536 h 608487"/>
              <a:gd name="connsiteX21" fmla="*/ 102724 w 504110"/>
              <a:gd name="connsiteY21" fmla="*/ 263227 h 608487"/>
              <a:gd name="connsiteX22" fmla="*/ 102724 w 504110"/>
              <a:gd name="connsiteY22" fmla="*/ 295646 h 608487"/>
              <a:gd name="connsiteX23" fmla="*/ 371442 w 504110"/>
              <a:gd name="connsiteY23" fmla="*/ 295646 h 608487"/>
              <a:gd name="connsiteX24" fmla="*/ 371442 w 504110"/>
              <a:gd name="connsiteY24" fmla="*/ 157241 h 608487"/>
              <a:gd name="connsiteX25" fmla="*/ 368954 w 504110"/>
              <a:gd name="connsiteY25" fmla="*/ 155994 h 608487"/>
              <a:gd name="connsiteX26" fmla="*/ 192298 w 504110"/>
              <a:gd name="connsiteY26" fmla="*/ 137291 h 608487"/>
              <a:gd name="connsiteX27" fmla="*/ 184832 w 504110"/>
              <a:gd name="connsiteY27" fmla="*/ 146019 h 608487"/>
              <a:gd name="connsiteX28" fmla="*/ 192298 w 504110"/>
              <a:gd name="connsiteY28" fmla="*/ 153500 h 608487"/>
              <a:gd name="connsiteX29" fmla="*/ 199762 w 504110"/>
              <a:gd name="connsiteY29" fmla="*/ 146019 h 608487"/>
              <a:gd name="connsiteX30" fmla="*/ 192298 w 504110"/>
              <a:gd name="connsiteY30" fmla="*/ 137291 h 608487"/>
              <a:gd name="connsiteX31" fmla="*/ 380152 w 504110"/>
              <a:gd name="connsiteY31" fmla="*/ 126069 h 608487"/>
              <a:gd name="connsiteX32" fmla="*/ 372686 w 504110"/>
              <a:gd name="connsiteY32" fmla="*/ 133550 h 608487"/>
              <a:gd name="connsiteX33" fmla="*/ 380152 w 504110"/>
              <a:gd name="connsiteY33" fmla="*/ 141031 h 608487"/>
              <a:gd name="connsiteX34" fmla="*/ 387616 w 504110"/>
              <a:gd name="connsiteY34" fmla="*/ 133550 h 608487"/>
              <a:gd name="connsiteX35" fmla="*/ 380152 w 504110"/>
              <a:gd name="connsiteY35" fmla="*/ 126069 h 608487"/>
              <a:gd name="connsiteX36" fmla="*/ 380152 w 504110"/>
              <a:gd name="connsiteY36" fmla="*/ 109859 h 608487"/>
              <a:gd name="connsiteX37" fmla="*/ 403788 w 504110"/>
              <a:gd name="connsiteY37" fmla="*/ 133550 h 608487"/>
              <a:gd name="connsiteX38" fmla="*/ 388860 w 504110"/>
              <a:gd name="connsiteY38" fmla="*/ 157241 h 608487"/>
              <a:gd name="connsiteX39" fmla="*/ 388860 w 504110"/>
              <a:gd name="connsiteY39" fmla="*/ 295646 h 608487"/>
              <a:gd name="connsiteX40" fmla="*/ 407520 w 504110"/>
              <a:gd name="connsiteY40" fmla="*/ 295646 h 608487"/>
              <a:gd name="connsiteX41" fmla="*/ 416228 w 504110"/>
              <a:gd name="connsiteY41" fmla="*/ 304375 h 608487"/>
              <a:gd name="connsiteX42" fmla="*/ 407520 w 504110"/>
              <a:gd name="connsiteY42" fmla="*/ 311856 h 608487"/>
              <a:gd name="connsiteX43" fmla="*/ 388860 w 504110"/>
              <a:gd name="connsiteY43" fmla="*/ 311856 h 608487"/>
              <a:gd name="connsiteX44" fmla="*/ 85308 w 504110"/>
              <a:gd name="connsiteY44" fmla="*/ 311856 h 608487"/>
              <a:gd name="connsiteX45" fmla="*/ 69134 w 504110"/>
              <a:gd name="connsiteY45" fmla="*/ 311856 h 608487"/>
              <a:gd name="connsiteX46" fmla="*/ 60426 w 504110"/>
              <a:gd name="connsiteY46" fmla="*/ 304375 h 608487"/>
              <a:gd name="connsiteX47" fmla="*/ 69134 w 504110"/>
              <a:gd name="connsiteY47" fmla="*/ 295646 h 608487"/>
              <a:gd name="connsiteX48" fmla="*/ 85308 w 504110"/>
              <a:gd name="connsiteY48" fmla="*/ 295646 h 608487"/>
              <a:gd name="connsiteX49" fmla="*/ 85308 w 504110"/>
              <a:gd name="connsiteY49" fmla="*/ 263227 h 608487"/>
              <a:gd name="connsiteX50" fmla="*/ 69134 w 504110"/>
              <a:gd name="connsiteY50" fmla="*/ 239536 h 608487"/>
              <a:gd name="connsiteX51" fmla="*/ 94016 w 504110"/>
              <a:gd name="connsiteY51" fmla="*/ 215845 h 608487"/>
              <a:gd name="connsiteX52" fmla="*/ 106456 w 504110"/>
              <a:gd name="connsiteY52" fmla="*/ 219586 h 608487"/>
              <a:gd name="connsiteX53" fmla="*/ 168660 w 504110"/>
              <a:gd name="connsiteY53" fmla="*/ 153500 h 608487"/>
              <a:gd name="connsiteX54" fmla="*/ 167416 w 504110"/>
              <a:gd name="connsiteY54" fmla="*/ 146019 h 608487"/>
              <a:gd name="connsiteX55" fmla="*/ 192298 w 504110"/>
              <a:gd name="connsiteY55" fmla="*/ 119834 h 608487"/>
              <a:gd name="connsiteX56" fmla="*/ 217178 w 504110"/>
              <a:gd name="connsiteY56" fmla="*/ 146019 h 608487"/>
              <a:gd name="connsiteX57" fmla="*/ 215934 w 504110"/>
              <a:gd name="connsiteY57" fmla="*/ 152253 h 608487"/>
              <a:gd name="connsiteX58" fmla="*/ 276894 w 504110"/>
              <a:gd name="connsiteY58" fmla="*/ 200882 h 608487"/>
              <a:gd name="connsiteX59" fmla="*/ 290578 w 504110"/>
              <a:gd name="connsiteY59" fmla="*/ 195895 h 608487"/>
              <a:gd name="connsiteX60" fmla="*/ 301774 w 504110"/>
              <a:gd name="connsiteY60" fmla="*/ 199635 h 608487"/>
              <a:gd name="connsiteX61" fmla="*/ 357758 w 504110"/>
              <a:gd name="connsiteY61" fmla="*/ 143525 h 608487"/>
              <a:gd name="connsiteX62" fmla="*/ 355270 w 504110"/>
              <a:gd name="connsiteY62" fmla="*/ 133550 h 608487"/>
              <a:gd name="connsiteX63" fmla="*/ 380152 w 504110"/>
              <a:gd name="connsiteY63" fmla="*/ 109859 h 608487"/>
              <a:gd name="connsiteX64" fmla="*/ 43780 w 504110"/>
              <a:gd name="connsiteY64" fmla="*/ 73267 h 608487"/>
              <a:gd name="connsiteX65" fmla="*/ 43780 w 504110"/>
              <a:gd name="connsiteY65" fmla="*/ 342740 h 608487"/>
              <a:gd name="connsiteX66" fmla="*/ 444066 w 504110"/>
              <a:gd name="connsiteY66" fmla="*/ 342740 h 608487"/>
              <a:gd name="connsiteX67" fmla="*/ 444066 w 504110"/>
              <a:gd name="connsiteY67" fmla="*/ 73267 h 608487"/>
              <a:gd name="connsiteX68" fmla="*/ 243924 w 504110"/>
              <a:gd name="connsiteY68" fmla="*/ 0 h 608487"/>
              <a:gd name="connsiteX69" fmla="*/ 261436 w 504110"/>
              <a:gd name="connsiteY69" fmla="*/ 17385 h 608487"/>
              <a:gd name="connsiteX70" fmla="*/ 252680 w 504110"/>
              <a:gd name="connsiteY70" fmla="*/ 31045 h 608487"/>
              <a:gd name="connsiteX71" fmla="*/ 252680 w 504110"/>
              <a:gd name="connsiteY71" fmla="*/ 55881 h 608487"/>
              <a:gd name="connsiteX72" fmla="*/ 460328 w 504110"/>
              <a:gd name="connsiteY72" fmla="*/ 55881 h 608487"/>
              <a:gd name="connsiteX73" fmla="*/ 496604 w 504110"/>
              <a:gd name="connsiteY73" fmla="*/ 55881 h 608487"/>
              <a:gd name="connsiteX74" fmla="*/ 504110 w 504110"/>
              <a:gd name="connsiteY74" fmla="*/ 64574 h 608487"/>
              <a:gd name="connsiteX75" fmla="*/ 496604 w 504110"/>
              <a:gd name="connsiteY75" fmla="*/ 73267 h 608487"/>
              <a:gd name="connsiteX76" fmla="*/ 460328 w 504110"/>
              <a:gd name="connsiteY76" fmla="*/ 73267 h 608487"/>
              <a:gd name="connsiteX77" fmla="*/ 460328 w 504110"/>
              <a:gd name="connsiteY77" fmla="*/ 360125 h 608487"/>
              <a:gd name="connsiteX78" fmla="*/ 252680 w 504110"/>
              <a:gd name="connsiteY78" fmla="*/ 360125 h 608487"/>
              <a:gd name="connsiteX79" fmla="*/ 252680 w 504110"/>
              <a:gd name="connsiteY79" fmla="*/ 473130 h 608487"/>
              <a:gd name="connsiteX80" fmla="*/ 375268 w 504110"/>
              <a:gd name="connsiteY80" fmla="*/ 578684 h 608487"/>
              <a:gd name="connsiteX81" fmla="*/ 376518 w 504110"/>
              <a:gd name="connsiteY81" fmla="*/ 589860 h 608487"/>
              <a:gd name="connsiteX82" fmla="*/ 369012 w 504110"/>
              <a:gd name="connsiteY82" fmla="*/ 593585 h 608487"/>
              <a:gd name="connsiteX83" fmla="*/ 364010 w 504110"/>
              <a:gd name="connsiteY83" fmla="*/ 591102 h 608487"/>
              <a:gd name="connsiteX84" fmla="*/ 252680 w 504110"/>
              <a:gd name="connsiteY84" fmla="*/ 494241 h 608487"/>
              <a:gd name="connsiteX85" fmla="*/ 252680 w 504110"/>
              <a:gd name="connsiteY85" fmla="*/ 601036 h 608487"/>
              <a:gd name="connsiteX86" fmla="*/ 243924 w 504110"/>
              <a:gd name="connsiteY86" fmla="*/ 608487 h 608487"/>
              <a:gd name="connsiteX87" fmla="*/ 236418 w 504110"/>
              <a:gd name="connsiteY87" fmla="*/ 601036 h 608487"/>
              <a:gd name="connsiteX88" fmla="*/ 236418 w 504110"/>
              <a:gd name="connsiteY88" fmla="*/ 494241 h 608487"/>
              <a:gd name="connsiteX89" fmla="*/ 122586 w 504110"/>
              <a:gd name="connsiteY89" fmla="*/ 591102 h 608487"/>
              <a:gd name="connsiteX90" fmla="*/ 116332 w 504110"/>
              <a:gd name="connsiteY90" fmla="*/ 593585 h 608487"/>
              <a:gd name="connsiteX91" fmla="*/ 111328 w 504110"/>
              <a:gd name="connsiteY91" fmla="*/ 589860 h 608487"/>
              <a:gd name="connsiteX92" fmla="*/ 111328 w 504110"/>
              <a:gd name="connsiteY92" fmla="*/ 578684 h 608487"/>
              <a:gd name="connsiteX93" fmla="*/ 236418 w 504110"/>
              <a:gd name="connsiteY93" fmla="*/ 473130 h 608487"/>
              <a:gd name="connsiteX94" fmla="*/ 236418 w 504110"/>
              <a:gd name="connsiteY94" fmla="*/ 360125 h 608487"/>
              <a:gd name="connsiteX95" fmla="*/ 27518 w 504110"/>
              <a:gd name="connsiteY95" fmla="*/ 360125 h 608487"/>
              <a:gd name="connsiteX96" fmla="*/ 27518 w 504110"/>
              <a:gd name="connsiteY96" fmla="*/ 73267 h 608487"/>
              <a:gd name="connsiteX97" fmla="*/ 7504 w 504110"/>
              <a:gd name="connsiteY97" fmla="*/ 73267 h 608487"/>
              <a:gd name="connsiteX98" fmla="*/ 0 w 504110"/>
              <a:gd name="connsiteY98" fmla="*/ 64574 h 608487"/>
              <a:gd name="connsiteX99" fmla="*/ 7504 w 504110"/>
              <a:gd name="connsiteY99" fmla="*/ 55881 h 608487"/>
              <a:gd name="connsiteX100" fmla="*/ 27518 w 504110"/>
              <a:gd name="connsiteY100" fmla="*/ 55881 h 608487"/>
              <a:gd name="connsiteX101" fmla="*/ 236418 w 504110"/>
              <a:gd name="connsiteY101" fmla="*/ 55881 h 608487"/>
              <a:gd name="connsiteX102" fmla="*/ 236418 w 504110"/>
              <a:gd name="connsiteY102" fmla="*/ 31045 h 608487"/>
              <a:gd name="connsiteX103" fmla="*/ 227662 w 504110"/>
              <a:gd name="connsiteY103" fmla="*/ 17385 h 608487"/>
              <a:gd name="connsiteX104" fmla="*/ 243924 w 504110"/>
              <a:gd name="connsiteY104" fmla="*/ 0 h 60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504110" h="608487">
                <a:moveTo>
                  <a:pt x="94016" y="232055"/>
                </a:moveTo>
                <a:cubicBezTo>
                  <a:pt x="90284" y="232055"/>
                  <a:pt x="86552" y="235795"/>
                  <a:pt x="86552" y="239536"/>
                </a:cubicBezTo>
                <a:cubicBezTo>
                  <a:pt x="86552" y="244524"/>
                  <a:pt x="90284" y="248264"/>
                  <a:pt x="94016" y="248264"/>
                </a:cubicBezTo>
                <a:cubicBezTo>
                  <a:pt x="98992" y="248264"/>
                  <a:pt x="101480" y="244524"/>
                  <a:pt x="101480" y="239536"/>
                </a:cubicBezTo>
                <a:cubicBezTo>
                  <a:pt x="101480" y="235795"/>
                  <a:pt x="98992" y="232055"/>
                  <a:pt x="94016" y="232055"/>
                </a:cubicBezTo>
                <a:close/>
                <a:moveTo>
                  <a:pt x="290578" y="213351"/>
                </a:moveTo>
                <a:cubicBezTo>
                  <a:pt x="286846" y="213351"/>
                  <a:pt x="283114" y="217092"/>
                  <a:pt x="283114" y="220833"/>
                </a:cubicBezTo>
                <a:cubicBezTo>
                  <a:pt x="283114" y="225820"/>
                  <a:pt x="286846" y="229561"/>
                  <a:pt x="290578" y="229561"/>
                </a:cubicBezTo>
                <a:cubicBezTo>
                  <a:pt x="294310" y="229561"/>
                  <a:pt x="298042" y="225820"/>
                  <a:pt x="298042" y="220833"/>
                </a:cubicBezTo>
                <a:cubicBezTo>
                  <a:pt x="298042" y="217092"/>
                  <a:pt x="294310" y="213351"/>
                  <a:pt x="290578" y="213351"/>
                </a:cubicBezTo>
                <a:close/>
                <a:moveTo>
                  <a:pt x="368954" y="155994"/>
                </a:moveTo>
                <a:lnTo>
                  <a:pt x="312972" y="210858"/>
                </a:lnTo>
                <a:cubicBezTo>
                  <a:pt x="314216" y="214598"/>
                  <a:pt x="315460" y="218339"/>
                  <a:pt x="315460" y="220833"/>
                </a:cubicBezTo>
                <a:cubicBezTo>
                  <a:pt x="315460" y="234549"/>
                  <a:pt x="304262" y="245771"/>
                  <a:pt x="290578" y="245771"/>
                </a:cubicBezTo>
                <a:cubicBezTo>
                  <a:pt x="276894" y="245771"/>
                  <a:pt x="265696" y="234549"/>
                  <a:pt x="265696" y="220833"/>
                </a:cubicBezTo>
                <a:cubicBezTo>
                  <a:pt x="265696" y="218339"/>
                  <a:pt x="266940" y="217092"/>
                  <a:pt x="266940" y="214598"/>
                </a:cubicBezTo>
                <a:lnTo>
                  <a:pt x="204738" y="165969"/>
                </a:lnTo>
                <a:cubicBezTo>
                  <a:pt x="201006" y="168463"/>
                  <a:pt x="197274" y="169710"/>
                  <a:pt x="192298" y="169710"/>
                </a:cubicBezTo>
                <a:cubicBezTo>
                  <a:pt x="188564" y="169710"/>
                  <a:pt x="183588" y="168463"/>
                  <a:pt x="179856" y="165969"/>
                </a:cubicBezTo>
                <a:lnTo>
                  <a:pt x="117654" y="232055"/>
                </a:lnTo>
                <a:cubicBezTo>
                  <a:pt x="118898" y="234549"/>
                  <a:pt x="118898" y="238289"/>
                  <a:pt x="118898" y="239536"/>
                </a:cubicBezTo>
                <a:cubicBezTo>
                  <a:pt x="118898" y="250758"/>
                  <a:pt x="112676" y="259486"/>
                  <a:pt x="102724" y="263227"/>
                </a:cubicBezTo>
                <a:lnTo>
                  <a:pt x="102724" y="295646"/>
                </a:lnTo>
                <a:lnTo>
                  <a:pt x="371442" y="295646"/>
                </a:lnTo>
                <a:lnTo>
                  <a:pt x="371442" y="157241"/>
                </a:lnTo>
                <a:cubicBezTo>
                  <a:pt x="370198" y="157241"/>
                  <a:pt x="370198" y="157241"/>
                  <a:pt x="368954" y="155994"/>
                </a:cubicBezTo>
                <a:close/>
                <a:moveTo>
                  <a:pt x="192298" y="137291"/>
                </a:moveTo>
                <a:cubicBezTo>
                  <a:pt x="188564" y="137291"/>
                  <a:pt x="184832" y="141031"/>
                  <a:pt x="184832" y="146019"/>
                </a:cubicBezTo>
                <a:cubicBezTo>
                  <a:pt x="184832" y="149760"/>
                  <a:pt x="188564" y="153500"/>
                  <a:pt x="192298" y="153500"/>
                </a:cubicBezTo>
                <a:cubicBezTo>
                  <a:pt x="197274" y="153500"/>
                  <a:pt x="199762" y="149760"/>
                  <a:pt x="199762" y="146019"/>
                </a:cubicBezTo>
                <a:cubicBezTo>
                  <a:pt x="199762" y="141031"/>
                  <a:pt x="197274" y="137291"/>
                  <a:pt x="192298" y="137291"/>
                </a:cubicBezTo>
                <a:close/>
                <a:moveTo>
                  <a:pt x="380152" y="126069"/>
                </a:moveTo>
                <a:cubicBezTo>
                  <a:pt x="376418" y="126069"/>
                  <a:pt x="372686" y="129809"/>
                  <a:pt x="372686" y="133550"/>
                </a:cubicBezTo>
                <a:cubicBezTo>
                  <a:pt x="372686" y="138538"/>
                  <a:pt x="376418" y="141031"/>
                  <a:pt x="380152" y="141031"/>
                </a:cubicBezTo>
                <a:cubicBezTo>
                  <a:pt x="383884" y="141031"/>
                  <a:pt x="387616" y="138538"/>
                  <a:pt x="387616" y="133550"/>
                </a:cubicBezTo>
                <a:cubicBezTo>
                  <a:pt x="387616" y="129809"/>
                  <a:pt x="383884" y="126069"/>
                  <a:pt x="380152" y="126069"/>
                </a:cubicBezTo>
                <a:close/>
                <a:moveTo>
                  <a:pt x="380152" y="109859"/>
                </a:moveTo>
                <a:cubicBezTo>
                  <a:pt x="393836" y="109859"/>
                  <a:pt x="403788" y="119834"/>
                  <a:pt x="403788" y="133550"/>
                </a:cubicBezTo>
                <a:cubicBezTo>
                  <a:pt x="403788" y="144772"/>
                  <a:pt x="397568" y="153500"/>
                  <a:pt x="388860" y="157241"/>
                </a:cubicBezTo>
                <a:lnTo>
                  <a:pt x="388860" y="295646"/>
                </a:lnTo>
                <a:lnTo>
                  <a:pt x="407520" y="295646"/>
                </a:lnTo>
                <a:cubicBezTo>
                  <a:pt x="412496" y="295646"/>
                  <a:pt x="416228" y="299387"/>
                  <a:pt x="416228" y="304375"/>
                </a:cubicBezTo>
                <a:cubicBezTo>
                  <a:pt x="416228" y="308115"/>
                  <a:pt x="412496" y="311856"/>
                  <a:pt x="407520" y="311856"/>
                </a:cubicBezTo>
                <a:lnTo>
                  <a:pt x="388860" y="311856"/>
                </a:lnTo>
                <a:lnTo>
                  <a:pt x="85308" y="311856"/>
                </a:lnTo>
                <a:lnTo>
                  <a:pt x="69134" y="311856"/>
                </a:lnTo>
                <a:cubicBezTo>
                  <a:pt x="62914" y="311856"/>
                  <a:pt x="60426" y="308115"/>
                  <a:pt x="60426" y="304375"/>
                </a:cubicBezTo>
                <a:cubicBezTo>
                  <a:pt x="60426" y="299387"/>
                  <a:pt x="62914" y="295646"/>
                  <a:pt x="69134" y="295646"/>
                </a:cubicBezTo>
                <a:lnTo>
                  <a:pt x="85308" y="295646"/>
                </a:lnTo>
                <a:lnTo>
                  <a:pt x="85308" y="263227"/>
                </a:lnTo>
                <a:cubicBezTo>
                  <a:pt x="76598" y="259486"/>
                  <a:pt x="69134" y="250758"/>
                  <a:pt x="69134" y="239536"/>
                </a:cubicBezTo>
                <a:cubicBezTo>
                  <a:pt x="69134" y="227067"/>
                  <a:pt x="81576" y="215845"/>
                  <a:pt x="94016" y="215845"/>
                </a:cubicBezTo>
                <a:cubicBezTo>
                  <a:pt x="98992" y="215845"/>
                  <a:pt x="102724" y="217092"/>
                  <a:pt x="106456" y="219586"/>
                </a:cubicBezTo>
                <a:lnTo>
                  <a:pt x="168660" y="153500"/>
                </a:lnTo>
                <a:cubicBezTo>
                  <a:pt x="168660" y="151007"/>
                  <a:pt x="167416" y="147266"/>
                  <a:pt x="167416" y="146019"/>
                </a:cubicBezTo>
                <a:cubicBezTo>
                  <a:pt x="167416" y="132303"/>
                  <a:pt x="178612" y="119834"/>
                  <a:pt x="192298" y="119834"/>
                </a:cubicBezTo>
                <a:cubicBezTo>
                  <a:pt x="205982" y="119834"/>
                  <a:pt x="217178" y="132303"/>
                  <a:pt x="217178" y="146019"/>
                </a:cubicBezTo>
                <a:cubicBezTo>
                  <a:pt x="217178" y="147266"/>
                  <a:pt x="215934" y="149760"/>
                  <a:pt x="215934" y="152253"/>
                </a:cubicBezTo>
                <a:lnTo>
                  <a:pt x="276894" y="200882"/>
                </a:lnTo>
                <a:cubicBezTo>
                  <a:pt x="280626" y="198389"/>
                  <a:pt x="285602" y="195895"/>
                  <a:pt x="290578" y="195895"/>
                </a:cubicBezTo>
                <a:cubicBezTo>
                  <a:pt x="294310" y="195895"/>
                  <a:pt x="298042" y="198389"/>
                  <a:pt x="301774" y="199635"/>
                </a:cubicBezTo>
                <a:lnTo>
                  <a:pt x="357758" y="143525"/>
                </a:lnTo>
                <a:cubicBezTo>
                  <a:pt x="356514" y="141031"/>
                  <a:pt x="355270" y="138538"/>
                  <a:pt x="355270" y="133550"/>
                </a:cubicBezTo>
                <a:cubicBezTo>
                  <a:pt x="355270" y="119834"/>
                  <a:pt x="366466" y="109859"/>
                  <a:pt x="380152" y="109859"/>
                </a:cubicBezTo>
                <a:close/>
                <a:moveTo>
                  <a:pt x="43780" y="73267"/>
                </a:moveTo>
                <a:lnTo>
                  <a:pt x="43780" y="342740"/>
                </a:lnTo>
                <a:lnTo>
                  <a:pt x="444066" y="342740"/>
                </a:lnTo>
                <a:lnTo>
                  <a:pt x="444066" y="73267"/>
                </a:lnTo>
                <a:close/>
                <a:moveTo>
                  <a:pt x="243924" y="0"/>
                </a:moveTo>
                <a:cubicBezTo>
                  <a:pt x="253930" y="0"/>
                  <a:pt x="261436" y="8693"/>
                  <a:pt x="261436" y="17385"/>
                </a:cubicBezTo>
                <a:cubicBezTo>
                  <a:pt x="261436" y="23594"/>
                  <a:pt x="258934" y="29803"/>
                  <a:pt x="252680" y="31045"/>
                </a:cubicBezTo>
                <a:lnTo>
                  <a:pt x="252680" y="55881"/>
                </a:lnTo>
                <a:lnTo>
                  <a:pt x="460328" y="55881"/>
                </a:lnTo>
                <a:lnTo>
                  <a:pt x="496604" y="55881"/>
                </a:lnTo>
                <a:cubicBezTo>
                  <a:pt x="501608" y="55881"/>
                  <a:pt x="504110" y="59607"/>
                  <a:pt x="504110" y="64574"/>
                </a:cubicBezTo>
                <a:cubicBezTo>
                  <a:pt x="504110" y="68300"/>
                  <a:pt x="501608" y="73267"/>
                  <a:pt x="496604" y="73267"/>
                </a:cubicBezTo>
                <a:lnTo>
                  <a:pt x="460328" y="73267"/>
                </a:lnTo>
                <a:lnTo>
                  <a:pt x="460328" y="360125"/>
                </a:lnTo>
                <a:lnTo>
                  <a:pt x="252680" y="360125"/>
                </a:lnTo>
                <a:lnTo>
                  <a:pt x="252680" y="473130"/>
                </a:lnTo>
                <a:lnTo>
                  <a:pt x="375268" y="578684"/>
                </a:lnTo>
                <a:cubicBezTo>
                  <a:pt x="379020" y="582409"/>
                  <a:pt x="379020" y="587376"/>
                  <a:pt x="376518" y="589860"/>
                </a:cubicBezTo>
                <a:cubicBezTo>
                  <a:pt x="374016" y="592344"/>
                  <a:pt x="371514" y="593585"/>
                  <a:pt x="369012" y="593585"/>
                </a:cubicBezTo>
                <a:cubicBezTo>
                  <a:pt x="367762" y="593585"/>
                  <a:pt x="365260" y="592344"/>
                  <a:pt x="364010" y="591102"/>
                </a:cubicBezTo>
                <a:lnTo>
                  <a:pt x="252680" y="494241"/>
                </a:lnTo>
                <a:lnTo>
                  <a:pt x="252680" y="601036"/>
                </a:lnTo>
                <a:cubicBezTo>
                  <a:pt x="252680" y="604762"/>
                  <a:pt x="248926" y="608487"/>
                  <a:pt x="243924" y="608487"/>
                </a:cubicBezTo>
                <a:cubicBezTo>
                  <a:pt x="240170" y="608487"/>
                  <a:pt x="236418" y="604762"/>
                  <a:pt x="236418" y="601036"/>
                </a:cubicBezTo>
                <a:lnTo>
                  <a:pt x="236418" y="494241"/>
                </a:lnTo>
                <a:lnTo>
                  <a:pt x="122586" y="591102"/>
                </a:lnTo>
                <a:cubicBezTo>
                  <a:pt x="121336" y="592344"/>
                  <a:pt x="118834" y="593585"/>
                  <a:pt x="116332" y="593585"/>
                </a:cubicBezTo>
                <a:cubicBezTo>
                  <a:pt x="115082" y="593585"/>
                  <a:pt x="112580" y="592344"/>
                  <a:pt x="111328" y="589860"/>
                </a:cubicBezTo>
                <a:cubicBezTo>
                  <a:pt x="107576" y="587376"/>
                  <a:pt x="107576" y="582409"/>
                  <a:pt x="111328" y="578684"/>
                </a:cubicBezTo>
                <a:lnTo>
                  <a:pt x="236418" y="473130"/>
                </a:lnTo>
                <a:lnTo>
                  <a:pt x="236418" y="360125"/>
                </a:lnTo>
                <a:lnTo>
                  <a:pt x="27518" y="360125"/>
                </a:lnTo>
                <a:lnTo>
                  <a:pt x="27518" y="73267"/>
                </a:lnTo>
                <a:lnTo>
                  <a:pt x="7504" y="73267"/>
                </a:lnTo>
                <a:cubicBezTo>
                  <a:pt x="3752" y="73267"/>
                  <a:pt x="0" y="68300"/>
                  <a:pt x="0" y="64574"/>
                </a:cubicBezTo>
                <a:cubicBezTo>
                  <a:pt x="0" y="59607"/>
                  <a:pt x="3752" y="55881"/>
                  <a:pt x="7504" y="55881"/>
                </a:cubicBezTo>
                <a:lnTo>
                  <a:pt x="27518" y="55881"/>
                </a:lnTo>
                <a:lnTo>
                  <a:pt x="236418" y="55881"/>
                </a:lnTo>
                <a:lnTo>
                  <a:pt x="236418" y="31045"/>
                </a:lnTo>
                <a:cubicBezTo>
                  <a:pt x="230164" y="29803"/>
                  <a:pt x="227662" y="23594"/>
                  <a:pt x="227662" y="17385"/>
                </a:cubicBezTo>
                <a:cubicBezTo>
                  <a:pt x="227662" y="8693"/>
                  <a:pt x="235166" y="0"/>
                  <a:pt x="2439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96" name="Freeform: Shape 895"/>
          <p:cNvSpPr>
            <a:spLocks noChangeArrowheads="1"/>
          </p:cNvSpPr>
          <p:nvPr/>
        </p:nvSpPr>
        <p:spPr bwMode="auto">
          <a:xfrm>
            <a:off x="8368113" y="2739626"/>
            <a:ext cx="330283" cy="312482"/>
          </a:xfrm>
          <a:custGeom>
            <a:avLst/>
            <a:gdLst>
              <a:gd name="connsiteX0" fmla="*/ 347624 w 660565"/>
              <a:gd name="connsiteY0" fmla="*/ 542961 h 624964"/>
              <a:gd name="connsiteX1" fmla="*/ 347624 w 660565"/>
              <a:gd name="connsiteY1" fmla="*/ 546688 h 624964"/>
              <a:gd name="connsiteX2" fmla="*/ 330232 w 660565"/>
              <a:gd name="connsiteY2" fmla="*/ 562840 h 624964"/>
              <a:gd name="connsiteX3" fmla="*/ 311596 w 660565"/>
              <a:gd name="connsiteY3" fmla="*/ 551658 h 624964"/>
              <a:gd name="connsiteX4" fmla="*/ 302900 w 660565"/>
              <a:gd name="connsiteY4" fmla="*/ 582720 h 624964"/>
              <a:gd name="connsiteX5" fmla="*/ 317808 w 660565"/>
              <a:gd name="connsiteY5" fmla="*/ 603842 h 624964"/>
              <a:gd name="connsiteX6" fmla="*/ 341414 w 660565"/>
              <a:gd name="connsiteY6" fmla="*/ 603842 h 624964"/>
              <a:gd name="connsiteX7" fmla="*/ 358806 w 660565"/>
              <a:gd name="connsiteY7" fmla="*/ 580235 h 624964"/>
              <a:gd name="connsiteX8" fmla="*/ 347624 w 660565"/>
              <a:gd name="connsiteY8" fmla="*/ 542961 h 624964"/>
              <a:gd name="connsiteX9" fmla="*/ 460678 w 660565"/>
              <a:gd name="connsiteY9" fmla="*/ 514384 h 624964"/>
              <a:gd name="connsiteX10" fmla="*/ 437074 w 660565"/>
              <a:gd name="connsiteY10" fmla="*/ 523081 h 624964"/>
              <a:gd name="connsiteX11" fmla="*/ 437074 w 660565"/>
              <a:gd name="connsiteY11" fmla="*/ 544203 h 624964"/>
              <a:gd name="connsiteX12" fmla="*/ 460678 w 660565"/>
              <a:gd name="connsiteY12" fmla="*/ 514384 h 624964"/>
              <a:gd name="connsiteX13" fmla="*/ 198542 w 660565"/>
              <a:gd name="connsiteY13" fmla="*/ 514384 h 624964"/>
              <a:gd name="connsiteX14" fmla="*/ 222148 w 660565"/>
              <a:gd name="connsiteY14" fmla="*/ 544203 h 624964"/>
              <a:gd name="connsiteX15" fmla="*/ 222148 w 660565"/>
              <a:gd name="connsiteY15" fmla="*/ 523081 h 624964"/>
              <a:gd name="connsiteX16" fmla="*/ 198542 w 660565"/>
              <a:gd name="connsiteY16" fmla="*/ 514384 h 624964"/>
              <a:gd name="connsiteX17" fmla="*/ 414712 w 660565"/>
              <a:gd name="connsiteY17" fmla="*/ 464685 h 624964"/>
              <a:gd name="connsiteX18" fmla="*/ 383652 w 660565"/>
              <a:gd name="connsiteY18" fmla="*/ 472140 h 624964"/>
              <a:gd name="connsiteX19" fmla="*/ 376198 w 660565"/>
              <a:gd name="connsiteY19" fmla="*/ 490777 h 624964"/>
              <a:gd name="connsiteX20" fmla="*/ 361290 w 660565"/>
              <a:gd name="connsiteY20" fmla="*/ 509414 h 624964"/>
              <a:gd name="connsiteX21" fmla="*/ 369988 w 660565"/>
              <a:gd name="connsiteY21" fmla="*/ 562840 h 624964"/>
              <a:gd name="connsiteX22" fmla="*/ 388622 w 660565"/>
              <a:gd name="connsiteY22" fmla="*/ 537991 h 624964"/>
              <a:gd name="connsiteX23" fmla="*/ 389864 w 660565"/>
              <a:gd name="connsiteY23" fmla="*/ 536748 h 624964"/>
              <a:gd name="connsiteX24" fmla="*/ 419682 w 660565"/>
              <a:gd name="connsiteY24" fmla="*/ 514384 h 624964"/>
              <a:gd name="connsiteX25" fmla="*/ 419682 w 660565"/>
              <a:gd name="connsiteY25" fmla="*/ 468412 h 624964"/>
              <a:gd name="connsiteX26" fmla="*/ 418438 w 660565"/>
              <a:gd name="connsiteY26" fmla="*/ 464685 h 624964"/>
              <a:gd name="connsiteX27" fmla="*/ 414712 w 660565"/>
              <a:gd name="connsiteY27" fmla="*/ 464685 h 624964"/>
              <a:gd name="connsiteX28" fmla="*/ 240782 w 660565"/>
              <a:gd name="connsiteY28" fmla="*/ 464685 h 624964"/>
              <a:gd name="connsiteX29" fmla="*/ 239540 w 660565"/>
              <a:gd name="connsiteY29" fmla="*/ 468412 h 624964"/>
              <a:gd name="connsiteX30" fmla="*/ 239540 w 660565"/>
              <a:gd name="connsiteY30" fmla="*/ 514384 h 624964"/>
              <a:gd name="connsiteX31" fmla="*/ 269356 w 660565"/>
              <a:gd name="connsiteY31" fmla="*/ 536748 h 624964"/>
              <a:gd name="connsiteX32" fmla="*/ 269356 w 660565"/>
              <a:gd name="connsiteY32" fmla="*/ 537991 h 624964"/>
              <a:gd name="connsiteX33" fmla="*/ 290476 w 660565"/>
              <a:gd name="connsiteY33" fmla="*/ 566568 h 624964"/>
              <a:gd name="connsiteX34" fmla="*/ 297930 w 660565"/>
              <a:gd name="connsiteY34" fmla="*/ 509414 h 624964"/>
              <a:gd name="connsiteX35" fmla="*/ 283022 w 660565"/>
              <a:gd name="connsiteY35" fmla="*/ 490777 h 624964"/>
              <a:gd name="connsiteX36" fmla="*/ 275568 w 660565"/>
              <a:gd name="connsiteY36" fmla="*/ 472140 h 624964"/>
              <a:gd name="connsiteX37" fmla="*/ 243268 w 660565"/>
              <a:gd name="connsiteY37" fmla="*/ 464685 h 624964"/>
              <a:gd name="connsiteX38" fmla="*/ 240782 w 660565"/>
              <a:gd name="connsiteY38" fmla="*/ 464685 h 624964"/>
              <a:gd name="connsiteX39" fmla="*/ 408500 w 660565"/>
              <a:gd name="connsiteY39" fmla="*/ 402561 h 624964"/>
              <a:gd name="connsiteX40" fmla="*/ 392350 w 660565"/>
              <a:gd name="connsiteY40" fmla="*/ 452260 h 624964"/>
              <a:gd name="connsiteX41" fmla="*/ 410984 w 660565"/>
              <a:gd name="connsiteY41" fmla="*/ 448533 h 624964"/>
              <a:gd name="connsiteX42" fmla="*/ 415954 w 660565"/>
              <a:gd name="connsiteY42" fmla="*/ 447290 h 624964"/>
              <a:gd name="connsiteX43" fmla="*/ 428378 w 660565"/>
              <a:gd name="connsiteY43" fmla="*/ 452260 h 624964"/>
              <a:gd name="connsiteX44" fmla="*/ 437074 w 660565"/>
              <a:gd name="connsiteY44" fmla="*/ 468412 h 624964"/>
              <a:gd name="connsiteX45" fmla="*/ 437074 w 660565"/>
              <a:gd name="connsiteY45" fmla="*/ 505686 h 624964"/>
              <a:gd name="connsiteX46" fmla="*/ 468132 w 660565"/>
              <a:gd name="connsiteY46" fmla="*/ 495747 h 624964"/>
              <a:gd name="connsiteX47" fmla="*/ 473102 w 660565"/>
              <a:gd name="connsiteY47" fmla="*/ 464685 h 624964"/>
              <a:gd name="connsiteX48" fmla="*/ 409742 w 660565"/>
              <a:gd name="connsiteY48" fmla="*/ 402561 h 624964"/>
              <a:gd name="connsiteX49" fmla="*/ 362532 w 660565"/>
              <a:gd name="connsiteY49" fmla="*/ 402561 h 624964"/>
              <a:gd name="connsiteX50" fmla="*/ 353836 w 660565"/>
              <a:gd name="connsiteY50" fmla="*/ 493262 h 624964"/>
              <a:gd name="connsiteX51" fmla="*/ 361290 w 660565"/>
              <a:gd name="connsiteY51" fmla="*/ 483322 h 624964"/>
              <a:gd name="connsiteX52" fmla="*/ 369988 w 660565"/>
              <a:gd name="connsiteY52" fmla="*/ 460957 h 624964"/>
              <a:gd name="connsiteX53" fmla="*/ 376198 w 660565"/>
              <a:gd name="connsiteY53" fmla="*/ 444805 h 624964"/>
              <a:gd name="connsiteX54" fmla="*/ 377442 w 660565"/>
              <a:gd name="connsiteY54" fmla="*/ 443563 h 624964"/>
              <a:gd name="connsiteX55" fmla="*/ 382410 w 660565"/>
              <a:gd name="connsiteY55" fmla="*/ 428653 h 624964"/>
              <a:gd name="connsiteX56" fmla="*/ 383652 w 660565"/>
              <a:gd name="connsiteY56" fmla="*/ 427411 h 624964"/>
              <a:gd name="connsiteX57" fmla="*/ 389864 w 660565"/>
              <a:gd name="connsiteY57" fmla="*/ 402561 h 624964"/>
              <a:gd name="connsiteX58" fmla="*/ 268114 w 660565"/>
              <a:gd name="connsiteY58" fmla="*/ 402561 h 624964"/>
              <a:gd name="connsiteX59" fmla="*/ 275568 w 660565"/>
              <a:gd name="connsiteY59" fmla="*/ 427411 h 624964"/>
              <a:gd name="connsiteX60" fmla="*/ 276810 w 660565"/>
              <a:gd name="connsiteY60" fmla="*/ 428653 h 624964"/>
              <a:gd name="connsiteX61" fmla="*/ 281780 w 660565"/>
              <a:gd name="connsiteY61" fmla="*/ 443563 h 624964"/>
              <a:gd name="connsiteX62" fmla="*/ 281780 w 660565"/>
              <a:gd name="connsiteY62" fmla="*/ 444805 h 624964"/>
              <a:gd name="connsiteX63" fmla="*/ 289234 w 660565"/>
              <a:gd name="connsiteY63" fmla="*/ 460957 h 624964"/>
              <a:gd name="connsiteX64" fmla="*/ 297930 w 660565"/>
              <a:gd name="connsiteY64" fmla="*/ 483322 h 624964"/>
              <a:gd name="connsiteX65" fmla="*/ 305384 w 660565"/>
              <a:gd name="connsiteY65" fmla="*/ 494504 h 624964"/>
              <a:gd name="connsiteX66" fmla="*/ 296688 w 660565"/>
              <a:gd name="connsiteY66" fmla="*/ 402561 h 624964"/>
              <a:gd name="connsiteX67" fmla="*/ 249478 w 660565"/>
              <a:gd name="connsiteY67" fmla="*/ 402561 h 624964"/>
              <a:gd name="connsiteX68" fmla="*/ 184876 w 660565"/>
              <a:gd name="connsiteY68" fmla="*/ 464685 h 624964"/>
              <a:gd name="connsiteX69" fmla="*/ 191088 w 660565"/>
              <a:gd name="connsiteY69" fmla="*/ 495747 h 624964"/>
              <a:gd name="connsiteX70" fmla="*/ 222148 w 660565"/>
              <a:gd name="connsiteY70" fmla="*/ 505686 h 624964"/>
              <a:gd name="connsiteX71" fmla="*/ 222148 w 660565"/>
              <a:gd name="connsiteY71" fmla="*/ 468412 h 624964"/>
              <a:gd name="connsiteX72" fmla="*/ 230844 w 660565"/>
              <a:gd name="connsiteY72" fmla="*/ 452260 h 624964"/>
              <a:gd name="connsiteX73" fmla="*/ 248236 w 660565"/>
              <a:gd name="connsiteY73" fmla="*/ 448533 h 624964"/>
              <a:gd name="connsiteX74" fmla="*/ 266872 w 660565"/>
              <a:gd name="connsiteY74" fmla="*/ 452260 h 624964"/>
              <a:gd name="connsiteX75" fmla="*/ 250722 w 660565"/>
              <a:gd name="connsiteY75" fmla="*/ 402561 h 624964"/>
              <a:gd name="connsiteX76" fmla="*/ 330232 w 660565"/>
              <a:gd name="connsiteY76" fmla="*/ 365287 h 624964"/>
              <a:gd name="connsiteX77" fmla="*/ 310354 w 660565"/>
              <a:gd name="connsiteY77" fmla="*/ 383924 h 624964"/>
              <a:gd name="connsiteX78" fmla="*/ 327748 w 660565"/>
              <a:gd name="connsiteY78" fmla="*/ 545446 h 624964"/>
              <a:gd name="connsiteX79" fmla="*/ 331474 w 660565"/>
              <a:gd name="connsiteY79" fmla="*/ 545446 h 624964"/>
              <a:gd name="connsiteX80" fmla="*/ 347624 w 660565"/>
              <a:gd name="connsiteY80" fmla="*/ 383924 h 624964"/>
              <a:gd name="connsiteX81" fmla="*/ 330232 w 660565"/>
              <a:gd name="connsiteY81" fmla="*/ 365287 h 624964"/>
              <a:gd name="connsiteX82" fmla="*/ 330854 w 660565"/>
              <a:gd name="connsiteY82" fmla="*/ 171406 h 624964"/>
              <a:gd name="connsiteX83" fmla="*/ 295216 w 660565"/>
              <a:gd name="connsiteY83" fmla="*/ 205357 h 624964"/>
              <a:gd name="connsiteX84" fmla="*/ 330854 w 660565"/>
              <a:gd name="connsiteY84" fmla="*/ 239307 h 624964"/>
              <a:gd name="connsiteX85" fmla="*/ 363946 w 660565"/>
              <a:gd name="connsiteY85" fmla="*/ 205357 h 624964"/>
              <a:gd name="connsiteX86" fmla="*/ 330854 w 660565"/>
              <a:gd name="connsiteY86" fmla="*/ 171406 h 624964"/>
              <a:gd name="connsiteX87" fmla="*/ 330854 w 660565"/>
              <a:gd name="connsiteY87" fmla="*/ 153802 h 624964"/>
              <a:gd name="connsiteX88" fmla="*/ 381766 w 660565"/>
              <a:gd name="connsiteY88" fmla="*/ 205357 h 624964"/>
              <a:gd name="connsiteX89" fmla="*/ 330854 w 660565"/>
              <a:gd name="connsiteY89" fmla="*/ 256911 h 624964"/>
              <a:gd name="connsiteX90" fmla="*/ 278670 w 660565"/>
              <a:gd name="connsiteY90" fmla="*/ 205357 h 624964"/>
              <a:gd name="connsiteX91" fmla="*/ 330854 w 660565"/>
              <a:gd name="connsiteY91" fmla="*/ 153802 h 624964"/>
              <a:gd name="connsiteX92" fmla="*/ 281780 w 660565"/>
              <a:gd name="connsiteY92" fmla="*/ 105610 h 624964"/>
              <a:gd name="connsiteX93" fmla="*/ 253206 w 660565"/>
              <a:gd name="connsiteY93" fmla="*/ 277072 h 624964"/>
              <a:gd name="connsiteX94" fmla="*/ 264388 w 660565"/>
              <a:gd name="connsiteY94" fmla="*/ 385167 h 624964"/>
              <a:gd name="connsiteX95" fmla="*/ 294204 w 660565"/>
              <a:gd name="connsiteY95" fmla="*/ 385167 h 624964"/>
              <a:gd name="connsiteX96" fmla="*/ 295446 w 660565"/>
              <a:gd name="connsiteY96" fmla="*/ 373984 h 624964"/>
              <a:gd name="connsiteX97" fmla="*/ 330232 w 660565"/>
              <a:gd name="connsiteY97" fmla="*/ 349135 h 624964"/>
              <a:gd name="connsiteX98" fmla="*/ 362532 w 660565"/>
              <a:gd name="connsiteY98" fmla="*/ 371499 h 624964"/>
              <a:gd name="connsiteX99" fmla="*/ 365018 w 660565"/>
              <a:gd name="connsiteY99" fmla="*/ 385167 h 624964"/>
              <a:gd name="connsiteX100" fmla="*/ 394834 w 660565"/>
              <a:gd name="connsiteY100" fmla="*/ 385167 h 624964"/>
              <a:gd name="connsiteX101" fmla="*/ 406016 w 660565"/>
              <a:gd name="connsiteY101" fmla="*/ 277072 h 624964"/>
              <a:gd name="connsiteX102" fmla="*/ 376198 w 660565"/>
              <a:gd name="connsiteY102" fmla="*/ 105610 h 624964"/>
              <a:gd name="connsiteX103" fmla="*/ 330232 w 660565"/>
              <a:gd name="connsiteY103" fmla="*/ 16152 h 624964"/>
              <a:gd name="connsiteX104" fmla="*/ 327748 w 660565"/>
              <a:gd name="connsiteY104" fmla="*/ 17395 h 624964"/>
              <a:gd name="connsiteX105" fmla="*/ 289234 w 660565"/>
              <a:gd name="connsiteY105" fmla="*/ 89458 h 624964"/>
              <a:gd name="connsiteX106" fmla="*/ 369988 w 660565"/>
              <a:gd name="connsiteY106" fmla="*/ 89458 h 624964"/>
              <a:gd name="connsiteX107" fmla="*/ 331474 w 660565"/>
              <a:gd name="connsiteY107" fmla="*/ 17395 h 624964"/>
              <a:gd name="connsiteX108" fmla="*/ 330232 w 660565"/>
              <a:gd name="connsiteY108" fmla="*/ 16152 h 624964"/>
              <a:gd name="connsiteX109" fmla="*/ 330232 w 660565"/>
              <a:gd name="connsiteY109" fmla="*/ 0 h 624964"/>
              <a:gd name="connsiteX110" fmla="*/ 345140 w 660565"/>
              <a:gd name="connsiteY110" fmla="*/ 7455 h 624964"/>
              <a:gd name="connsiteX111" fmla="*/ 423408 w 660565"/>
              <a:gd name="connsiteY111" fmla="*/ 277072 h 624964"/>
              <a:gd name="connsiteX112" fmla="*/ 412228 w 660565"/>
              <a:gd name="connsiteY112" fmla="*/ 385167 h 624964"/>
              <a:gd name="connsiteX113" fmla="*/ 490496 w 660565"/>
              <a:gd name="connsiteY113" fmla="*/ 464685 h 624964"/>
              <a:gd name="connsiteX114" fmla="*/ 486768 w 660565"/>
              <a:gd name="connsiteY114" fmla="*/ 494504 h 624964"/>
              <a:gd name="connsiteX115" fmla="*/ 495464 w 660565"/>
              <a:gd name="connsiteY115" fmla="*/ 494504 h 624964"/>
              <a:gd name="connsiteX116" fmla="*/ 589884 w 660565"/>
              <a:gd name="connsiteY116" fmla="*/ 541718 h 624964"/>
              <a:gd name="connsiteX117" fmla="*/ 647032 w 660565"/>
              <a:gd name="connsiteY117" fmla="*/ 475867 h 624964"/>
              <a:gd name="connsiteX118" fmla="*/ 658212 w 660565"/>
              <a:gd name="connsiteY118" fmla="*/ 477110 h 624964"/>
              <a:gd name="connsiteX119" fmla="*/ 658212 w 660565"/>
              <a:gd name="connsiteY119" fmla="*/ 488292 h 624964"/>
              <a:gd name="connsiteX120" fmla="*/ 596094 w 660565"/>
              <a:gd name="connsiteY120" fmla="*/ 560355 h 624964"/>
              <a:gd name="connsiteX121" fmla="*/ 589884 w 660565"/>
              <a:gd name="connsiteY121" fmla="*/ 562840 h 624964"/>
              <a:gd name="connsiteX122" fmla="*/ 582430 w 660565"/>
              <a:gd name="connsiteY122" fmla="*/ 559113 h 624964"/>
              <a:gd name="connsiteX123" fmla="*/ 495464 w 660565"/>
              <a:gd name="connsiteY123" fmla="*/ 511899 h 624964"/>
              <a:gd name="connsiteX124" fmla="*/ 480556 w 660565"/>
              <a:gd name="connsiteY124" fmla="*/ 511899 h 624964"/>
              <a:gd name="connsiteX125" fmla="*/ 442044 w 660565"/>
              <a:gd name="connsiteY125" fmla="*/ 560355 h 624964"/>
              <a:gd name="connsiteX126" fmla="*/ 433346 w 660565"/>
              <a:gd name="connsiteY126" fmla="*/ 562840 h 624964"/>
              <a:gd name="connsiteX127" fmla="*/ 427136 w 660565"/>
              <a:gd name="connsiteY127" fmla="*/ 561598 h 624964"/>
              <a:gd name="connsiteX128" fmla="*/ 419682 w 660565"/>
              <a:gd name="connsiteY128" fmla="*/ 549173 h 624964"/>
              <a:gd name="connsiteX129" fmla="*/ 419682 w 660565"/>
              <a:gd name="connsiteY129" fmla="*/ 533021 h 624964"/>
              <a:gd name="connsiteX130" fmla="*/ 402288 w 660565"/>
              <a:gd name="connsiteY130" fmla="*/ 549173 h 624964"/>
              <a:gd name="connsiteX131" fmla="*/ 355078 w 660565"/>
              <a:gd name="connsiteY131" fmla="*/ 613781 h 624964"/>
              <a:gd name="connsiteX132" fmla="*/ 353836 w 660565"/>
              <a:gd name="connsiteY132" fmla="*/ 613781 h 624964"/>
              <a:gd name="connsiteX133" fmla="*/ 330232 w 660565"/>
              <a:gd name="connsiteY133" fmla="*/ 624964 h 624964"/>
              <a:gd name="connsiteX134" fmla="*/ 304142 w 660565"/>
              <a:gd name="connsiteY134" fmla="*/ 613781 h 624964"/>
              <a:gd name="connsiteX135" fmla="*/ 256934 w 660565"/>
              <a:gd name="connsiteY135" fmla="*/ 549173 h 624964"/>
              <a:gd name="connsiteX136" fmla="*/ 239540 w 660565"/>
              <a:gd name="connsiteY136" fmla="*/ 533021 h 624964"/>
              <a:gd name="connsiteX137" fmla="*/ 239540 w 660565"/>
              <a:gd name="connsiteY137" fmla="*/ 549173 h 624964"/>
              <a:gd name="connsiteX138" fmla="*/ 232086 w 660565"/>
              <a:gd name="connsiteY138" fmla="*/ 561598 h 624964"/>
              <a:gd name="connsiteX139" fmla="*/ 224632 w 660565"/>
              <a:gd name="connsiteY139" fmla="*/ 562840 h 624964"/>
              <a:gd name="connsiteX140" fmla="*/ 217178 w 660565"/>
              <a:gd name="connsiteY140" fmla="*/ 560355 h 624964"/>
              <a:gd name="connsiteX141" fmla="*/ 178664 w 660565"/>
              <a:gd name="connsiteY141" fmla="*/ 511899 h 624964"/>
              <a:gd name="connsiteX142" fmla="*/ 163756 w 660565"/>
              <a:gd name="connsiteY142" fmla="*/ 511899 h 624964"/>
              <a:gd name="connsiteX143" fmla="*/ 75550 w 660565"/>
              <a:gd name="connsiteY143" fmla="*/ 559113 h 624964"/>
              <a:gd name="connsiteX144" fmla="*/ 69338 w 660565"/>
              <a:gd name="connsiteY144" fmla="*/ 562840 h 624964"/>
              <a:gd name="connsiteX145" fmla="*/ 61884 w 660565"/>
              <a:gd name="connsiteY145" fmla="*/ 559113 h 624964"/>
              <a:gd name="connsiteX146" fmla="*/ 3493 w 660565"/>
              <a:gd name="connsiteY146" fmla="*/ 484564 h 624964"/>
              <a:gd name="connsiteX147" fmla="*/ 2251 w 660565"/>
              <a:gd name="connsiteY147" fmla="*/ 472140 h 624964"/>
              <a:gd name="connsiteX148" fmla="*/ 14675 w 660565"/>
              <a:gd name="connsiteY148" fmla="*/ 470897 h 624964"/>
              <a:gd name="connsiteX149" fmla="*/ 69338 w 660565"/>
              <a:gd name="connsiteY149" fmla="*/ 540476 h 624964"/>
              <a:gd name="connsiteX150" fmla="*/ 162514 w 660565"/>
              <a:gd name="connsiteY150" fmla="*/ 494504 h 624964"/>
              <a:gd name="connsiteX151" fmla="*/ 172454 w 660565"/>
              <a:gd name="connsiteY151" fmla="*/ 494504 h 624964"/>
              <a:gd name="connsiteX152" fmla="*/ 168726 w 660565"/>
              <a:gd name="connsiteY152" fmla="*/ 464685 h 624964"/>
              <a:gd name="connsiteX153" fmla="*/ 246994 w 660565"/>
              <a:gd name="connsiteY153" fmla="*/ 385167 h 624964"/>
              <a:gd name="connsiteX154" fmla="*/ 235814 w 660565"/>
              <a:gd name="connsiteY154" fmla="*/ 277072 h 624964"/>
              <a:gd name="connsiteX155" fmla="*/ 314082 w 660565"/>
              <a:gd name="connsiteY155" fmla="*/ 7455 h 624964"/>
              <a:gd name="connsiteX156" fmla="*/ 330232 w 660565"/>
              <a:gd name="connsiteY156" fmla="*/ 0 h 62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660565" h="624964">
                <a:moveTo>
                  <a:pt x="347624" y="542961"/>
                </a:moveTo>
                <a:lnTo>
                  <a:pt x="347624" y="546688"/>
                </a:lnTo>
                <a:cubicBezTo>
                  <a:pt x="346382" y="556628"/>
                  <a:pt x="338928" y="562840"/>
                  <a:pt x="330232" y="562840"/>
                </a:cubicBezTo>
                <a:cubicBezTo>
                  <a:pt x="321536" y="562840"/>
                  <a:pt x="315324" y="559113"/>
                  <a:pt x="311596" y="551658"/>
                </a:cubicBezTo>
                <a:cubicBezTo>
                  <a:pt x="310354" y="562840"/>
                  <a:pt x="305384" y="574022"/>
                  <a:pt x="302900" y="582720"/>
                </a:cubicBezTo>
                <a:lnTo>
                  <a:pt x="317808" y="603842"/>
                </a:lnTo>
                <a:cubicBezTo>
                  <a:pt x="324020" y="610054"/>
                  <a:pt x="335202" y="610054"/>
                  <a:pt x="341414" y="603842"/>
                </a:cubicBezTo>
                <a:lnTo>
                  <a:pt x="358806" y="580235"/>
                </a:lnTo>
                <a:cubicBezTo>
                  <a:pt x="355078" y="569052"/>
                  <a:pt x="351352" y="556628"/>
                  <a:pt x="347624" y="542961"/>
                </a:cubicBezTo>
                <a:close/>
                <a:moveTo>
                  <a:pt x="460678" y="514384"/>
                </a:moveTo>
                <a:cubicBezTo>
                  <a:pt x="451982" y="516869"/>
                  <a:pt x="444528" y="519354"/>
                  <a:pt x="437074" y="523081"/>
                </a:cubicBezTo>
                <a:lnTo>
                  <a:pt x="437074" y="544203"/>
                </a:lnTo>
                <a:cubicBezTo>
                  <a:pt x="445770" y="536748"/>
                  <a:pt x="454466" y="526808"/>
                  <a:pt x="460678" y="514384"/>
                </a:cubicBezTo>
                <a:close/>
                <a:moveTo>
                  <a:pt x="198542" y="514384"/>
                </a:moveTo>
                <a:cubicBezTo>
                  <a:pt x="204754" y="526808"/>
                  <a:pt x="212208" y="536748"/>
                  <a:pt x="222148" y="544203"/>
                </a:cubicBezTo>
                <a:lnTo>
                  <a:pt x="222148" y="523081"/>
                </a:lnTo>
                <a:cubicBezTo>
                  <a:pt x="214694" y="519354"/>
                  <a:pt x="205996" y="516869"/>
                  <a:pt x="198542" y="514384"/>
                </a:cubicBezTo>
                <a:close/>
                <a:moveTo>
                  <a:pt x="414712" y="464685"/>
                </a:moveTo>
                <a:lnTo>
                  <a:pt x="383652" y="472140"/>
                </a:lnTo>
                <a:cubicBezTo>
                  <a:pt x="381168" y="478352"/>
                  <a:pt x="378684" y="484564"/>
                  <a:pt x="376198" y="490777"/>
                </a:cubicBezTo>
                <a:cubicBezTo>
                  <a:pt x="372472" y="498232"/>
                  <a:pt x="367502" y="504444"/>
                  <a:pt x="361290" y="509414"/>
                </a:cubicBezTo>
                <a:cubicBezTo>
                  <a:pt x="358806" y="516869"/>
                  <a:pt x="362532" y="539233"/>
                  <a:pt x="369988" y="562840"/>
                </a:cubicBezTo>
                <a:lnTo>
                  <a:pt x="388622" y="537991"/>
                </a:lnTo>
                <a:cubicBezTo>
                  <a:pt x="389864" y="537991"/>
                  <a:pt x="389864" y="536748"/>
                  <a:pt x="389864" y="536748"/>
                </a:cubicBezTo>
                <a:cubicBezTo>
                  <a:pt x="398562" y="528051"/>
                  <a:pt x="408500" y="519354"/>
                  <a:pt x="419682" y="514384"/>
                </a:cubicBezTo>
                <a:lnTo>
                  <a:pt x="419682" y="468412"/>
                </a:lnTo>
                <a:cubicBezTo>
                  <a:pt x="419682" y="467170"/>
                  <a:pt x="418438" y="465927"/>
                  <a:pt x="418438" y="464685"/>
                </a:cubicBezTo>
                <a:cubicBezTo>
                  <a:pt x="417196" y="464685"/>
                  <a:pt x="415954" y="464685"/>
                  <a:pt x="414712" y="464685"/>
                </a:cubicBezTo>
                <a:close/>
                <a:moveTo>
                  <a:pt x="240782" y="464685"/>
                </a:moveTo>
                <a:cubicBezTo>
                  <a:pt x="239540" y="465927"/>
                  <a:pt x="239540" y="467170"/>
                  <a:pt x="239540" y="468412"/>
                </a:cubicBezTo>
                <a:lnTo>
                  <a:pt x="239540" y="514384"/>
                </a:lnTo>
                <a:cubicBezTo>
                  <a:pt x="249478" y="519354"/>
                  <a:pt x="260660" y="528051"/>
                  <a:pt x="269356" y="536748"/>
                </a:cubicBezTo>
                <a:lnTo>
                  <a:pt x="269356" y="537991"/>
                </a:lnTo>
                <a:lnTo>
                  <a:pt x="290476" y="566568"/>
                </a:lnTo>
                <a:cubicBezTo>
                  <a:pt x="300416" y="539233"/>
                  <a:pt x="301658" y="515626"/>
                  <a:pt x="297930" y="509414"/>
                </a:cubicBezTo>
                <a:cubicBezTo>
                  <a:pt x="292962" y="504444"/>
                  <a:pt x="286750" y="498232"/>
                  <a:pt x="283022" y="490777"/>
                </a:cubicBezTo>
                <a:cubicBezTo>
                  <a:pt x="280538" y="484564"/>
                  <a:pt x="276810" y="478352"/>
                  <a:pt x="275568" y="472140"/>
                </a:cubicBezTo>
                <a:lnTo>
                  <a:pt x="243268" y="464685"/>
                </a:lnTo>
                <a:cubicBezTo>
                  <a:pt x="242024" y="464685"/>
                  <a:pt x="240782" y="464685"/>
                  <a:pt x="240782" y="464685"/>
                </a:cubicBezTo>
                <a:close/>
                <a:moveTo>
                  <a:pt x="408500" y="402561"/>
                </a:moveTo>
                <a:cubicBezTo>
                  <a:pt x="403530" y="419956"/>
                  <a:pt x="397318" y="436108"/>
                  <a:pt x="392350" y="452260"/>
                </a:cubicBezTo>
                <a:lnTo>
                  <a:pt x="410984" y="448533"/>
                </a:lnTo>
                <a:cubicBezTo>
                  <a:pt x="412228" y="447290"/>
                  <a:pt x="413470" y="447290"/>
                  <a:pt x="415954" y="447290"/>
                </a:cubicBezTo>
                <a:cubicBezTo>
                  <a:pt x="420924" y="447290"/>
                  <a:pt x="424650" y="449775"/>
                  <a:pt x="428378" y="452260"/>
                </a:cubicBezTo>
                <a:cubicBezTo>
                  <a:pt x="433346" y="455988"/>
                  <a:pt x="437074" y="462200"/>
                  <a:pt x="437074" y="468412"/>
                </a:cubicBezTo>
                <a:lnTo>
                  <a:pt x="437074" y="505686"/>
                </a:lnTo>
                <a:cubicBezTo>
                  <a:pt x="447012" y="500717"/>
                  <a:pt x="456952" y="498232"/>
                  <a:pt x="468132" y="495747"/>
                </a:cubicBezTo>
                <a:cubicBezTo>
                  <a:pt x="471860" y="487049"/>
                  <a:pt x="473102" y="475867"/>
                  <a:pt x="473102" y="464685"/>
                </a:cubicBezTo>
                <a:cubicBezTo>
                  <a:pt x="473102" y="429896"/>
                  <a:pt x="445770" y="402561"/>
                  <a:pt x="409742" y="402561"/>
                </a:cubicBezTo>
                <a:close/>
                <a:moveTo>
                  <a:pt x="362532" y="402561"/>
                </a:moveTo>
                <a:lnTo>
                  <a:pt x="353836" y="493262"/>
                </a:lnTo>
                <a:cubicBezTo>
                  <a:pt x="356322" y="490777"/>
                  <a:pt x="358806" y="487049"/>
                  <a:pt x="361290" y="483322"/>
                </a:cubicBezTo>
                <a:cubicBezTo>
                  <a:pt x="365018" y="477110"/>
                  <a:pt x="367502" y="468412"/>
                  <a:pt x="369988" y="460957"/>
                </a:cubicBezTo>
                <a:cubicBezTo>
                  <a:pt x="373714" y="455988"/>
                  <a:pt x="374956" y="451018"/>
                  <a:pt x="376198" y="444805"/>
                </a:cubicBezTo>
                <a:cubicBezTo>
                  <a:pt x="376198" y="444805"/>
                  <a:pt x="377442" y="444805"/>
                  <a:pt x="377442" y="443563"/>
                </a:cubicBezTo>
                <a:cubicBezTo>
                  <a:pt x="378684" y="438593"/>
                  <a:pt x="381168" y="433623"/>
                  <a:pt x="382410" y="428653"/>
                </a:cubicBezTo>
                <a:cubicBezTo>
                  <a:pt x="382410" y="428653"/>
                  <a:pt x="382410" y="427411"/>
                  <a:pt x="383652" y="427411"/>
                </a:cubicBezTo>
                <a:cubicBezTo>
                  <a:pt x="386138" y="418713"/>
                  <a:pt x="388622" y="410016"/>
                  <a:pt x="389864" y="402561"/>
                </a:cubicBezTo>
                <a:close/>
                <a:moveTo>
                  <a:pt x="268114" y="402561"/>
                </a:moveTo>
                <a:cubicBezTo>
                  <a:pt x="270598" y="410016"/>
                  <a:pt x="273084" y="418713"/>
                  <a:pt x="275568" y="427411"/>
                </a:cubicBezTo>
                <a:cubicBezTo>
                  <a:pt x="275568" y="427411"/>
                  <a:pt x="275568" y="428653"/>
                  <a:pt x="276810" y="428653"/>
                </a:cubicBezTo>
                <a:cubicBezTo>
                  <a:pt x="278054" y="433623"/>
                  <a:pt x="279296" y="438593"/>
                  <a:pt x="281780" y="443563"/>
                </a:cubicBezTo>
                <a:cubicBezTo>
                  <a:pt x="281780" y="444805"/>
                  <a:pt x="281780" y="444805"/>
                  <a:pt x="281780" y="444805"/>
                </a:cubicBezTo>
                <a:cubicBezTo>
                  <a:pt x="284264" y="451018"/>
                  <a:pt x="286750" y="455988"/>
                  <a:pt x="289234" y="460957"/>
                </a:cubicBezTo>
                <a:cubicBezTo>
                  <a:pt x="291718" y="468412"/>
                  <a:pt x="295446" y="477110"/>
                  <a:pt x="297930" y="483322"/>
                </a:cubicBezTo>
                <a:cubicBezTo>
                  <a:pt x="300416" y="488292"/>
                  <a:pt x="302900" y="490777"/>
                  <a:pt x="305384" y="494504"/>
                </a:cubicBezTo>
                <a:lnTo>
                  <a:pt x="296688" y="402561"/>
                </a:lnTo>
                <a:close/>
                <a:moveTo>
                  <a:pt x="249478" y="402561"/>
                </a:moveTo>
                <a:cubicBezTo>
                  <a:pt x="214694" y="402561"/>
                  <a:pt x="184876" y="429896"/>
                  <a:pt x="184876" y="464685"/>
                </a:cubicBezTo>
                <a:cubicBezTo>
                  <a:pt x="184876" y="475867"/>
                  <a:pt x="187362" y="487049"/>
                  <a:pt x="191088" y="495747"/>
                </a:cubicBezTo>
                <a:cubicBezTo>
                  <a:pt x="201028" y="498232"/>
                  <a:pt x="212208" y="500717"/>
                  <a:pt x="222148" y="505686"/>
                </a:cubicBezTo>
                <a:lnTo>
                  <a:pt x="222148" y="468412"/>
                </a:lnTo>
                <a:cubicBezTo>
                  <a:pt x="222148" y="462200"/>
                  <a:pt x="225874" y="455988"/>
                  <a:pt x="230844" y="452260"/>
                </a:cubicBezTo>
                <a:cubicBezTo>
                  <a:pt x="235814" y="448533"/>
                  <a:pt x="240782" y="447290"/>
                  <a:pt x="248236" y="448533"/>
                </a:cubicBezTo>
                <a:lnTo>
                  <a:pt x="266872" y="452260"/>
                </a:lnTo>
                <a:cubicBezTo>
                  <a:pt x="260660" y="436108"/>
                  <a:pt x="255690" y="419956"/>
                  <a:pt x="250722" y="402561"/>
                </a:cubicBezTo>
                <a:close/>
                <a:moveTo>
                  <a:pt x="330232" y="365287"/>
                </a:moveTo>
                <a:cubicBezTo>
                  <a:pt x="319050" y="365287"/>
                  <a:pt x="311596" y="373984"/>
                  <a:pt x="310354" y="383924"/>
                </a:cubicBezTo>
                <a:lnTo>
                  <a:pt x="327748" y="545446"/>
                </a:lnTo>
                <a:cubicBezTo>
                  <a:pt x="327748" y="546688"/>
                  <a:pt x="331474" y="546688"/>
                  <a:pt x="331474" y="545446"/>
                </a:cubicBezTo>
                <a:lnTo>
                  <a:pt x="347624" y="383924"/>
                </a:lnTo>
                <a:cubicBezTo>
                  <a:pt x="347624" y="373984"/>
                  <a:pt x="338928" y="365287"/>
                  <a:pt x="330232" y="365287"/>
                </a:cubicBezTo>
                <a:close/>
                <a:moveTo>
                  <a:pt x="330854" y="171406"/>
                </a:moveTo>
                <a:cubicBezTo>
                  <a:pt x="310490" y="171406"/>
                  <a:pt x="295216" y="186495"/>
                  <a:pt x="295216" y="205357"/>
                </a:cubicBezTo>
                <a:cubicBezTo>
                  <a:pt x="295216" y="224218"/>
                  <a:pt x="310490" y="239307"/>
                  <a:pt x="330854" y="239307"/>
                </a:cubicBezTo>
                <a:cubicBezTo>
                  <a:pt x="348674" y="239307"/>
                  <a:pt x="363946" y="224218"/>
                  <a:pt x="363946" y="205357"/>
                </a:cubicBezTo>
                <a:cubicBezTo>
                  <a:pt x="363946" y="186495"/>
                  <a:pt x="348674" y="171406"/>
                  <a:pt x="330854" y="171406"/>
                </a:cubicBezTo>
                <a:close/>
                <a:moveTo>
                  <a:pt x="330854" y="153802"/>
                </a:moveTo>
                <a:cubicBezTo>
                  <a:pt x="358856" y="153802"/>
                  <a:pt x="381766" y="177693"/>
                  <a:pt x="381766" y="205357"/>
                </a:cubicBezTo>
                <a:cubicBezTo>
                  <a:pt x="381766" y="234277"/>
                  <a:pt x="358856" y="256911"/>
                  <a:pt x="330854" y="256911"/>
                </a:cubicBezTo>
                <a:cubicBezTo>
                  <a:pt x="301580" y="256911"/>
                  <a:pt x="278670" y="234277"/>
                  <a:pt x="278670" y="205357"/>
                </a:cubicBezTo>
                <a:cubicBezTo>
                  <a:pt x="278670" y="177693"/>
                  <a:pt x="301580" y="153802"/>
                  <a:pt x="330854" y="153802"/>
                </a:cubicBezTo>
                <a:close/>
                <a:moveTo>
                  <a:pt x="281780" y="105610"/>
                </a:moveTo>
                <a:cubicBezTo>
                  <a:pt x="263144" y="157794"/>
                  <a:pt x="253206" y="216190"/>
                  <a:pt x="253206" y="277072"/>
                </a:cubicBezTo>
                <a:cubicBezTo>
                  <a:pt x="253206" y="314346"/>
                  <a:pt x="256934" y="350377"/>
                  <a:pt x="264388" y="385167"/>
                </a:cubicBezTo>
                <a:lnTo>
                  <a:pt x="294204" y="385167"/>
                </a:lnTo>
                <a:cubicBezTo>
                  <a:pt x="294204" y="380197"/>
                  <a:pt x="295446" y="377712"/>
                  <a:pt x="295446" y="373984"/>
                </a:cubicBezTo>
                <a:cubicBezTo>
                  <a:pt x="300416" y="359075"/>
                  <a:pt x="314082" y="349135"/>
                  <a:pt x="330232" y="349135"/>
                </a:cubicBezTo>
                <a:cubicBezTo>
                  <a:pt x="343898" y="349135"/>
                  <a:pt x="356322" y="357832"/>
                  <a:pt x="362532" y="371499"/>
                </a:cubicBezTo>
                <a:cubicBezTo>
                  <a:pt x="363776" y="373984"/>
                  <a:pt x="365018" y="378954"/>
                  <a:pt x="365018" y="385167"/>
                </a:cubicBezTo>
                <a:lnTo>
                  <a:pt x="394834" y="385167"/>
                </a:lnTo>
                <a:cubicBezTo>
                  <a:pt x="402288" y="350377"/>
                  <a:pt x="406016" y="314346"/>
                  <a:pt x="406016" y="277072"/>
                </a:cubicBezTo>
                <a:cubicBezTo>
                  <a:pt x="406016" y="216190"/>
                  <a:pt x="396076" y="157794"/>
                  <a:pt x="376198" y="105610"/>
                </a:cubicBezTo>
                <a:close/>
                <a:moveTo>
                  <a:pt x="330232" y="16152"/>
                </a:moveTo>
                <a:cubicBezTo>
                  <a:pt x="328990" y="16152"/>
                  <a:pt x="327748" y="16152"/>
                  <a:pt x="327748" y="17395"/>
                </a:cubicBezTo>
                <a:cubicBezTo>
                  <a:pt x="311596" y="38517"/>
                  <a:pt x="299174" y="63366"/>
                  <a:pt x="289234" y="89458"/>
                </a:cubicBezTo>
                <a:lnTo>
                  <a:pt x="369988" y="89458"/>
                </a:lnTo>
                <a:cubicBezTo>
                  <a:pt x="358806" y="63366"/>
                  <a:pt x="346382" y="38517"/>
                  <a:pt x="331474" y="17395"/>
                </a:cubicBezTo>
                <a:cubicBezTo>
                  <a:pt x="331474" y="16152"/>
                  <a:pt x="330232" y="16152"/>
                  <a:pt x="330232" y="16152"/>
                </a:cubicBezTo>
                <a:close/>
                <a:moveTo>
                  <a:pt x="330232" y="0"/>
                </a:moveTo>
                <a:cubicBezTo>
                  <a:pt x="335202" y="0"/>
                  <a:pt x="341414" y="2485"/>
                  <a:pt x="345140" y="7455"/>
                </a:cubicBezTo>
                <a:cubicBezTo>
                  <a:pt x="396076" y="80761"/>
                  <a:pt x="423408" y="176431"/>
                  <a:pt x="423408" y="277072"/>
                </a:cubicBezTo>
                <a:cubicBezTo>
                  <a:pt x="423408" y="314346"/>
                  <a:pt x="419682" y="350377"/>
                  <a:pt x="412228" y="385167"/>
                </a:cubicBezTo>
                <a:cubicBezTo>
                  <a:pt x="454466" y="386409"/>
                  <a:pt x="490496" y="421198"/>
                  <a:pt x="490496" y="464685"/>
                </a:cubicBezTo>
                <a:cubicBezTo>
                  <a:pt x="490496" y="474625"/>
                  <a:pt x="489252" y="484564"/>
                  <a:pt x="486768" y="494504"/>
                </a:cubicBezTo>
                <a:cubicBezTo>
                  <a:pt x="489252" y="494504"/>
                  <a:pt x="492980" y="494504"/>
                  <a:pt x="495464" y="494504"/>
                </a:cubicBezTo>
                <a:cubicBezTo>
                  <a:pt x="532736" y="496989"/>
                  <a:pt x="566278" y="514384"/>
                  <a:pt x="589884" y="541718"/>
                </a:cubicBezTo>
                <a:cubicBezTo>
                  <a:pt x="602306" y="524323"/>
                  <a:pt x="630880" y="489534"/>
                  <a:pt x="647032" y="475867"/>
                </a:cubicBezTo>
                <a:cubicBezTo>
                  <a:pt x="650758" y="473382"/>
                  <a:pt x="655728" y="473382"/>
                  <a:pt x="658212" y="477110"/>
                </a:cubicBezTo>
                <a:cubicBezTo>
                  <a:pt x="661940" y="480837"/>
                  <a:pt x="660698" y="485807"/>
                  <a:pt x="658212" y="488292"/>
                </a:cubicBezTo>
                <a:cubicBezTo>
                  <a:pt x="637092" y="505686"/>
                  <a:pt x="596094" y="559113"/>
                  <a:pt x="596094" y="560355"/>
                </a:cubicBezTo>
                <a:cubicBezTo>
                  <a:pt x="594852" y="561598"/>
                  <a:pt x="591126" y="562840"/>
                  <a:pt x="589884" y="562840"/>
                </a:cubicBezTo>
                <a:cubicBezTo>
                  <a:pt x="586156" y="562840"/>
                  <a:pt x="583672" y="561598"/>
                  <a:pt x="582430" y="559113"/>
                </a:cubicBezTo>
                <a:cubicBezTo>
                  <a:pt x="562552" y="531778"/>
                  <a:pt x="530250" y="514384"/>
                  <a:pt x="495464" y="511899"/>
                </a:cubicBezTo>
                <a:cubicBezTo>
                  <a:pt x="490496" y="511899"/>
                  <a:pt x="485526" y="511899"/>
                  <a:pt x="480556" y="511899"/>
                </a:cubicBezTo>
                <a:cubicBezTo>
                  <a:pt x="471860" y="531778"/>
                  <a:pt x="459436" y="549173"/>
                  <a:pt x="442044" y="560355"/>
                </a:cubicBezTo>
                <a:cubicBezTo>
                  <a:pt x="439558" y="562840"/>
                  <a:pt x="437074" y="562840"/>
                  <a:pt x="433346" y="562840"/>
                </a:cubicBezTo>
                <a:cubicBezTo>
                  <a:pt x="432104" y="562840"/>
                  <a:pt x="429620" y="562840"/>
                  <a:pt x="427136" y="561598"/>
                </a:cubicBezTo>
                <a:cubicBezTo>
                  <a:pt x="422166" y="559113"/>
                  <a:pt x="419682" y="554143"/>
                  <a:pt x="419682" y="549173"/>
                </a:cubicBezTo>
                <a:lnTo>
                  <a:pt x="419682" y="533021"/>
                </a:lnTo>
                <a:cubicBezTo>
                  <a:pt x="413470" y="537991"/>
                  <a:pt x="408500" y="542961"/>
                  <a:pt x="402288" y="549173"/>
                </a:cubicBezTo>
                <a:lnTo>
                  <a:pt x="355078" y="613781"/>
                </a:lnTo>
                <a:cubicBezTo>
                  <a:pt x="355078" y="613781"/>
                  <a:pt x="355078" y="613781"/>
                  <a:pt x="353836" y="613781"/>
                </a:cubicBezTo>
                <a:cubicBezTo>
                  <a:pt x="347624" y="621236"/>
                  <a:pt x="338928" y="624964"/>
                  <a:pt x="330232" y="624964"/>
                </a:cubicBezTo>
                <a:cubicBezTo>
                  <a:pt x="319050" y="624964"/>
                  <a:pt x="310354" y="621236"/>
                  <a:pt x="304142" y="613781"/>
                </a:cubicBezTo>
                <a:lnTo>
                  <a:pt x="256934" y="549173"/>
                </a:lnTo>
                <a:cubicBezTo>
                  <a:pt x="251964" y="542961"/>
                  <a:pt x="245752" y="537991"/>
                  <a:pt x="239540" y="533021"/>
                </a:cubicBezTo>
                <a:lnTo>
                  <a:pt x="239540" y="549173"/>
                </a:lnTo>
                <a:cubicBezTo>
                  <a:pt x="239540" y="554143"/>
                  <a:pt x="235814" y="559113"/>
                  <a:pt x="232086" y="561598"/>
                </a:cubicBezTo>
                <a:cubicBezTo>
                  <a:pt x="229602" y="562840"/>
                  <a:pt x="227116" y="562840"/>
                  <a:pt x="224632" y="562840"/>
                </a:cubicBezTo>
                <a:cubicBezTo>
                  <a:pt x="222148" y="562840"/>
                  <a:pt x="219662" y="562840"/>
                  <a:pt x="217178" y="560355"/>
                </a:cubicBezTo>
                <a:cubicBezTo>
                  <a:pt x="201028" y="549173"/>
                  <a:pt x="187362" y="531778"/>
                  <a:pt x="178664" y="511899"/>
                </a:cubicBezTo>
                <a:cubicBezTo>
                  <a:pt x="173696" y="511899"/>
                  <a:pt x="168726" y="511899"/>
                  <a:pt x="163756" y="511899"/>
                </a:cubicBezTo>
                <a:cubicBezTo>
                  <a:pt x="128970" y="514384"/>
                  <a:pt x="96670" y="531778"/>
                  <a:pt x="75550" y="559113"/>
                </a:cubicBezTo>
                <a:cubicBezTo>
                  <a:pt x="74308" y="561598"/>
                  <a:pt x="71822" y="562840"/>
                  <a:pt x="69338" y="562840"/>
                </a:cubicBezTo>
                <a:cubicBezTo>
                  <a:pt x="66854" y="562840"/>
                  <a:pt x="63126" y="561598"/>
                  <a:pt x="61884" y="559113"/>
                </a:cubicBezTo>
                <a:cubicBezTo>
                  <a:pt x="61884" y="559113"/>
                  <a:pt x="23371" y="501959"/>
                  <a:pt x="3493" y="484564"/>
                </a:cubicBezTo>
                <a:cubicBezTo>
                  <a:pt x="-234" y="480837"/>
                  <a:pt x="-1476" y="475867"/>
                  <a:pt x="2251" y="472140"/>
                </a:cubicBezTo>
                <a:cubicBezTo>
                  <a:pt x="4736" y="468412"/>
                  <a:pt x="10948" y="468412"/>
                  <a:pt x="14675" y="470897"/>
                </a:cubicBezTo>
                <a:cubicBezTo>
                  <a:pt x="30825" y="485807"/>
                  <a:pt x="58156" y="523081"/>
                  <a:pt x="69338" y="540476"/>
                </a:cubicBezTo>
                <a:cubicBezTo>
                  <a:pt x="92942" y="514384"/>
                  <a:pt x="126486" y="496989"/>
                  <a:pt x="162514" y="494504"/>
                </a:cubicBezTo>
                <a:cubicBezTo>
                  <a:pt x="166242" y="494504"/>
                  <a:pt x="168726" y="494504"/>
                  <a:pt x="172454" y="494504"/>
                </a:cubicBezTo>
                <a:cubicBezTo>
                  <a:pt x="169968" y="484564"/>
                  <a:pt x="168726" y="474625"/>
                  <a:pt x="168726" y="464685"/>
                </a:cubicBezTo>
                <a:cubicBezTo>
                  <a:pt x="168726" y="421198"/>
                  <a:pt x="203512" y="386409"/>
                  <a:pt x="246994" y="385167"/>
                </a:cubicBezTo>
                <a:cubicBezTo>
                  <a:pt x="239540" y="350377"/>
                  <a:pt x="235814" y="314346"/>
                  <a:pt x="235814" y="277072"/>
                </a:cubicBezTo>
                <a:cubicBezTo>
                  <a:pt x="235814" y="176431"/>
                  <a:pt x="263144" y="80761"/>
                  <a:pt x="314082" y="7455"/>
                </a:cubicBezTo>
                <a:cubicBezTo>
                  <a:pt x="316566" y="2485"/>
                  <a:pt x="322778" y="0"/>
                  <a:pt x="3302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95" name="Freeform: Shape 894"/>
          <p:cNvSpPr>
            <a:spLocks noChangeArrowheads="1"/>
          </p:cNvSpPr>
          <p:nvPr/>
        </p:nvSpPr>
        <p:spPr bwMode="auto">
          <a:xfrm>
            <a:off x="3497789" y="2739626"/>
            <a:ext cx="320351" cy="320717"/>
          </a:xfrm>
          <a:custGeom>
            <a:avLst/>
            <a:gdLst>
              <a:gd name="connsiteX0" fmla="*/ 467438 w 640701"/>
              <a:gd name="connsiteY0" fmla="*/ 401365 h 641434"/>
              <a:gd name="connsiteX1" fmla="*/ 400127 w 640701"/>
              <a:gd name="connsiteY1" fmla="*/ 468884 h 641434"/>
              <a:gd name="connsiteX2" fmla="*/ 543474 w 640701"/>
              <a:gd name="connsiteY2" fmla="*/ 611425 h 641434"/>
              <a:gd name="connsiteX3" fmla="*/ 609539 w 640701"/>
              <a:gd name="connsiteY3" fmla="*/ 611425 h 641434"/>
              <a:gd name="connsiteX4" fmla="*/ 609539 w 640701"/>
              <a:gd name="connsiteY4" fmla="*/ 545156 h 641434"/>
              <a:gd name="connsiteX5" fmla="*/ 420071 w 640701"/>
              <a:gd name="connsiteY5" fmla="*/ 353852 h 641434"/>
              <a:gd name="connsiteX6" fmla="*/ 352760 w 640701"/>
              <a:gd name="connsiteY6" fmla="*/ 421371 h 641434"/>
              <a:gd name="connsiteX7" fmla="*/ 388908 w 640701"/>
              <a:gd name="connsiteY7" fmla="*/ 456381 h 641434"/>
              <a:gd name="connsiteX8" fmla="*/ 454973 w 640701"/>
              <a:gd name="connsiteY8" fmla="*/ 390112 h 641434"/>
              <a:gd name="connsiteX9" fmla="*/ 383922 w 640701"/>
              <a:gd name="connsiteY9" fmla="*/ 318842 h 641434"/>
              <a:gd name="connsiteX10" fmla="*/ 355253 w 640701"/>
              <a:gd name="connsiteY10" fmla="*/ 356352 h 641434"/>
              <a:gd name="connsiteX11" fmla="*/ 317858 w 640701"/>
              <a:gd name="connsiteY11" fmla="*/ 386361 h 641434"/>
              <a:gd name="connsiteX12" fmla="*/ 341541 w 640701"/>
              <a:gd name="connsiteY12" fmla="*/ 410118 h 641434"/>
              <a:gd name="connsiteX13" fmla="*/ 407606 w 640701"/>
              <a:gd name="connsiteY13" fmla="*/ 342598 h 641434"/>
              <a:gd name="connsiteX14" fmla="*/ 207877 w 640701"/>
              <a:gd name="connsiteY14" fmla="*/ 176599 h 641434"/>
              <a:gd name="connsiteX15" fmla="*/ 185243 w 640701"/>
              <a:gd name="connsiteY15" fmla="*/ 185251 h 641434"/>
              <a:gd name="connsiteX16" fmla="*/ 185243 w 640701"/>
              <a:gd name="connsiteY16" fmla="*/ 230980 h 641434"/>
              <a:gd name="connsiteX17" fmla="*/ 207877 w 640701"/>
              <a:gd name="connsiteY17" fmla="*/ 239631 h 641434"/>
              <a:gd name="connsiteX18" fmla="*/ 231769 w 640701"/>
              <a:gd name="connsiteY18" fmla="*/ 230980 h 641434"/>
              <a:gd name="connsiteX19" fmla="*/ 240572 w 640701"/>
              <a:gd name="connsiteY19" fmla="*/ 207497 h 641434"/>
              <a:gd name="connsiteX20" fmla="*/ 231769 w 640701"/>
              <a:gd name="connsiteY20" fmla="*/ 185251 h 641434"/>
              <a:gd name="connsiteX21" fmla="*/ 207877 w 640701"/>
              <a:gd name="connsiteY21" fmla="*/ 176599 h 641434"/>
              <a:gd name="connsiteX22" fmla="*/ 207877 w 640701"/>
              <a:gd name="connsiteY22" fmla="*/ 159296 h 641434"/>
              <a:gd name="connsiteX23" fmla="*/ 243087 w 640701"/>
              <a:gd name="connsiteY23" fmla="*/ 174127 h 641434"/>
              <a:gd name="connsiteX24" fmla="*/ 256919 w 640701"/>
              <a:gd name="connsiteY24" fmla="*/ 207497 h 641434"/>
              <a:gd name="connsiteX25" fmla="*/ 243087 w 640701"/>
              <a:gd name="connsiteY25" fmla="*/ 242103 h 641434"/>
              <a:gd name="connsiteX26" fmla="*/ 207877 w 640701"/>
              <a:gd name="connsiteY26" fmla="*/ 256934 h 641434"/>
              <a:gd name="connsiteX27" fmla="*/ 173926 w 640701"/>
              <a:gd name="connsiteY27" fmla="*/ 242103 h 641434"/>
              <a:gd name="connsiteX28" fmla="*/ 173926 w 640701"/>
              <a:gd name="connsiteY28" fmla="*/ 174127 h 641434"/>
              <a:gd name="connsiteX29" fmla="*/ 207877 w 640701"/>
              <a:gd name="connsiteY29" fmla="*/ 159296 h 641434"/>
              <a:gd name="connsiteX30" fmla="*/ 201830 w 640701"/>
              <a:gd name="connsiteY30" fmla="*/ 121942 h 641434"/>
              <a:gd name="connsiteX31" fmla="*/ 199319 w 640701"/>
              <a:gd name="connsiteY31" fmla="*/ 123198 h 641434"/>
              <a:gd name="connsiteX32" fmla="*/ 195552 w 640701"/>
              <a:gd name="connsiteY32" fmla="*/ 134498 h 641434"/>
              <a:gd name="connsiteX33" fmla="*/ 184252 w 640701"/>
              <a:gd name="connsiteY33" fmla="*/ 147053 h 641434"/>
              <a:gd name="connsiteX34" fmla="*/ 177974 w 640701"/>
              <a:gd name="connsiteY34" fmla="*/ 148309 h 641434"/>
              <a:gd name="connsiteX35" fmla="*/ 161652 w 640701"/>
              <a:gd name="connsiteY35" fmla="*/ 148309 h 641434"/>
              <a:gd name="connsiteX36" fmla="*/ 150352 w 640701"/>
              <a:gd name="connsiteY36" fmla="*/ 143286 h 641434"/>
              <a:gd name="connsiteX37" fmla="*/ 147841 w 640701"/>
              <a:gd name="connsiteY37" fmla="*/ 144542 h 641434"/>
              <a:gd name="connsiteX38" fmla="*/ 139052 w 640701"/>
              <a:gd name="connsiteY38" fmla="*/ 154586 h 641434"/>
              <a:gd name="connsiteX39" fmla="*/ 137796 w 640701"/>
              <a:gd name="connsiteY39" fmla="*/ 155842 h 641434"/>
              <a:gd name="connsiteX40" fmla="*/ 142819 w 640701"/>
              <a:gd name="connsiteY40" fmla="*/ 167142 h 641434"/>
              <a:gd name="connsiteX41" fmla="*/ 142819 w 640701"/>
              <a:gd name="connsiteY41" fmla="*/ 183464 h 641434"/>
              <a:gd name="connsiteX42" fmla="*/ 140308 w 640701"/>
              <a:gd name="connsiteY42" fmla="*/ 189742 h 641434"/>
              <a:gd name="connsiteX43" fmla="*/ 129008 w 640701"/>
              <a:gd name="connsiteY43" fmla="*/ 201042 h 641434"/>
              <a:gd name="connsiteX44" fmla="*/ 117708 w 640701"/>
              <a:gd name="connsiteY44" fmla="*/ 204809 h 641434"/>
              <a:gd name="connsiteX45" fmla="*/ 116452 w 640701"/>
              <a:gd name="connsiteY45" fmla="*/ 207320 h 641434"/>
              <a:gd name="connsiteX46" fmla="*/ 116452 w 640701"/>
              <a:gd name="connsiteY46" fmla="*/ 221131 h 641434"/>
              <a:gd name="connsiteX47" fmla="*/ 117708 w 640701"/>
              <a:gd name="connsiteY47" fmla="*/ 223642 h 641434"/>
              <a:gd name="connsiteX48" fmla="*/ 129008 w 640701"/>
              <a:gd name="connsiteY48" fmla="*/ 227409 h 641434"/>
              <a:gd name="connsiteX49" fmla="*/ 140308 w 640701"/>
              <a:gd name="connsiteY49" fmla="*/ 238709 h 641434"/>
              <a:gd name="connsiteX50" fmla="*/ 142819 w 640701"/>
              <a:gd name="connsiteY50" fmla="*/ 244986 h 641434"/>
              <a:gd name="connsiteX51" fmla="*/ 142819 w 640701"/>
              <a:gd name="connsiteY51" fmla="*/ 261309 h 641434"/>
              <a:gd name="connsiteX52" fmla="*/ 137796 w 640701"/>
              <a:gd name="connsiteY52" fmla="*/ 271353 h 641434"/>
              <a:gd name="connsiteX53" fmla="*/ 139052 w 640701"/>
              <a:gd name="connsiteY53" fmla="*/ 273864 h 641434"/>
              <a:gd name="connsiteX54" fmla="*/ 147841 w 640701"/>
              <a:gd name="connsiteY54" fmla="*/ 283909 h 641434"/>
              <a:gd name="connsiteX55" fmla="*/ 150352 w 640701"/>
              <a:gd name="connsiteY55" fmla="*/ 285164 h 641434"/>
              <a:gd name="connsiteX56" fmla="*/ 161652 w 640701"/>
              <a:gd name="connsiteY56" fmla="*/ 278886 h 641434"/>
              <a:gd name="connsiteX57" fmla="*/ 169185 w 640701"/>
              <a:gd name="connsiteY57" fmla="*/ 277631 h 641434"/>
              <a:gd name="connsiteX58" fmla="*/ 177974 w 640701"/>
              <a:gd name="connsiteY58" fmla="*/ 278886 h 641434"/>
              <a:gd name="connsiteX59" fmla="*/ 184252 w 640701"/>
              <a:gd name="connsiteY59" fmla="*/ 281397 h 641434"/>
              <a:gd name="connsiteX60" fmla="*/ 195552 w 640701"/>
              <a:gd name="connsiteY60" fmla="*/ 292697 h 641434"/>
              <a:gd name="connsiteX61" fmla="*/ 199319 w 640701"/>
              <a:gd name="connsiteY61" fmla="*/ 305253 h 641434"/>
              <a:gd name="connsiteX62" fmla="*/ 201830 w 640701"/>
              <a:gd name="connsiteY62" fmla="*/ 306508 h 641434"/>
              <a:gd name="connsiteX63" fmla="*/ 215641 w 640701"/>
              <a:gd name="connsiteY63" fmla="*/ 306508 h 641434"/>
              <a:gd name="connsiteX64" fmla="*/ 218152 w 640701"/>
              <a:gd name="connsiteY64" fmla="*/ 305253 h 641434"/>
              <a:gd name="connsiteX65" fmla="*/ 220663 w 640701"/>
              <a:gd name="connsiteY65" fmla="*/ 292697 h 641434"/>
              <a:gd name="connsiteX66" fmla="*/ 233219 w 640701"/>
              <a:gd name="connsiteY66" fmla="*/ 281397 h 641434"/>
              <a:gd name="connsiteX67" fmla="*/ 239496 w 640701"/>
              <a:gd name="connsiteY67" fmla="*/ 278886 h 641434"/>
              <a:gd name="connsiteX68" fmla="*/ 254563 w 640701"/>
              <a:gd name="connsiteY68" fmla="*/ 278886 h 641434"/>
              <a:gd name="connsiteX69" fmla="*/ 265863 w 640701"/>
              <a:gd name="connsiteY69" fmla="*/ 285164 h 641434"/>
              <a:gd name="connsiteX70" fmla="*/ 268374 w 640701"/>
              <a:gd name="connsiteY70" fmla="*/ 283909 h 641434"/>
              <a:gd name="connsiteX71" fmla="*/ 278419 w 640701"/>
              <a:gd name="connsiteY71" fmla="*/ 273864 h 641434"/>
              <a:gd name="connsiteX72" fmla="*/ 278419 w 640701"/>
              <a:gd name="connsiteY72" fmla="*/ 271353 h 641434"/>
              <a:gd name="connsiteX73" fmla="*/ 273396 w 640701"/>
              <a:gd name="connsiteY73" fmla="*/ 261309 h 641434"/>
              <a:gd name="connsiteX74" fmla="*/ 273396 w 640701"/>
              <a:gd name="connsiteY74" fmla="*/ 244986 h 641434"/>
              <a:gd name="connsiteX75" fmla="*/ 275907 w 640701"/>
              <a:gd name="connsiteY75" fmla="*/ 238709 h 641434"/>
              <a:gd name="connsiteX76" fmla="*/ 288463 w 640701"/>
              <a:gd name="connsiteY76" fmla="*/ 227409 h 641434"/>
              <a:gd name="connsiteX77" fmla="*/ 298507 w 640701"/>
              <a:gd name="connsiteY77" fmla="*/ 223642 h 641434"/>
              <a:gd name="connsiteX78" fmla="*/ 299763 w 640701"/>
              <a:gd name="connsiteY78" fmla="*/ 221131 h 641434"/>
              <a:gd name="connsiteX79" fmla="*/ 299763 w 640701"/>
              <a:gd name="connsiteY79" fmla="*/ 207320 h 641434"/>
              <a:gd name="connsiteX80" fmla="*/ 298507 w 640701"/>
              <a:gd name="connsiteY80" fmla="*/ 204809 h 641434"/>
              <a:gd name="connsiteX81" fmla="*/ 288463 w 640701"/>
              <a:gd name="connsiteY81" fmla="*/ 201042 h 641434"/>
              <a:gd name="connsiteX82" fmla="*/ 275907 w 640701"/>
              <a:gd name="connsiteY82" fmla="*/ 189742 h 641434"/>
              <a:gd name="connsiteX83" fmla="*/ 273396 w 640701"/>
              <a:gd name="connsiteY83" fmla="*/ 183464 h 641434"/>
              <a:gd name="connsiteX84" fmla="*/ 273396 w 640701"/>
              <a:gd name="connsiteY84" fmla="*/ 167142 h 641434"/>
              <a:gd name="connsiteX85" fmla="*/ 278419 w 640701"/>
              <a:gd name="connsiteY85" fmla="*/ 155842 h 641434"/>
              <a:gd name="connsiteX86" fmla="*/ 278419 w 640701"/>
              <a:gd name="connsiteY86" fmla="*/ 154586 h 641434"/>
              <a:gd name="connsiteX87" fmla="*/ 268374 w 640701"/>
              <a:gd name="connsiteY87" fmla="*/ 144542 h 641434"/>
              <a:gd name="connsiteX88" fmla="*/ 265863 w 640701"/>
              <a:gd name="connsiteY88" fmla="*/ 143286 h 641434"/>
              <a:gd name="connsiteX89" fmla="*/ 254563 w 640701"/>
              <a:gd name="connsiteY89" fmla="*/ 148309 h 641434"/>
              <a:gd name="connsiteX90" fmla="*/ 239496 w 640701"/>
              <a:gd name="connsiteY90" fmla="*/ 148309 h 641434"/>
              <a:gd name="connsiteX91" fmla="*/ 233219 w 640701"/>
              <a:gd name="connsiteY91" fmla="*/ 147053 h 641434"/>
              <a:gd name="connsiteX92" fmla="*/ 220663 w 640701"/>
              <a:gd name="connsiteY92" fmla="*/ 134498 h 641434"/>
              <a:gd name="connsiteX93" fmla="*/ 218152 w 640701"/>
              <a:gd name="connsiteY93" fmla="*/ 123198 h 641434"/>
              <a:gd name="connsiteX94" fmla="*/ 215641 w 640701"/>
              <a:gd name="connsiteY94" fmla="*/ 121942 h 641434"/>
              <a:gd name="connsiteX95" fmla="*/ 201830 w 640701"/>
              <a:gd name="connsiteY95" fmla="*/ 104364 h 641434"/>
              <a:gd name="connsiteX96" fmla="*/ 215641 w 640701"/>
              <a:gd name="connsiteY96" fmla="*/ 104364 h 641434"/>
              <a:gd name="connsiteX97" fmla="*/ 233219 w 640701"/>
              <a:gd name="connsiteY97" fmla="*/ 118175 h 641434"/>
              <a:gd name="connsiteX98" fmla="*/ 236985 w 640701"/>
              <a:gd name="connsiteY98" fmla="*/ 128220 h 641434"/>
              <a:gd name="connsiteX99" fmla="*/ 239496 w 640701"/>
              <a:gd name="connsiteY99" fmla="*/ 130731 h 641434"/>
              <a:gd name="connsiteX100" fmla="*/ 245774 w 640701"/>
              <a:gd name="connsiteY100" fmla="*/ 133242 h 641434"/>
              <a:gd name="connsiteX101" fmla="*/ 248285 w 640701"/>
              <a:gd name="connsiteY101" fmla="*/ 133242 h 641434"/>
              <a:gd name="connsiteX102" fmla="*/ 259585 w 640701"/>
              <a:gd name="connsiteY102" fmla="*/ 128220 h 641434"/>
              <a:gd name="connsiteX103" fmla="*/ 280930 w 640701"/>
              <a:gd name="connsiteY103" fmla="*/ 131986 h 641434"/>
              <a:gd name="connsiteX104" fmla="*/ 290974 w 640701"/>
              <a:gd name="connsiteY104" fmla="*/ 142031 h 641434"/>
              <a:gd name="connsiteX105" fmla="*/ 294741 w 640701"/>
              <a:gd name="connsiteY105" fmla="*/ 163375 h 641434"/>
              <a:gd name="connsiteX106" fmla="*/ 289718 w 640701"/>
              <a:gd name="connsiteY106" fmla="*/ 174675 h 641434"/>
              <a:gd name="connsiteX107" fmla="*/ 289718 w 640701"/>
              <a:gd name="connsiteY107" fmla="*/ 175931 h 641434"/>
              <a:gd name="connsiteX108" fmla="*/ 292230 w 640701"/>
              <a:gd name="connsiteY108" fmla="*/ 183464 h 641434"/>
              <a:gd name="connsiteX109" fmla="*/ 293485 w 640701"/>
              <a:gd name="connsiteY109" fmla="*/ 184720 h 641434"/>
              <a:gd name="connsiteX110" fmla="*/ 304785 w 640701"/>
              <a:gd name="connsiteY110" fmla="*/ 188486 h 641434"/>
              <a:gd name="connsiteX111" fmla="*/ 317341 w 640701"/>
              <a:gd name="connsiteY111" fmla="*/ 207320 h 641434"/>
              <a:gd name="connsiteX112" fmla="*/ 317341 w 640701"/>
              <a:gd name="connsiteY112" fmla="*/ 221131 h 641434"/>
              <a:gd name="connsiteX113" fmla="*/ 304785 w 640701"/>
              <a:gd name="connsiteY113" fmla="*/ 239964 h 641434"/>
              <a:gd name="connsiteX114" fmla="*/ 293485 w 640701"/>
              <a:gd name="connsiteY114" fmla="*/ 242475 h 641434"/>
              <a:gd name="connsiteX115" fmla="*/ 292230 w 640701"/>
              <a:gd name="connsiteY115" fmla="*/ 244986 h 641434"/>
              <a:gd name="connsiteX116" fmla="*/ 289718 w 640701"/>
              <a:gd name="connsiteY116" fmla="*/ 251264 h 641434"/>
              <a:gd name="connsiteX117" fmla="*/ 289718 w 640701"/>
              <a:gd name="connsiteY117" fmla="*/ 253775 h 641434"/>
              <a:gd name="connsiteX118" fmla="*/ 294741 w 640701"/>
              <a:gd name="connsiteY118" fmla="*/ 265075 h 641434"/>
              <a:gd name="connsiteX119" fmla="*/ 290974 w 640701"/>
              <a:gd name="connsiteY119" fmla="*/ 286420 h 641434"/>
              <a:gd name="connsiteX120" fmla="*/ 280930 w 640701"/>
              <a:gd name="connsiteY120" fmla="*/ 296464 h 641434"/>
              <a:gd name="connsiteX121" fmla="*/ 259585 w 640701"/>
              <a:gd name="connsiteY121" fmla="*/ 300231 h 641434"/>
              <a:gd name="connsiteX122" fmla="*/ 248285 w 640701"/>
              <a:gd name="connsiteY122" fmla="*/ 293953 h 641434"/>
              <a:gd name="connsiteX123" fmla="*/ 245774 w 640701"/>
              <a:gd name="connsiteY123" fmla="*/ 293953 h 641434"/>
              <a:gd name="connsiteX124" fmla="*/ 239496 w 640701"/>
              <a:gd name="connsiteY124" fmla="*/ 297720 h 641434"/>
              <a:gd name="connsiteX125" fmla="*/ 236985 w 640701"/>
              <a:gd name="connsiteY125" fmla="*/ 298975 h 641434"/>
              <a:gd name="connsiteX126" fmla="*/ 233219 w 640701"/>
              <a:gd name="connsiteY126" fmla="*/ 310275 h 641434"/>
              <a:gd name="connsiteX127" fmla="*/ 215641 w 640701"/>
              <a:gd name="connsiteY127" fmla="*/ 322831 h 641434"/>
              <a:gd name="connsiteX128" fmla="*/ 201830 w 640701"/>
              <a:gd name="connsiteY128" fmla="*/ 322831 h 641434"/>
              <a:gd name="connsiteX129" fmla="*/ 182996 w 640701"/>
              <a:gd name="connsiteY129" fmla="*/ 310275 h 641434"/>
              <a:gd name="connsiteX130" fmla="*/ 179230 w 640701"/>
              <a:gd name="connsiteY130" fmla="*/ 298975 h 641434"/>
              <a:gd name="connsiteX131" fmla="*/ 177974 w 640701"/>
              <a:gd name="connsiteY131" fmla="*/ 297720 h 641434"/>
              <a:gd name="connsiteX132" fmla="*/ 170441 w 640701"/>
              <a:gd name="connsiteY132" fmla="*/ 293953 h 641434"/>
              <a:gd name="connsiteX133" fmla="*/ 167930 w 640701"/>
              <a:gd name="connsiteY133" fmla="*/ 293953 h 641434"/>
              <a:gd name="connsiteX134" fmla="*/ 157885 w 640701"/>
              <a:gd name="connsiteY134" fmla="*/ 300231 h 641434"/>
              <a:gd name="connsiteX135" fmla="*/ 136541 w 640701"/>
              <a:gd name="connsiteY135" fmla="*/ 296464 h 641434"/>
              <a:gd name="connsiteX136" fmla="*/ 126496 w 640701"/>
              <a:gd name="connsiteY136" fmla="*/ 286420 h 641434"/>
              <a:gd name="connsiteX137" fmla="*/ 122730 w 640701"/>
              <a:gd name="connsiteY137" fmla="*/ 265075 h 641434"/>
              <a:gd name="connsiteX138" fmla="*/ 127752 w 640701"/>
              <a:gd name="connsiteY138" fmla="*/ 253775 h 641434"/>
              <a:gd name="connsiteX139" fmla="*/ 127752 w 640701"/>
              <a:gd name="connsiteY139" fmla="*/ 251264 h 641434"/>
              <a:gd name="connsiteX140" fmla="*/ 125241 w 640701"/>
              <a:gd name="connsiteY140" fmla="*/ 244986 h 641434"/>
              <a:gd name="connsiteX141" fmla="*/ 122730 w 640701"/>
              <a:gd name="connsiteY141" fmla="*/ 242475 h 641434"/>
              <a:gd name="connsiteX142" fmla="*/ 112685 w 640701"/>
              <a:gd name="connsiteY142" fmla="*/ 239964 h 641434"/>
              <a:gd name="connsiteX143" fmla="*/ 98874 w 640701"/>
              <a:gd name="connsiteY143" fmla="*/ 221131 h 641434"/>
              <a:gd name="connsiteX144" fmla="*/ 98874 w 640701"/>
              <a:gd name="connsiteY144" fmla="*/ 207320 h 641434"/>
              <a:gd name="connsiteX145" fmla="*/ 112685 w 640701"/>
              <a:gd name="connsiteY145" fmla="*/ 188486 h 641434"/>
              <a:gd name="connsiteX146" fmla="*/ 122730 w 640701"/>
              <a:gd name="connsiteY146" fmla="*/ 184720 h 641434"/>
              <a:gd name="connsiteX147" fmla="*/ 125241 w 640701"/>
              <a:gd name="connsiteY147" fmla="*/ 183464 h 641434"/>
              <a:gd name="connsiteX148" fmla="*/ 127752 w 640701"/>
              <a:gd name="connsiteY148" fmla="*/ 175931 h 641434"/>
              <a:gd name="connsiteX149" fmla="*/ 127752 w 640701"/>
              <a:gd name="connsiteY149" fmla="*/ 174675 h 641434"/>
              <a:gd name="connsiteX150" fmla="*/ 122730 w 640701"/>
              <a:gd name="connsiteY150" fmla="*/ 163375 h 641434"/>
              <a:gd name="connsiteX151" fmla="*/ 126496 w 640701"/>
              <a:gd name="connsiteY151" fmla="*/ 142031 h 641434"/>
              <a:gd name="connsiteX152" fmla="*/ 136541 w 640701"/>
              <a:gd name="connsiteY152" fmla="*/ 131986 h 641434"/>
              <a:gd name="connsiteX153" fmla="*/ 157885 w 640701"/>
              <a:gd name="connsiteY153" fmla="*/ 128220 h 641434"/>
              <a:gd name="connsiteX154" fmla="*/ 167930 w 640701"/>
              <a:gd name="connsiteY154" fmla="*/ 133242 h 641434"/>
              <a:gd name="connsiteX155" fmla="*/ 170441 w 640701"/>
              <a:gd name="connsiteY155" fmla="*/ 133242 h 641434"/>
              <a:gd name="connsiteX156" fmla="*/ 177974 w 640701"/>
              <a:gd name="connsiteY156" fmla="*/ 130731 h 641434"/>
              <a:gd name="connsiteX157" fmla="*/ 179230 w 640701"/>
              <a:gd name="connsiteY157" fmla="*/ 128220 h 641434"/>
              <a:gd name="connsiteX158" fmla="*/ 182996 w 640701"/>
              <a:gd name="connsiteY158" fmla="*/ 118175 h 641434"/>
              <a:gd name="connsiteX159" fmla="*/ 201830 w 640701"/>
              <a:gd name="connsiteY159" fmla="*/ 104364 h 641434"/>
              <a:gd name="connsiteX160" fmla="*/ 207385 w 640701"/>
              <a:gd name="connsiteY160" fmla="*/ 57162 h 641434"/>
              <a:gd name="connsiteX161" fmla="*/ 99643 w 640701"/>
              <a:gd name="connsiteY161" fmla="*/ 100825 h 641434"/>
              <a:gd name="connsiteX162" fmla="*/ 99643 w 640701"/>
              <a:gd name="connsiteY162" fmla="*/ 315395 h 641434"/>
              <a:gd name="connsiteX163" fmla="*/ 207385 w 640701"/>
              <a:gd name="connsiteY163" fmla="*/ 360306 h 641434"/>
              <a:gd name="connsiteX164" fmla="*/ 315127 w 640701"/>
              <a:gd name="connsiteY164" fmla="*/ 315395 h 641434"/>
              <a:gd name="connsiteX165" fmla="*/ 360228 w 640701"/>
              <a:gd name="connsiteY165" fmla="*/ 208110 h 641434"/>
              <a:gd name="connsiteX166" fmla="*/ 315127 w 640701"/>
              <a:gd name="connsiteY166" fmla="*/ 100825 h 641434"/>
              <a:gd name="connsiteX167" fmla="*/ 207385 w 640701"/>
              <a:gd name="connsiteY167" fmla="*/ 57162 h 641434"/>
              <a:gd name="connsiteX168" fmla="*/ 207385 w 640701"/>
              <a:gd name="connsiteY168" fmla="*/ 38449 h 641434"/>
              <a:gd name="connsiteX169" fmla="*/ 327655 w 640701"/>
              <a:gd name="connsiteY169" fmla="*/ 88349 h 641434"/>
              <a:gd name="connsiteX170" fmla="*/ 377767 w 640701"/>
              <a:gd name="connsiteY170" fmla="*/ 208110 h 641434"/>
              <a:gd name="connsiteX171" fmla="*/ 327655 w 640701"/>
              <a:gd name="connsiteY171" fmla="*/ 327871 h 641434"/>
              <a:gd name="connsiteX172" fmla="*/ 207385 w 640701"/>
              <a:gd name="connsiteY172" fmla="*/ 377771 h 641434"/>
              <a:gd name="connsiteX173" fmla="*/ 87115 w 640701"/>
              <a:gd name="connsiteY173" fmla="*/ 327871 h 641434"/>
              <a:gd name="connsiteX174" fmla="*/ 87115 w 640701"/>
              <a:gd name="connsiteY174" fmla="*/ 88349 h 641434"/>
              <a:gd name="connsiteX175" fmla="*/ 207385 w 640701"/>
              <a:gd name="connsiteY175" fmla="*/ 38449 h 641434"/>
              <a:gd name="connsiteX176" fmla="*/ 208166 w 640701"/>
              <a:gd name="connsiteY176" fmla="*/ 17505 h 641434"/>
              <a:gd name="connsiteX177" fmla="*/ 73544 w 640701"/>
              <a:gd name="connsiteY177" fmla="*/ 73771 h 641434"/>
              <a:gd name="connsiteX178" fmla="*/ 17451 w 640701"/>
              <a:gd name="connsiteY178" fmla="*/ 208810 h 641434"/>
              <a:gd name="connsiteX179" fmla="*/ 73544 w 640701"/>
              <a:gd name="connsiteY179" fmla="*/ 345099 h 641434"/>
              <a:gd name="connsiteX180" fmla="*/ 208166 w 640701"/>
              <a:gd name="connsiteY180" fmla="*/ 400115 h 641434"/>
              <a:gd name="connsiteX181" fmla="*/ 342788 w 640701"/>
              <a:gd name="connsiteY181" fmla="*/ 345099 h 641434"/>
              <a:gd name="connsiteX182" fmla="*/ 398880 w 640701"/>
              <a:gd name="connsiteY182" fmla="*/ 208810 h 641434"/>
              <a:gd name="connsiteX183" fmla="*/ 342788 w 640701"/>
              <a:gd name="connsiteY183" fmla="*/ 73771 h 641434"/>
              <a:gd name="connsiteX184" fmla="*/ 208166 w 640701"/>
              <a:gd name="connsiteY184" fmla="*/ 17505 h 641434"/>
              <a:gd name="connsiteX185" fmla="*/ 208166 w 640701"/>
              <a:gd name="connsiteY185" fmla="*/ 0 h 641434"/>
              <a:gd name="connsiteX186" fmla="*/ 355253 w 640701"/>
              <a:gd name="connsiteY186" fmla="*/ 61268 h 641434"/>
              <a:gd name="connsiteX187" fmla="*/ 416331 w 640701"/>
              <a:gd name="connsiteY187" fmla="*/ 208810 h 641434"/>
              <a:gd name="connsiteX188" fmla="*/ 393894 w 640701"/>
              <a:gd name="connsiteY188" fmla="*/ 303837 h 641434"/>
              <a:gd name="connsiteX189" fmla="*/ 622004 w 640701"/>
              <a:gd name="connsiteY189" fmla="*/ 533903 h 641434"/>
              <a:gd name="connsiteX190" fmla="*/ 622004 w 640701"/>
              <a:gd name="connsiteY190" fmla="*/ 623929 h 641434"/>
              <a:gd name="connsiteX191" fmla="*/ 577130 w 640701"/>
              <a:gd name="connsiteY191" fmla="*/ 641434 h 641434"/>
              <a:gd name="connsiteX192" fmla="*/ 532256 w 640701"/>
              <a:gd name="connsiteY192" fmla="*/ 623929 h 641434"/>
              <a:gd name="connsiteX193" fmla="*/ 302900 w 640701"/>
              <a:gd name="connsiteY193" fmla="*/ 395113 h 641434"/>
              <a:gd name="connsiteX194" fmla="*/ 208166 w 640701"/>
              <a:gd name="connsiteY194" fmla="*/ 417620 h 641434"/>
              <a:gd name="connsiteX195" fmla="*/ 61079 w 640701"/>
              <a:gd name="connsiteY195" fmla="*/ 356352 h 641434"/>
              <a:gd name="connsiteX196" fmla="*/ 0 w 640701"/>
              <a:gd name="connsiteY196" fmla="*/ 208810 h 641434"/>
              <a:gd name="connsiteX197" fmla="*/ 61079 w 640701"/>
              <a:gd name="connsiteY197" fmla="*/ 61268 h 641434"/>
              <a:gd name="connsiteX198" fmla="*/ 208166 w 640701"/>
              <a:gd name="connsiteY198" fmla="*/ 0 h 64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640701" h="641434">
                <a:moveTo>
                  <a:pt x="467438" y="401365"/>
                </a:moveTo>
                <a:lnTo>
                  <a:pt x="400127" y="468884"/>
                </a:lnTo>
                <a:lnTo>
                  <a:pt x="543474" y="611425"/>
                </a:lnTo>
                <a:cubicBezTo>
                  <a:pt x="560925" y="630181"/>
                  <a:pt x="590841" y="630181"/>
                  <a:pt x="609539" y="611425"/>
                </a:cubicBezTo>
                <a:cubicBezTo>
                  <a:pt x="626990" y="592670"/>
                  <a:pt x="626990" y="562661"/>
                  <a:pt x="609539" y="545156"/>
                </a:cubicBezTo>
                <a:close/>
                <a:moveTo>
                  <a:pt x="420071" y="353852"/>
                </a:moveTo>
                <a:lnTo>
                  <a:pt x="352760" y="421371"/>
                </a:lnTo>
                <a:lnTo>
                  <a:pt x="388908" y="456381"/>
                </a:lnTo>
                <a:lnTo>
                  <a:pt x="454973" y="390112"/>
                </a:lnTo>
                <a:close/>
                <a:moveTo>
                  <a:pt x="383922" y="318842"/>
                </a:moveTo>
                <a:cubicBezTo>
                  <a:pt x="376443" y="332595"/>
                  <a:pt x="366471" y="345099"/>
                  <a:pt x="355253" y="356352"/>
                </a:cubicBezTo>
                <a:cubicBezTo>
                  <a:pt x="344034" y="367605"/>
                  <a:pt x="331569" y="377608"/>
                  <a:pt x="317858" y="386361"/>
                </a:cubicBezTo>
                <a:lnTo>
                  <a:pt x="341541" y="410118"/>
                </a:lnTo>
                <a:lnTo>
                  <a:pt x="407606" y="342598"/>
                </a:lnTo>
                <a:close/>
                <a:moveTo>
                  <a:pt x="207877" y="176599"/>
                </a:moveTo>
                <a:cubicBezTo>
                  <a:pt x="199075" y="176599"/>
                  <a:pt x="191530" y="179071"/>
                  <a:pt x="185243" y="185251"/>
                </a:cubicBezTo>
                <a:cubicBezTo>
                  <a:pt x="172668" y="197610"/>
                  <a:pt x="172668" y="217385"/>
                  <a:pt x="185243" y="230980"/>
                </a:cubicBezTo>
                <a:cubicBezTo>
                  <a:pt x="191530" y="235924"/>
                  <a:pt x="199075" y="239631"/>
                  <a:pt x="207877" y="239631"/>
                </a:cubicBezTo>
                <a:cubicBezTo>
                  <a:pt x="216680" y="239631"/>
                  <a:pt x="225482" y="235924"/>
                  <a:pt x="231769" y="230980"/>
                </a:cubicBezTo>
                <a:cubicBezTo>
                  <a:pt x="236799" y="224800"/>
                  <a:pt x="240572" y="216149"/>
                  <a:pt x="240572" y="207497"/>
                </a:cubicBezTo>
                <a:cubicBezTo>
                  <a:pt x="240572" y="200082"/>
                  <a:pt x="236799" y="191430"/>
                  <a:pt x="231769" y="185251"/>
                </a:cubicBezTo>
                <a:cubicBezTo>
                  <a:pt x="225482" y="179071"/>
                  <a:pt x="216680" y="176599"/>
                  <a:pt x="207877" y="176599"/>
                </a:cubicBezTo>
                <a:close/>
                <a:moveTo>
                  <a:pt x="207877" y="159296"/>
                </a:moveTo>
                <a:cubicBezTo>
                  <a:pt x="220452" y="159296"/>
                  <a:pt x="233027" y="164240"/>
                  <a:pt x="243087" y="174127"/>
                </a:cubicBezTo>
                <a:cubicBezTo>
                  <a:pt x="251889" y="182779"/>
                  <a:pt x="256919" y="195138"/>
                  <a:pt x="256919" y="207497"/>
                </a:cubicBezTo>
                <a:cubicBezTo>
                  <a:pt x="256919" y="221092"/>
                  <a:pt x="251889" y="233452"/>
                  <a:pt x="243087" y="242103"/>
                </a:cubicBezTo>
                <a:cubicBezTo>
                  <a:pt x="233027" y="250755"/>
                  <a:pt x="220452" y="256934"/>
                  <a:pt x="207877" y="256934"/>
                </a:cubicBezTo>
                <a:cubicBezTo>
                  <a:pt x="195303" y="256934"/>
                  <a:pt x="182728" y="250755"/>
                  <a:pt x="173926" y="242103"/>
                </a:cubicBezTo>
                <a:cubicBezTo>
                  <a:pt x="153806" y="222328"/>
                  <a:pt x="153806" y="192666"/>
                  <a:pt x="173926" y="174127"/>
                </a:cubicBezTo>
                <a:cubicBezTo>
                  <a:pt x="182728" y="164240"/>
                  <a:pt x="195303" y="159296"/>
                  <a:pt x="207877" y="159296"/>
                </a:cubicBezTo>
                <a:close/>
                <a:moveTo>
                  <a:pt x="201830" y="121942"/>
                </a:moveTo>
                <a:cubicBezTo>
                  <a:pt x="200574" y="121942"/>
                  <a:pt x="199319" y="121942"/>
                  <a:pt x="199319" y="123198"/>
                </a:cubicBezTo>
                <a:lnTo>
                  <a:pt x="195552" y="134498"/>
                </a:lnTo>
                <a:cubicBezTo>
                  <a:pt x="194296" y="139520"/>
                  <a:pt x="189274" y="144542"/>
                  <a:pt x="184252" y="147053"/>
                </a:cubicBezTo>
                <a:cubicBezTo>
                  <a:pt x="181741" y="147053"/>
                  <a:pt x="180485" y="148309"/>
                  <a:pt x="177974" y="148309"/>
                </a:cubicBezTo>
                <a:cubicBezTo>
                  <a:pt x="171696" y="150820"/>
                  <a:pt x="166674" y="150820"/>
                  <a:pt x="161652" y="148309"/>
                </a:cubicBezTo>
                <a:lnTo>
                  <a:pt x="150352" y="143286"/>
                </a:lnTo>
                <a:cubicBezTo>
                  <a:pt x="150352" y="143286"/>
                  <a:pt x="149096" y="143286"/>
                  <a:pt x="147841" y="144542"/>
                </a:cubicBezTo>
                <a:lnTo>
                  <a:pt x="139052" y="154586"/>
                </a:lnTo>
                <a:cubicBezTo>
                  <a:pt x="137796" y="154586"/>
                  <a:pt x="137796" y="155842"/>
                  <a:pt x="137796" y="155842"/>
                </a:cubicBezTo>
                <a:lnTo>
                  <a:pt x="142819" y="167142"/>
                </a:lnTo>
                <a:cubicBezTo>
                  <a:pt x="145330" y="172164"/>
                  <a:pt x="145330" y="178442"/>
                  <a:pt x="142819" y="183464"/>
                </a:cubicBezTo>
                <a:cubicBezTo>
                  <a:pt x="141563" y="185975"/>
                  <a:pt x="141563" y="187231"/>
                  <a:pt x="140308" y="189742"/>
                </a:cubicBezTo>
                <a:cubicBezTo>
                  <a:pt x="139052" y="194764"/>
                  <a:pt x="134030" y="199786"/>
                  <a:pt x="129008" y="201042"/>
                </a:cubicBezTo>
                <a:lnTo>
                  <a:pt x="117708" y="204809"/>
                </a:lnTo>
                <a:cubicBezTo>
                  <a:pt x="116452" y="206064"/>
                  <a:pt x="116452" y="206064"/>
                  <a:pt x="116452" y="207320"/>
                </a:cubicBezTo>
                <a:lnTo>
                  <a:pt x="116452" y="221131"/>
                </a:lnTo>
                <a:cubicBezTo>
                  <a:pt x="116452" y="221131"/>
                  <a:pt x="116452" y="222386"/>
                  <a:pt x="117708" y="223642"/>
                </a:cubicBezTo>
                <a:lnTo>
                  <a:pt x="129008" y="227409"/>
                </a:lnTo>
                <a:cubicBezTo>
                  <a:pt x="134030" y="228664"/>
                  <a:pt x="139052" y="233686"/>
                  <a:pt x="140308" y="238709"/>
                </a:cubicBezTo>
                <a:cubicBezTo>
                  <a:pt x="141563" y="241220"/>
                  <a:pt x="141563" y="242475"/>
                  <a:pt x="142819" y="244986"/>
                </a:cubicBezTo>
                <a:cubicBezTo>
                  <a:pt x="145330" y="250009"/>
                  <a:pt x="145330" y="256286"/>
                  <a:pt x="142819" y="261309"/>
                </a:cubicBezTo>
                <a:lnTo>
                  <a:pt x="137796" y="271353"/>
                </a:lnTo>
                <a:cubicBezTo>
                  <a:pt x="137796" y="272609"/>
                  <a:pt x="137796" y="272609"/>
                  <a:pt x="139052" y="273864"/>
                </a:cubicBezTo>
                <a:lnTo>
                  <a:pt x="147841" y="283909"/>
                </a:lnTo>
                <a:cubicBezTo>
                  <a:pt x="149096" y="285164"/>
                  <a:pt x="150352" y="285164"/>
                  <a:pt x="150352" y="285164"/>
                </a:cubicBezTo>
                <a:lnTo>
                  <a:pt x="161652" y="278886"/>
                </a:lnTo>
                <a:cubicBezTo>
                  <a:pt x="164163" y="277631"/>
                  <a:pt x="166674" y="277631"/>
                  <a:pt x="169185" y="277631"/>
                </a:cubicBezTo>
                <a:cubicBezTo>
                  <a:pt x="171696" y="277631"/>
                  <a:pt x="175463" y="278886"/>
                  <a:pt x="177974" y="278886"/>
                </a:cubicBezTo>
                <a:cubicBezTo>
                  <a:pt x="180485" y="280142"/>
                  <a:pt x="181741" y="280142"/>
                  <a:pt x="184252" y="281397"/>
                </a:cubicBezTo>
                <a:cubicBezTo>
                  <a:pt x="189274" y="283909"/>
                  <a:pt x="194296" y="288931"/>
                  <a:pt x="195552" y="292697"/>
                </a:cubicBezTo>
                <a:lnTo>
                  <a:pt x="199319" y="305253"/>
                </a:lnTo>
                <a:cubicBezTo>
                  <a:pt x="199319" y="305253"/>
                  <a:pt x="200574" y="306508"/>
                  <a:pt x="201830" y="306508"/>
                </a:cubicBezTo>
                <a:lnTo>
                  <a:pt x="215641" y="306508"/>
                </a:lnTo>
                <a:cubicBezTo>
                  <a:pt x="215641" y="306508"/>
                  <a:pt x="216896" y="305253"/>
                  <a:pt x="218152" y="305253"/>
                </a:cubicBezTo>
                <a:lnTo>
                  <a:pt x="220663" y="292697"/>
                </a:lnTo>
                <a:cubicBezTo>
                  <a:pt x="223174" y="288931"/>
                  <a:pt x="226941" y="283909"/>
                  <a:pt x="233219" y="281397"/>
                </a:cubicBezTo>
                <a:cubicBezTo>
                  <a:pt x="234474" y="280142"/>
                  <a:pt x="236985" y="280142"/>
                  <a:pt x="239496" y="278886"/>
                </a:cubicBezTo>
                <a:cubicBezTo>
                  <a:pt x="244519" y="277631"/>
                  <a:pt x="250796" y="277631"/>
                  <a:pt x="254563" y="278886"/>
                </a:cubicBezTo>
                <a:lnTo>
                  <a:pt x="265863" y="285164"/>
                </a:lnTo>
                <a:cubicBezTo>
                  <a:pt x="267119" y="285164"/>
                  <a:pt x="267119" y="285164"/>
                  <a:pt x="268374" y="283909"/>
                </a:cubicBezTo>
                <a:lnTo>
                  <a:pt x="278419" y="273864"/>
                </a:lnTo>
                <a:cubicBezTo>
                  <a:pt x="278419" y="272609"/>
                  <a:pt x="278419" y="272609"/>
                  <a:pt x="278419" y="271353"/>
                </a:cubicBezTo>
                <a:lnTo>
                  <a:pt x="273396" y="261309"/>
                </a:lnTo>
                <a:cubicBezTo>
                  <a:pt x="270885" y="256286"/>
                  <a:pt x="270885" y="250009"/>
                  <a:pt x="273396" y="244986"/>
                </a:cubicBezTo>
                <a:cubicBezTo>
                  <a:pt x="274652" y="242475"/>
                  <a:pt x="274652" y="241220"/>
                  <a:pt x="275907" y="238709"/>
                </a:cubicBezTo>
                <a:cubicBezTo>
                  <a:pt x="278419" y="233686"/>
                  <a:pt x="283441" y="228664"/>
                  <a:pt x="288463" y="227409"/>
                </a:cubicBezTo>
                <a:lnTo>
                  <a:pt x="298507" y="223642"/>
                </a:lnTo>
                <a:cubicBezTo>
                  <a:pt x="299763" y="222386"/>
                  <a:pt x="299763" y="221131"/>
                  <a:pt x="299763" y="221131"/>
                </a:cubicBezTo>
                <a:lnTo>
                  <a:pt x="299763" y="207320"/>
                </a:lnTo>
                <a:cubicBezTo>
                  <a:pt x="299763" y="206064"/>
                  <a:pt x="299763" y="206064"/>
                  <a:pt x="298507" y="204809"/>
                </a:cubicBezTo>
                <a:lnTo>
                  <a:pt x="288463" y="201042"/>
                </a:lnTo>
                <a:cubicBezTo>
                  <a:pt x="283441" y="199786"/>
                  <a:pt x="278419" y="194764"/>
                  <a:pt x="275907" y="189742"/>
                </a:cubicBezTo>
                <a:cubicBezTo>
                  <a:pt x="274652" y="187231"/>
                  <a:pt x="274652" y="185975"/>
                  <a:pt x="273396" y="183464"/>
                </a:cubicBezTo>
                <a:cubicBezTo>
                  <a:pt x="270885" y="178442"/>
                  <a:pt x="270885" y="172164"/>
                  <a:pt x="273396" y="167142"/>
                </a:cubicBezTo>
                <a:lnTo>
                  <a:pt x="278419" y="155842"/>
                </a:lnTo>
                <a:lnTo>
                  <a:pt x="278419" y="154586"/>
                </a:lnTo>
                <a:lnTo>
                  <a:pt x="268374" y="144542"/>
                </a:lnTo>
                <a:cubicBezTo>
                  <a:pt x="267119" y="143286"/>
                  <a:pt x="267119" y="143286"/>
                  <a:pt x="265863" y="143286"/>
                </a:cubicBezTo>
                <a:lnTo>
                  <a:pt x="254563" y="148309"/>
                </a:lnTo>
                <a:cubicBezTo>
                  <a:pt x="250796" y="150820"/>
                  <a:pt x="244519" y="150820"/>
                  <a:pt x="239496" y="148309"/>
                </a:cubicBezTo>
                <a:cubicBezTo>
                  <a:pt x="236985" y="148309"/>
                  <a:pt x="234474" y="147053"/>
                  <a:pt x="233219" y="147053"/>
                </a:cubicBezTo>
                <a:cubicBezTo>
                  <a:pt x="226941" y="144542"/>
                  <a:pt x="223174" y="139520"/>
                  <a:pt x="220663" y="134498"/>
                </a:cubicBezTo>
                <a:lnTo>
                  <a:pt x="218152" y="123198"/>
                </a:lnTo>
                <a:cubicBezTo>
                  <a:pt x="216896" y="121942"/>
                  <a:pt x="215641" y="121942"/>
                  <a:pt x="215641" y="121942"/>
                </a:cubicBezTo>
                <a:close/>
                <a:moveTo>
                  <a:pt x="201830" y="104364"/>
                </a:moveTo>
                <a:lnTo>
                  <a:pt x="215641" y="104364"/>
                </a:lnTo>
                <a:cubicBezTo>
                  <a:pt x="223174" y="104364"/>
                  <a:pt x="230707" y="110642"/>
                  <a:pt x="233219" y="118175"/>
                </a:cubicBezTo>
                <a:lnTo>
                  <a:pt x="236985" y="128220"/>
                </a:lnTo>
                <a:cubicBezTo>
                  <a:pt x="236985" y="129475"/>
                  <a:pt x="238241" y="130731"/>
                  <a:pt x="239496" y="130731"/>
                </a:cubicBezTo>
                <a:cubicBezTo>
                  <a:pt x="240752" y="130731"/>
                  <a:pt x="243263" y="131986"/>
                  <a:pt x="245774" y="133242"/>
                </a:cubicBezTo>
                <a:cubicBezTo>
                  <a:pt x="247030" y="133242"/>
                  <a:pt x="247030" y="133242"/>
                  <a:pt x="248285" y="133242"/>
                </a:cubicBezTo>
                <a:lnTo>
                  <a:pt x="259585" y="128220"/>
                </a:lnTo>
                <a:cubicBezTo>
                  <a:pt x="265863" y="124453"/>
                  <a:pt x="274652" y="126964"/>
                  <a:pt x="280930" y="131986"/>
                </a:cubicBezTo>
                <a:lnTo>
                  <a:pt x="290974" y="142031"/>
                </a:lnTo>
                <a:cubicBezTo>
                  <a:pt x="295996" y="148309"/>
                  <a:pt x="297252" y="155842"/>
                  <a:pt x="294741" y="163375"/>
                </a:cubicBezTo>
                <a:lnTo>
                  <a:pt x="289718" y="174675"/>
                </a:lnTo>
                <a:lnTo>
                  <a:pt x="289718" y="175931"/>
                </a:lnTo>
                <a:cubicBezTo>
                  <a:pt x="290974" y="178442"/>
                  <a:pt x="290974" y="180953"/>
                  <a:pt x="292230" y="183464"/>
                </a:cubicBezTo>
                <a:cubicBezTo>
                  <a:pt x="292230" y="183464"/>
                  <a:pt x="292230" y="184720"/>
                  <a:pt x="293485" y="184720"/>
                </a:cubicBezTo>
                <a:lnTo>
                  <a:pt x="304785" y="188486"/>
                </a:lnTo>
                <a:cubicBezTo>
                  <a:pt x="312318" y="192253"/>
                  <a:pt x="317341" y="198531"/>
                  <a:pt x="317341" y="207320"/>
                </a:cubicBezTo>
                <a:lnTo>
                  <a:pt x="317341" y="221131"/>
                </a:lnTo>
                <a:cubicBezTo>
                  <a:pt x="317341" y="228664"/>
                  <a:pt x="312318" y="236197"/>
                  <a:pt x="304785" y="239964"/>
                </a:cubicBezTo>
                <a:lnTo>
                  <a:pt x="293485" y="242475"/>
                </a:lnTo>
                <a:cubicBezTo>
                  <a:pt x="292230" y="242475"/>
                  <a:pt x="292230" y="243731"/>
                  <a:pt x="292230" y="244986"/>
                </a:cubicBezTo>
                <a:cubicBezTo>
                  <a:pt x="290974" y="247497"/>
                  <a:pt x="290974" y="248753"/>
                  <a:pt x="289718" y="251264"/>
                </a:cubicBezTo>
                <a:cubicBezTo>
                  <a:pt x="289718" y="252520"/>
                  <a:pt x="289718" y="252520"/>
                  <a:pt x="289718" y="253775"/>
                </a:cubicBezTo>
                <a:lnTo>
                  <a:pt x="294741" y="265075"/>
                </a:lnTo>
                <a:cubicBezTo>
                  <a:pt x="297252" y="271353"/>
                  <a:pt x="295996" y="280142"/>
                  <a:pt x="290974" y="286420"/>
                </a:cubicBezTo>
                <a:lnTo>
                  <a:pt x="280930" y="296464"/>
                </a:lnTo>
                <a:cubicBezTo>
                  <a:pt x="274652" y="301486"/>
                  <a:pt x="265863" y="302742"/>
                  <a:pt x="259585" y="300231"/>
                </a:cubicBezTo>
                <a:lnTo>
                  <a:pt x="248285" y="293953"/>
                </a:lnTo>
                <a:cubicBezTo>
                  <a:pt x="247030" y="293953"/>
                  <a:pt x="247030" y="293953"/>
                  <a:pt x="245774" y="293953"/>
                </a:cubicBezTo>
                <a:cubicBezTo>
                  <a:pt x="243263" y="296464"/>
                  <a:pt x="240752" y="296464"/>
                  <a:pt x="239496" y="297720"/>
                </a:cubicBezTo>
                <a:cubicBezTo>
                  <a:pt x="238241" y="297720"/>
                  <a:pt x="236985" y="298975"/>
                  <a:pt x="236985" y="298975"/>
                </a:cubicBezTo>
                <a:lnTo>
                  <a:pt x="233219" y="310275"/>
                </a:lnTo>
                <a:cubicBezTo>
                  <a:pt x="230707" y="317808"/>
                  <a:pt x="223174" y="322831"/>
                  <a:pt x="215641" y="322831"/>
                </a:cubicBezTo>
                <a:lnTo>
                  <a:pt x="201830" y="322831"/>
                </a:lnTo>
                <a:cubicBezTo>
                  <a:pt x="193041" y="322831"/>
                  <a:pt x="185507" y="317808"/>
                  <a:pt x="182996" y="310275"/>
                </a:cubicBezTo>
                <a:lnTo>
                  <a:pt x="179230" y="298975"/>
                </a:lnTo>
                <a:lnTo>
                  <a:pt x="177974" y="297720"/>
                </a:lnTo>
                <a:cubicBezTo>
                  <a:pt x="175463" y="296464"/>
                  <a:pt x="172952" y="296464"/>
                  <a:pt x="170441" y="293953"/>
                </a:cubicBezTo>
                <a:cubicBezTo>
                  <a:pt x="169185" y="293953"/>
                  <a:pt x="169185" y="293953"/>
                  <a:pt x="167930" y="293953"/>
                </a:cubicBezTo>
                <a:lnTo>
                  <a:pt x="157885" y="300231"/>
                </a:lnTo>
                <a:cubicBezTo>
                  <a:pt x="150352" y="302742"/>
                  <a:pt x="141563" y="301486"/>
                  <a:pt x="136541" y="296464"/>
                </a:cubicBezTo>
                <a:lnTo>
                  <a:pt x="126496" y="286420"/>
                </a:lnTo>
                <a:cubicBezTo>
                  <a:pt x="120219" y="280142"/>
                  <a:pt x="118963" y="271353"/>
                  <a:pt x="122730" y="265075"/>
                </a:cubicBezTo>
                <a:lnTo>
                  <a:pt x="127752" y="253775"/>
                </a:lnTo>
                <a:cubicBezTo>
                  <a:pt x="127752" y="252520"/>
                  <a:pt x="127752" y="252520"/>
                  <a:pt x="127752" y="251264"/>
                </a:cubicBezTo>
                <a:cubicBezTo>
                  <a:pt x="126496" y="248753"/>
                  <a:pt x="125241" y="247497"/>
                  <a:pt x="125241" y="244986"/>
                </a:cubicBezTo>
                <a:cubicBezTo>
                  <a:pt x="125241" y="243731"/>
                  <a:pt x="123985" y="242475"/>
                  <a:pt x="122730" y="242475"/>
                </a:cubicBezTo>
                <a:lnTo>
                  <a:pt x="112685" y="239964"/>
                </a:lnTo>
                <a:cubicBezTo>
                  <a:pt x="105152" y="236197"/>
                  <a:pt x="98874" y="228664"/>
                  <a:pt x="98874" y="221131"/>
                </a:cubicBezTo>
                <a:lnTo>
                  <a:pt x="98874" y="207320"/>
                </a:lnTo>
                <a:cubicBezTo>
                  <a:pt x="98874" y="198531"/>
                  <a:pt x="105152" y="192253"/>
                  <a:pt x="112685" y="188486"/>
                </a:cubicBezTo>
                <a:lnTo>
                  <a:pt x="122730" y="184720"/>
                </a:lnTo>
                <a:cubicBezTo>
                  <a:pt x="123985" y="184720"/>
                  <a:pt x="125241" y="183464"/>
                  <a:pt x="125241" y="183464"/>
                </a:cubicBezTo>
                <a:cubicBezTo>
                  <a:pt x="125241" y="180953"/>
                  <a:pt x="126496" y="178442"/>
                  <a:pt x="127752" y="175931"/>
                </a:cubicBezTo>
                <a:lnTo>
                  <a:pt x="127752" y="174675"/>
                </a:lnTo>
                <a:lnTo>
                  <a:pt x="122730" y="163375"/>
                </a:lnTo>
                <a:cubicBezTo>
                  <a:pt x="118963" y="155842"/>
                  <a:pt x="120219" y="148309"/>
                  <a:pt x="126496" y="142031"/>
                </a:cubicBezTo>
                <a:lnTo>
                  <a:pt x="136541" y="131986"/>
                </a:lnTo>
                <a:cubicBezTo>
                  <a:pt x="141563" y="126964"/>
                  <a:pt x="150352" y="124453"/>
                  <a:pt x="157885" y="128220"/>
                </a:cubicBezTo>
                <a:lnTo>
                  <a:pt x="167930" y="133242"/>
                </a:lnTo>
                <a:cubicBezTo>
                  <a:pt x="169185" y="133242"/>
                  <a:pt x="169185" y="133242"/>
                  <a:pt x="170441" y="133242"/>
                </a:cubicBezTo>
                <a:cubicBezTo>
                  <a:pt x="172952" y="131986"/>
                  <a:pt x="175463" y="130731"/>
                  <a:pt x="177974" y="130731"/>
                </a:cubicBezTo>
                <a:cubicBezTo>
                  <a:pt x="177974" y="130731"/>
                  <a:pt x="179230" y="129475"/>
                  <a:pt x="179230" y="128220"/>
                </a:cubicBezTo>
                <a:lnTo>
                  <a:pt x="182996" y="118175"/>
                </a:lnTo>
                <a:cubicBezTo>
                  <a:pt x="185507" y="110642"/>
                  <a:pt x="193041" y="104364"/>
                  <a:pt x="201830" y="104364"/>
                </a:cubicBezTo>
                <a:close/>
                <a:moveTo>
                  <a:pt x="207385" y="57162"/>
                </a:moveTo>
                <a:cubicBezTo>
                  <a:pt x="167295" y="57162"/>
                  <a:pt x="128458" y="72132"/>
                  <a:pt x="99643" y="100825"/>
                </a:cubicBezTo>
                <a:cubicBezTo>
                  <a:pt x="39509" y="160705"/>
                  <a:pt x="39509" y="256763"/>
                  <a:pt x="99643" y="315395"/>
                </a:cubicBezTo>
                <a:cubicBezTo>
                  <a:pt x="128458" y="345336"/>
                  <a:pt x="167295" y="360306"/>
                  <a:pt x="207385" y="360306"/>
                </a:cubicBezTo>
                <a:cubicBezTo>
                  <a:pt x="247475" y="360306"/>
                  <a:pt x="286312" y="345336"/>
                  <a:pt x="315127" y="315395"/>
                </a:cubicBezTo>
                <a:cubicBezTo>
                  <a:pt x="345194" y="286703"/>
                  <a:pt x="360228" y="249278"/>
                  <a:pt x="360228" y="208110"/>
                </a:cubicBezTo>
                <a:cubicBezTo>
                  <a:pt x="360228" y="168190"/>
                  <a:pt x="345194" y="129517"/>
                  <a:pt x="315127" y="100825"/>
                </a:cubicBezTo>
                <a:cubicBezTo>
                  <a:pt x="286312" y="72132"/>
                  <a:pt x="247475" y="57162"/>
                  <a:pt x="207385" y="57162"/>
                </a:cubicBezTo>
                <a:close/>
                <a:moveTo>
                  <a:pt x="207385" y="38449"/>
                </a:moveTo>
                <a:cubicBezTo>
                  <a:pt x="252486" y="38449"/>
                  <a:pt x="296335" y="57162"/>
                  <a:pt x="327655" y="88349"/>
                </a:cubicBezTo>
                <a:cubicBezTo>
                  <a:pt x="360228" y="120785"/>
                  <a:pt x="377767" y="163200"/>
                  <a:pt x="377767" y="208110"/>
                </a:cubicBezTo>
                <a:cubicBezTo>
                  <a:pt x="377767" y="253020"/>
                  <a:pt x="360228" y="295435"/>
                  <a:pt x="327655" y="327871"/>
                </a:cubicBezTo>
                <a:cubicBezTo>
                  <a:pt x="296335" y="360306"/>
                  <a:pt x="252486" y="377771"/>
                  <a:pt x="207385" y="377771"/>
                </a:cubicBezTo>
                <a:cubicBezTo>
                  <a:pt x="162284" y="377771"/>
                  <a:pt x="119688" y="360306"/>
                  <a:pt x="87115" y="327871"/>
                </a:cubicBezTo>
                <a:cubicBezTo>
                  <a:pt x="21969" y="261753"/>
                  <a:pt x="21969" y="155715"/>
                  <a:pt x="87115" y="88349"/>
                </a:cubicBezTo>
                <a:cubicBezTo>
                  <a:pt x="119688" y="57162"/>
                  <a:pt x="162284" y="38449"/>
                  <a:pt x="207385" y="38449"/>
                </a:cubicBezTo>
                <a:close/>
                <a:moveTo>
                  <a:pt x="208166" y="17505"/>
                </a:moveTo>
                <a:cubicBezTo>
                  <a:pt x="157059" y="17505"/>
                  <a:pt x="109692" y="37511"/>
                  <a:pt x="73544" y="73771"/>
                </a:cubicBezTo>
                <a:cubicBezTo>
                  <a:pt x="37395" y="110032"/>
                  <a:pt x="17451" y="157545"/>
                  <a:pt x="17451" y="208810"/>
                </a:cubicBezTo>
                <a:cubicBezTo>
                  <a:pt x="17451" y="260075"/>
                  <a:pt x="37395" y="308839"/>
                  <a:pt x="73544" y="345099"/>
                </a:cubicBezTo>
                <a:cubicBezTo>
                  <a:pt x="109692" y="380109"/>
                  <a:pt x="157059" y="400115"/>
                  <a:pt x="208166" y="400115"/>
                </a:cubicBezTo>
                <a:cubicBezTo>
                  <a:pt x="259272" y="400115"/>
                  <a:pt x="307886" y="380109"/>
                  <a:pt x="342788" y="345099"/>
                </a:cubicBezTo>
                <a:cubicBezTo>
                  <a:pt x="378936" y="308839"/>
                  <a:pt x="398880" y="260075"/>
                  <a:pt x="398880" y="208810"/>
                </a:cubicBezTo>
                <a:cubicBezTo>
                  <a:pt x="398880" y="157545"/>
                  <a:pt x="378936" y="110032"/>
                  <a:pt x="342788" y="73771"/>
                </a:cubicBezTo>
                <a:cubicBezTo>
                  <a:pt x="307886" y="37511"/>
                  <a:pt x="259272" y="17505"/>
                  <a:pt x="208166" y="17505"/>
                </a:cubicBezTo>
                <a:close/>
                <a:moveTo>
                  <a:pt x="208166" y="0"/>
                </a:moveTo>
                <a:cubicBezTo>
                  <a:pt x="264258" y="0"/>
                  <a:pt x="315365" y="22507"/>
                  <a:pt x="355253" y="61268"/>
                </a:cubicBezTo>
                <a:cubicBezTo>
                  <a:pt x="393894" y="101279"/>
                  <a:pt x="416331" y="153794"/>
                  <a:pt x="416331" y="208810"/>
                </a:cubicBezTo>
                <a:cubicBezTo>
                  <a:pt x="416331" y="242570"/>
                  <a:pt x="407606" y="275079"/>
                  <a:pt x="393894" y="303837"/>
                </a:cubicBezTo>
                <a:lnTo>
                  <a:pt x="622004" y="533903"/>
                </a:lnTo>
                <a:cubicBezTo>
                  <a:pt x="646934" y="557660"/>
                  <a:pt x="646934" y="597671"/>
                  <a:pt x="622004" y="623929"/>
                </a:cubicBezTo>
                <a:cubicBezTo>
                  <a:pt x="609539" y="636432"/>
                  <a:pt x="592088" y="641434"/>
                  <a:pt x="577130" y="641434"/>
                </a:cubicBezTo>
                <a:cubicBezTo>
                  <a:pt x="559679" y="641434"/>
                  <a:pt x="543474" y="636432"/>
                  <a:pt x="532256" y="623929"/>
                </a:cubicBezTo>
                <a:lnTo>
                  <a:pt x="302900" y="395113"/>
                </a:lnTo>
                <a:cubicBezTo>
                  <a:pt x="274230" y="410118"/>
                  <a:pt x="241821" y="417620"/>
                  <a:pt x="208166" y="417620"/>
                </a:cubicBezTo>
                <a:cubicBezTo>
                  <a:pt x="153320" y="417620"/>
                  <a:pt x="100967" y="396364"/>
                  <a:pt x="61079" y="356352"/>
                </a:cubicBezTo>
                <a:cubicBezTo>
                  <a:pt x="22437" y="316341"/>
                  <a:pt x="0" y="265076"/>
                  <a:pt x="0" y="208810"/>
                </a:cubicBezTo>
                <a:cubicBezTo>
                  <a:pt x="0" y="153794"/>
                  <a:pt x="22437" y="101279"/>
                  <a:pt x="61079" y="61268"/>
                </a:cubicBezTo>
                <a:cubicBezTo>
                  <a:pt x="100967" y="22507"/>
                  <a:pt x="153320" y="0"/>
                  <a:pt x="2081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93" name="Freeform: Shape 892"/>
          <p:cNvSpPr>
            <a:spLocks noChangeArrowheads="1"/>
          </p:cNvSpPr>
          <p:nvPr/>
        </p:nvSpPr>
        <p:spPr bwMode="auto">
          <a:xfrm>
            <a:off x="5923617" y="470997"/>
            <a:ext cx="344140" cy="287024"/>
          </a:xfrm>
          <a:custGeom>
            <a:avLst/>
            <a:gdLst>
              <a:gd name="connsiteX0" fmla="*/ 343527 w 688279"/>
              <a:gd name="connsiteY0" fmla="*/ 349293 h 574047"/>
              <a:gd name="connsiteX1" fmla="*/ 313800 w 688279"/>
              <a:gd name="connsiteY1" fmla="*/ 406472 h 574047"/>
              <a:gd name="connsiteX2" fmla="*/ 300175 w 688279"/>
              <a:gd name="connsiteY2" fmla="*/ 416417 h 574047"/>
              <a:gd name="connsiteX3" fmla="*/ 237005 w 688279"/>
              <a:gd name="connsiteY3" fmla="*/ 426361 h 574047"/>
              <a:gd name="connsiteX4" fmla="*/ 235767 w 688279"/>
              <a:gd name="connsiteY4" fmla="*/ 428847 h 574047"/>
              <a:gd name="connsiteX5" fmla="*/ 237005 w 688279"/>
              <a:gd name="connsiteY5" fmla="*/ 430090 h 574047"/>
              <a:gd name="connsiteX6" fmla="*/ 281596 w 688279"/>
              <a:gd name="connsiteY6" fmla="*/ 476082 h 574047"/>
              <a:gd name="connsiteX7" fmla="*/ 286551 w 688279"/>
              <a:gd name="connsiteY7" fmla="*/ 490999 h 574047"/>
              <a:gd name="connsiteX8" fmla="*/ 276641 w 688279"/>
              <a:gd name="connsiteY8" fmla="*/ 555637 h 574047"/>
              <a:gd name="connsiteX9" fmla="*/ 277880 w 688279"/>
              <a:gd name="connsiteY9" fmla="*/ 556880 h 574047"/>
              <a:gd name="connsiteX10" fmla="*/ 279119 w 688279"/>
              <a:gd name="connsiteY10" fmla="*/ 556880 h 574047"/>
              <a:gd name="connsiteX11" fmla="*/ 336096 w 688279"/>
              <a:gd name="connsiteY11" fmla="*/ 528290 h 574047"/>
              <a:gd name="connsiteX12" fmla="*/ 353436 w 688279"/>
              <a:gd name="connsiteY12" fmla="*/ 528290 h 574047"/>
              <a:gd name="connsiteX13" fmla="*/ 409175 w 688279"/>
              <a:gd name="connsiteY13" fmla="*/ 556880 h 574047"/>
              <a:gd name="connsiteX14" fmla="*/ 410413 w 688279"/>
              <a:gd name="connsiteY14" fmla="*/ 556880 h 574047"/>
              <a:gd name="connsiteX15" fmla="*/ 411652 w 688279"/>
              <a:gd name="connsiteY15" fmla="*/ 555637 h 574047"/>
              <a:gd name="connsiteX16" fmla="*/ 402981 w 688279"/>
              <a:gd name="connsiteY16" fmla="*/ 490999 h 574047"/>
              <a:gd name="connsiteX17" fmla="*/ 407936 w 688279"/>
              <a:gd name="connsiteY17" fmla="*/ 476082 h 574047"/>
              <a:gd name="connsiteX18" fmla="*/ 451288 w 688279"/>
              <a:gd name="connsiteY18" fmla="*/ 430090 h 574047"/>
              <a:gd name="connsiteX19" fmla="*/ 452527 w 688279"/>
              <a:gd name="connsiteY19" fmla="*/ 428847 h 574047"/>
              <a:gd name="connsiteX20" fmla="*/ 451288 w 688279"/>
              <a:gd name="connsiteY20" fmla="*/ 426361 h 574047"/>
              <a:gd name="connsiteX21" fmla="*/ 388118 w 688279"/>
              <a:gd name="connsiteY21" fmla="*/ 416417 h 574047"/>
              <a:gd name="connsiteX22" fmla="*/ 374493 w 688279"/>
              <a:gd name="connsiteY22" fmla="*/ 406472 h 574047"/>
              <a:gd name="connsiteX23" fmla="*/ 346005 w 688279"/>
              <a:gd name="connsiteY23" fmla="*/ 349293 h 574047"/>
              <a:gd name="connsiteX24" fmla="*/ 344766 w 688279"/>
              <a:gd name="connsiteY24" fmla="*/ 349293 h 574047"/>
              <a:gd name="connsiteX25" fmla="*/ 343527 w 688279"/>
              <a:gd name="connsiteY25" fmla="*/ 349293 h 574047"/>
              <a:gd name="connsiteX26" fmla="*/ 324948 w 688279"/>
              <a:gd name="connsiteY26" fmla="*/ 213802 h 574047"/>
              <a:gd name="connsiteX27" fmla="*/ 313800 w 688279"/>
              <a:gd name="connsiteY27" fmla="*/ 224989 h 574047"/>
              <a:gd name="connsiteX28" fmla="*/ 313800 w 688279"/>
              <a:gd name="connsiteY28" fmla="*/ 321946 h 574047"/>
              <a:gd name="connsiteX29" fmla="*/ 324948 w 688279"/>
              <a:gd name="connsiteY29" fmla="*/ 331890 h 574047"/>
              <a:gd name="connsiteX30" fmla="*/ 364584 w 688279"/>
              <a:gd name="connsiteY30" fmla="*/ 331890 h 574047"/>
              <a:gd name="connsiteX31" fmla="*/ 374493 w 688279"/>
              <a:gd name="connsiteY31" fmla="*/ 321946 h 574047"/>
              <a:gd name="connsiteX32" fmla="*/ 374493 w 688279"/>
              <a:gd name="connsiteY32" fmla="*/ 224989 h 574047"/>
              <a:gd name="connsiteX33" fmla="*/ 364584 w 688279"/>
              <a:gd name="connsiteY33" fmla="*/ 213802 h 574047"/>
              <a:gd name="connsiteX34" fmla="*/ 559235 w 688279"/>
              <a:gd name="connsiteY34" fmla="*/ 179552 h 574047"/>
              <a:gd name="connsiteX35" fmla="*/ 529156 w 688279"/>
              <a:gd name="connsiteY35" fmla="*/ 236909 h 574047"/>
              <a:gd name="connsiteX36" fmla="*/ 516624 w 688279"/>
              <a:gd name="connsiteY36" fmla="*/ 245637 h 574047"/>
              <a:gd name="connsiteX37" fmla="*/ 451453 w 688279"/>
              <a:gd name="connsiteY37" fmla="*/ 256859 h 574047"/>
              <a:gd name="connsiteX38" fmla="*/ 451453 w 688279"/>
              <a:gd name="connsiteY38" fmla="*/ 258106 h 574047"/>
              <a:gd name="connsiteX39" fmla="*/ 451453 w 688279"/>
              <a:gd name="connsiteY39" fmla="*/ 259352 h 574047"/>
              <a:gd name="connsiteX40" fmla="*/ 496571 w 688279"/>
              <a:gd name="connsiteY40" fmla="*/ 306734 h 574047"/>
              <a:gd name="connsiteX41" fmla="*/ 501584 w 688279"/>
              <a:gd name="connsiteY41" fmla="*/ 321697 h 574047"/>
              <a:gd name="connsiteX42" fmla="*/ 492811 w 688279"/>
              <a:gd name="connsiteY42" fmla="*/ 385288 h 574047"/>
              <a:gd name="connsiteX43" fmla="*/ 492811 w 688279"/>
              <a:gd name="connsiteY43" fmla="*/ 386535 h 574047"/>
              <a:gd name="connsiteX44" fmla="*/ 494065 w 688279"/>
              <a:gd name="connsiteY44" fmla="*/ 386535 h 574047"/>
              <a:gd name="connsiteX45" fmla="*/ 552969 w 688279"/>
              <a:gd name="connsiteY45" fmla="*/ 359103 h 574047"/>
              <a:gd name="connsiteX46" fmla="*/ 560488 w 688279"/>
              <a:gd name="connsiteY46" fmla="*/ 356610 h 574047"/>
              <a:gd name="connsiteX47" fmla="*/ 569261 w 688279"/>
              <a:gd name="connsiteY47" fmla="*/ 359103 h 574047"/>
              <a:gd name="connsiteX48" fmla="*/ 626912 w 688279"/>
              <a:gd name="connsiteY48" fmla="*/ 386535 h 574047"/>
              <a:gd name="connsiteX49" fmla="*/ 629418 w 688279"/>
              <a:gd name="connsiteY49" fmla="*/ 386535 h 574047"/>
              <a:gd name="connsiteX50" fmla="*/ 629418 w 688279"/>
              <a:gd name="connsiteY50" fmla="*/ 385288 h 574047"/>
              <a:gd name="connsiteX51" fmla="*/ 620646 w 688279"/>
              <a:gd name="connsiteY51" fmla="*/ 321697 h 574047"/>
              <a:gd name="connsiteX52" fmla="*/ 625659 w 688279"/>
              <a:gd name="connsiteY52" fmla="*/ 306734 h 574047"/>
              <a:gd name="connsiteX53" fmla="*/ 670777 w 688279"/>
              <a:gd name="connsiteY53" fmla="*/ 259352 h 574047"/>
              <a:gd name="connsiteX54" fmla="*/ 670777 w 688279"/>
              <a:gd name="connsiteY54" fmla="*/ 258106 h 574047"/>
              <a:gd name="connsiteX55" fmla="*/ 669523 w 688279"/>
              <a:gd name="connsiteY55" fmla="*/ 256859 h 574047"/>
              <a:gd name="connsiteX56" fmla="*/ 605606 w 688279"/>
              <a:gd name="connsiteY56" fmla="*/ 245637 h 574047"/>
              <a:gd name="connsiteX57" fmla="*/ 593073 w 688279"/>
              <a:gd name="connsiteY57" fmla="*/ 236909 h 574047"/>
              <a:gd name="connsiteX58" fmla="*/ 561742 w 688279"/>
              <a:gd name="connsiteY58" fmla="*/ 179552 h 574047"/>
              <a:gd name="connsiteX59" fmla="*/ 559235 w 688279"/>
              <a:gd name="connsiteY59" fmla="*/ 179552 h 574047"/>
              <a:gd name="connsiteX60" fmla="*/ 127788 w 688279"/>
              <a:gd name="connsiteY60" fmla="*/ 178305 h 574047"/>
              <a:gd name="connsiteX61" fmla="*/ 126535 w 688279"/>
              <a:gd name="connsiteY61" fmla="*/ 179552 h 574047"/>
              <a:gd name="connsiteX62" fmla="*/ 95204 w 688279"/>
              <a:gd name="connsiteY62" fmla="*/ 236909 h 574047"/>
              <a:gd name="connsiteX63" fmla="*/ 82671 w 688279"/>
              <a:gd name="connsiteY63" fmla="*/ 245637 h 574047"/>
              <a:gd name="connsiteX64" fmla="*/ 18755 w 688279"/>
              <a:gd name="connsiteY64" fmla="*/ 256859 h 574047"/>
              <a:gd name="connsiteX65" fmla="*/ 17502 w 688279"/>
              <a:gd name="connsiteY65" fmla="*/ 258106 h 574047"/>
              <a:gd name="connsiteX66" fmla="*/ 18755 w 688279"/>
              <a:gd name="connsiteY66" fmla="*/ 259352 h 574047"/>
              <a:gd name="connsiteX67" fmla="*/ 63872 w 688279"/>
              <a:gd name="connsiteY67" fmla="*/ 306734 h 574047"/>
              <a:gd name="connsiteX68" fmla="*/ 67632 w 688279"/>
              <a:gd name="connsiteY68" fmla="*/ 321697 h 574047"/>
              <a:gd name="connsiteX69" fmla="*/ 58859 w 688279"/>
              <a:gd name="connsiteY69" fmla="*/ 385288 h 574047"/>
              <a:gd name="connsiteX70" fmla="*/ 58859 w 688279"/>
              <a:gd name="connsiteY70" fmla="*/ 386535 h 574047"/>
              <a:gd name="connsiteX71" fmla="*/ 61366 w 688279"/>
              <a:gd name="connsiteY71" fmla="*/ 386535 h 574047"/>
              <a:gd name="connsiteX72" fmla="*/ 119016 w 688279"/>
              <a:gd name="connsiteY72" fmla="*/ 359103 h 574047"/>
              <a:gd name="connsiteX73" fmla="*/ 135308 w 688279"/>
              <a:gd name="connsiteY73" fmla="*/ 359103 h 574047"/>
              <a:gd name="connsiteX74" fmla="*/ 194211 w 688279"/>
              <a:gd name="connsiteY74" fmla="*/ 386535 h 574047"/>
              <a:gd name="connsiteX75" fmla="*/ 195464 w 688279"/>
              <a:gd name="connsiteY75" fmla="*/ 386535 h 574047"/>
              <a:gd name="connsiteX76" fmla="*/ 195464 w 688279"/>
              <a:gd name="connsiteY76" fmla="*/ 385288 h 574047"/>
              <a:gd name="connsiteX77" fmla="*/ 186692 w 688279"/>
              <a:gd name="connsiteY77" fmla="*/ 321697 h 574047"/>
              <a:gd name="connsiteX78" fmla="*/ 192958 w 688279"/>
              <a:gd name="connsiteY78" fmla="*/ 306734 h 574047"/>
              <a:gd name="connsiteX79" fmla="*/ 236822 w 688279"/>
              <a:gd name="connsiteY79" fmla="*/ 259352 h 574047"/>
              <a:gd name="connsiteX80" fmla="*/ 236822 w 688279"/>
              <a:gd name="connsiteY80" fmla="*/ 258106 h 574047"/>
              <a:gd name="connsiteX81" fmla="*/ 236822 w 688279"/>
              <a:gd name="connsiteY81" fmla="*/ 256859 h 574047"/>
              <a:gd name="connsiteX82" fmla="*/ 172906 w 688279"/>
              <a:gd name="connsiteY82" fmla="*/ 245637 h 574047"/>
              <a:gd name="connsiteX83" fmla="*/ 159120 w 688279"/>
              <a:gd name="connsiteY83" fmla="*/ 236909 h 574047"/>
              <a:gd name="connsiteX84" fmla="*/ 129042 w 688279"/>
              <a:gd name="connsiteY84" fmla="*/ 179552 h 574047"/>
              <a:gd name="connsiteX85" fmla="*/ 127788 w 688279"/>
              <a:gd name="connsiteY85" fmla="*/ 178305 h 574047"/>
              <a:gd name="connsiteX86" fmla="*/ 540436 w 688279"/>
              <a:gd name="connsiteY86" fmla="*/ 43641 h 574047"/>
              <a:gd name="connsiteX87" fmla="*/ 529156 w 688279"/>
              <a:gd name="connsiteY87" fmla="*/ 53616 h 574047"/>
              <a:gd name="connsiteX88" fmla="*/ 529156 w 688279"/>
              <a:gd name="connsiteY88" fmla="*/ 150873 h 574047"/>
              <a:gd name="connsiteX89" fmla="*/ 540436 w 688279"/>
              <a:gd name="connsiteY89" fmla="*/ 162095 h 574047"/>
              <a:gd name="connsiteX90" fmla="*/ 581794 w 688279"/>
              <a:gd name="connsiteY90" fmla="*/ 162095 h 574047"/>
              <a:gd name="connsiteX91" fmla="*/ 591820 w 688279"/>
              <a:gd name="connsiteY91" fmla="*/ 150873 h 574047"/>
              <a:gd name="connsiteX92" fmla="*/ 591820 w 688279"/>
              <a:gd name="connsiteY92" fmla="*/ 53616 h 574047"/>
              <a:gd name="connsiteX93" fmla="*/ 581794 w 688279"/>
              <a:gd name="connsiteY93" fmla="*/ 43641 h 574047"/>
              <a:gd name="connsiteX94" fmla="*/ 107736 w 688279"/>
              <a:gd name="connsiteY94" fmla="*/ 43641 h 574047"/>
              <a:gd name="connsiteX95" fmla="*/ 96457 w 688279"/>
              <a:gd name="connsiteY95" fmla="*/ 53616 h 574047"/>
              <a:gd name="connsiteX96" fmla="*/ 96457 w 688279"/>
              <a:gd name="connsiteY96" fmla="*/ 150873 h 574047"/>
              <a:gd name="connsiteX97" fmla="*/ 107736 w 688279"/>
              <a:gd name="connsiteY97" fmla="*/ 162095 h 574047"/>
              <a:gd name="connsiteX98" fmla="*/ 127788 w 688279"/>
              <a:gd name="connsiteY98" fmla="*/ 162095 h 574047"/>
              <a:gd name="connsiteX99" fmla="*/ 149094 w 688279"/>
              <a:gd name="connsiteY99" fmla="*/ 162095 h 574047"/>
              <a:gd name="connsiteX100" fmla="*/ 159120 w 688279"/>
              <a:gd name="connsiteY100" fmla="*/ 150873 h 574047"/>
              <a:gd name="connsiteX101" fmla="*/ 159120 w 688279"/>
              <a:gd name="connsiteY101" fmla="*/ 53616 h 574047"/>
              <a:gd name="connsiteX102" fmla="*/ 149094 w 688279"/>
              <a:gd name="connsiteY102" fmla="*/ 43641 h 574047"/>
              <a:gd name="connsiteX103" fmla="*/ 378209 w 688279"/>
              <a:gd name="connsiteY103" fmla="*/ 17403 h 574047"/>
              <a:gd name="connsiteX104" fmla="*/ 378209 w 688279"/>
              <a:gd name="connsiteY104" fmla="*/ 201372 h 574047"/>
              <a:gd name="connsiteX105" fmla="*/ 391834 w 688279"/>
              <a:gd name="connsiteY105" fmla="*/ 224989 h 574047"/>
              <a:gd name="connsiteX106" fmla="*/ 391834 w 688279"/>
              <a:gd name="connsiteY106" fmla="*/ 264766 h 574047"/>
              <a:gd name="connsiteX107" fmla="*/ 401743 w 688279"/>
              <a:gd name="connsiteY107" fmla="*/ 246121 h 574047"/>
              <a:gd name="connsiteX108" fmla="*/ 430231 w 688279"/>
              <a:gd name="connsiteY108" fmla="*/ 28590 h 574047"/>
              <a:gd name="connsiteX109" fmla="*/ 428993 w 688279"/>
              <a:gd name="connsiteY109" fmla="*/ 19889 h 574047"/>
              <a:gd name="connsiteX110" fmla="*/ 421561 w 688279"/>
              <a:gd name="connsiteY110" fmla="*/ 17403 h 574047"/>
              <a:gd name="connsiteX111" fmla="*/ 326187 w 688279"/>
              <a:gd name="connsiteY111" fmla="*/ 17403 h 574047"/>
              <a:gd name="connsiteX112" fmla="*/ 326187 w 688279"/>
              <a:gd name="connsiteY112" fmla="*/ 197643 h 574047"/>
              <a:gd name="connsiteX113" fmla="*/ 362107 w 688279"/>
              <a:gd name="connsiteY113" fmla="*/ 197643 h 574047"/>
              <a:gd name="connsiteX114" fmla="*/ 362107 w 688279"/>
              <a:gd name="connsiteY114" fmla="*/ 17403 h 574047"/>
              <a:gd name="connsiteX115" fmla="*/ 267971 w 688279"/>
              <a:gd name="connsiteY115" fmla="*/ 17403 h 574047"/>
              <a:gd name="connsiteX116" fmla="*/ 260539 w 688279"/>
              <a:gd name="connsiteY116" fmla="*/ 19889 h 574047"/>
              <a:gd name="connsiteX117" fmla="*/ 258062 w 688279"/>
              <a:gd name="connsiteY117" fmla="*/ 28590 h 574047"/>
              <a:gd name="connsiteX118" fmla="*/ 286551 w 688279"/>
              <a:gd name="connsiteY118" fmla="*/ 246121 h 574047"/>
              <a:gd name="connsiteX119" fmla="*/ 296460 w 688279"/>
              <a:gd name="connsiteY119" fmla="*/ 264766 h 574047"/>
              <a:gd name="connsiteX120" fmla="*/ 296460 w 688279"/>
              <a:gd name="connsiteY120" fmla="*/ 224989 h 574047"/>
              <a:gd name="connsiteX121" fmla="*/ 310084 w 688279"/>
              <a:gd name="connsiteY121" fmla="*/ 201372 h 574047"/>
              <a:gd name="connsiteX122" fmla="*/ 310084 w 688279"/>
              <a:gd name="connsiteY122" fmla="*/ 17403 h 574047"/>
              <a:gd name="connsiteX123" fmla="*/ 482785 w 688279"/>
              <a:gd name="connsiteY123" fmla="*/ 0 h 574047"/>
              <a:gd name="connsiteX124" fmla="*/ 492811 w 688279"/>
              <a:gd name="connsiteY124" fmla="*/ 7481 h 574047"/>
              <a:gd name="connsiteX125" fmla="*/ 501584 w 688279"/>
              <a:gd name="connsiteY125" fmla="*/ 76060 h 574047"/>
              <a:gd name="connsiteX126" fmla="*/ 512864 w 688279"/>
              <a:gd name="connsiteY126" fmla="*/ 93517 h 574047"/>
              <a:gd name="connsiteX127" fmla="*/ 512864 w 688279"/>
              <a:gd name="connsiteY127" fmla="*/ 53616 h 574047"/>
              <a:gd name="connsiteX128" fmla="*/ 525396 w 688279"/>
              <a:gd name="connsiteY128" fmla="*/ 31172 h 574047"/>
              <a:gd name="connsiteX129" fmla="*/ 525396 w 688279"/>
              <a:gd name="connsiteY129" fmla="*/ 8728 h 574047"/>
              <a:gd name="connsiteX130" fmla="*/ 534169 w 688279"/>
              <a:gd name="connsiteY130" fmla="*/ 0 h 574047"/>
              <a:gd name="connsiteX131" fmla="*/ 542942 w 688279"/>
              <a:gd name="connsiteY131" fmla="*/ 8728 h 574047"/>
              <a:gd name="connsiteX132" fmla="*/ 542942 w 688279"/>
              <a:gd name="connsiteY132" fmla="*/ 27432 h 574047"/>
              <a:gd name="connsiteX133" fmla="*/ 580541 w 688279"/>
              <a:gd name="connsiteY133" fmla="*/ 27432 h 574047"/>
              <a:gd name="connsiteX134" fmla="*/ 580541 w 688279"/>
              <a:gd name="connsiteY134" fmla="*/ 8728 h 574047"/>
              <a:gd name="connsiteX135" fmla="*/ 588060 w 688279"/>
              <a:gd name="connsiteY135" fmla="*/ 0 h 574047"/>
              <a:gd name="connsiteX136" fmla="*/ 596833 w 688279"/>
              <a:gd name="connsiteY136" fmla="*/ 8728 h 574047"/>
              <a:gd name="connsiteX137" fmla="*/ 596833 w 688279"/>
              <a:gd name="connsiteY137" fmla="*/ 31172 h 574047"/>
              <a:gd name="connsiteX138" fmla="*/ 609366 w 688279"/>
              <a:gd name="connsiteY138" fmla="*/ 53616 h 574047"/>
              <a:gd name="connsiteX139" fmla="*/ 609366 w 688279"/>
              <a:gd name="connsiteY139" fmla="*/ 93517 h 574047"/>
              <a:gd name="connsiteX140" fmla="*/ 619392 w 688279"/>
              <a:gd name="connsiteY140" fmla="*/ 76060 h 574047"/>
              <a:gd name="connsiteX141" fmla="*/ 629418 w 688279"/>
              <a:gd name="connsiteY141" fmla="*/ 7481 h 574047"/>
              <a:gd name="connsiteX142" fmla="*/ 639445 w 688279"/>
              <a:gd name="connsiteY142" fmla="*/ 0 h 574047"/>
              <a:gd name="connsiteX143" fmla="*/ 645711 w 688279"/>
              <a:gd name="connsiteY143" fmla="*/ 9975 h 574047"/>
              <a:gd name="connsiteX144" fmla="*/ 636938 w 688279"/>
              <a:gd name="connsiteY144" fmla="*/ 78554 h 574047"/>
              <a:gd name="connsiteX145" fmla="*/ 609366 w 688279"/>
              <a:gd name="connsiteY145" fmla="*/ 112220 h 574047"/>
              <a:gd name="connsiteX146" fmla="*/ 609366 w 688279"/>
              <a:gd name="connsiteY146" fmla="*/ 150873 h 574047"/>
              <a:gd name="connsiteX147" fmla="*/ 581794 w 688279"/>
              <a:gd name="connsiteY147" fmla="*/ 178305 h 574047"/>
              <a:gd name="connsiteX148" fmla="*/ 580541 w 688279"/>
              <a:gd name="connsiteY148" fmla="*/ 178305 h 574047"/>
              <a:gd name="connsiteX149" fmla="*/ 608113 w 688279"/>
              <a:gd name="connsiteY149" fmla="*/ 228180 h 574047"/>
              <a:gd name="connsiteX150" fmla="*/ 609366 w 688279"/>
              <a:gd name="connsiteY150" fmla="*/ 229427 h 574047"/>
              <a:gd name="connsiteX151" fmla="*/ 673283 w 688279"/>
              <a:gd name="connsiteY151" fmla="*/ 240649 h 574047"/>
              <a:gd name="connsiteX152" fmla="*/ 687069 w 688279"/>
              <a:gd name="connsiteY152" fmla="*/ 253118 h 574047"/>
              <a:gd name="connsiteX153" fmla="*/ 682056 w 688279"/>
              <a:gd name="connsiteY153" fmla="*/ 271821 h 574047"/>
              <a:gd name="connsiteX154" fmla="*/ 636938 w 688279"/>
              <a:gd name="connsiteY154" fmla="*/ 317956 h 574047"/>
              <a:gd name="connsiteX155" fmla="*/ 636938 w 688279"/>
              <a:gd name="connsiteY155" fmla="*/ 319203 h 574047"/>
              <a:gd name="connsiteX156" fmla="*/ 646964 w 688279"/>
              <a:gd name="connsiteY156" fmla="*/ 382794 h 574047"/>
              <a:gd name="connsiteX157" fmla="*/ 639445 w 688279"/>
              <a:gd name="connsiteY157" fmla="*/ 400251 h 574047"/>
              <a:gd name="connsiteX158" fmla="*/ 628165 w 688279"/>
              <a:gd name="connsiteY158" fmla="*/ 403991 h 574047"/>
              <a:gd name="connsiteX159" fmla="*/ 619392 w 688279"/>
              <a:gd name="connsiteY159" fmla="*/ 402744 h 574047"/>
              <a:gd name="connsiteX160" fmla="*/ 561742 w 688279"/>
              <a:gd name="connsiteY160" fmla="*/ 374066 h 574047"/>
              <a:gd name="connsiteX161" fmla="*/ 560488 w 688279"/>
              <a:gd name="connsiteY161" fmla="*/ 374066 h 574047"/>
              <a:gd name="connsiteX162" fmla="*/ 501584 w 688279"/>
              <a:gd name="connsiteY162" fmla="*/ 402744 h 574047"/>
              <a:gd name="connsiteX163" fmla="*/ 482785 w 688279"/>
              <a:gd name="connsiteY163" fmla="*/ 400251 h 574047"/>
              <a:gd name="connsiteX164" fmla="*/ 475265 w 688279"/>
              <a:gd name="connsiteY164" fmla="*/ 382794 h 574047"/>
              <a:gd name="connsiteX165" fmla="*/ 485292 w 688279"/>
              <a:gd name="connsiteY165" fmla="*/ 319203 h 574047"/>
              <a:gd name="connsiteX166" fmla="*/ 484038 w 688279"/>
              <a:gd name="connsiteY166" fmla="*/ 317956 h 574047"/>
              <a:gd name="connsiteX167" fmla="*/ 438920 w 688279"/>
              <a:gd name="connsiteY167" fmla="*/ 271821 h 574047"/>
              <a:gd name="connsiteX168" fmla="*/ 433907 w 688279"/>
              <a:gd name="connsiteY168" fmla="*/ 253118 h 574047"/>
              <a:gd name="connsiteX169" fmla="*/ 448947 w 688279"/>
              <a:gd name="connsiteY169" fmla="*/ 240649 h 574047"/>
              <a:gd name="connsiteX170" fmla="*/ 512864 w 688279"/>
              <a:gd name="connsiteY170" fmla="*/ 229427 h 574047"/>
              <a:gd name="connsiteX171" fmla="*/ 514117 w 688279"/>
              <a:gd name="connsiteY171" fmla="*/ 228180 h 574047"/>
              <a:gd name="connsiteX172" fmla="*/ 540436 w 688279"/>
              <a:gd name="connsiteY172" fmla="*/ 178305 h 574047"/>
              <a:gd name="connsiteX173" fmla="*/ 512864 w 688279"/>
              <a:gd name="connsiteY173" fmla="*/ 150873 h 574047"/>
              <a:gd name="connsiteX174" fmla="*/ 512864 w 688279"/>
              <a:gd name="connsiteY174" fmla="*/ 112220 h 574047"/>
              <a:gd name="connsiteX175" fmla="*/ 485292 w 688279"/>
              <a:gd name="connsiteY175" fmla="*/ 78554 h 574047"/>
              <a:gd name="connsiteX176" fmla="*/ 475265 w 688279"/>
              <a:gd name="connsiteY176" fmla="*/ 9975 h 574047"/>
              <a:gd name="connsiteX177" fmla="*/ 482785 w 688279"/>
              <a:gd name="connsiteY177" fmla="*/ 0 h 574047"/>
              <a:gd name="connsiteX178" fmla="*/ 267971 w 688279"/>
              <a:gd name="connsiteY178" fmla="*/ 0 h 574047"/>
              <a:gd name="connsiteX179" fmla="*/ 421561 w 688279"/>
              <a:gd name="connsiteY179" fmla="*/ 0 h 574047"/>
              <a:gd name="connsiteX180" fmla="*/ 441379 w 688279"/>
              <a:gd name="connsiteY180" fmla="*/ 9944 h 574047"/>
              <a:gd name="connsiteX181" fmla="*/ 447572 w 688279"/>
              <a:gd name="connsiteY181" fmla="*/ 31076 h 574047"/>
              <a:gd name="connsiteX182" fmla="*/ 419084 w 688279"/>
              <a:gd name="connsiteY182" fmla="*/ 248607 h 574047"/>
              <a:gd name="connsiteX183" fmla="*/ 391834 w 688279"/>
              <a:gd name="connsiteY183" fmla="*/ 283412 h 574047"/>
              <a:gd name="connsiteX184" fmla="*/ 391834 w 688279"/>
              <a:gd name="connsiteY184" fmla="*/ 321946 h 574047"/>
              <a:gd name="connsiteX185" fmla="*/ 364584 w 688279"/>
              <a:gd name="connsiteY185" fmla="*/ 349293 h 574047"/>
              <a:gd name="connsiteX186" fmla="*/ 363345 w 688279"/>
              <a:gd name="connsiteY186" fmla="*/ 349293 h 574047"/>
              <a:gd name="connsiteX187" fmla="*/ 389357 w 688279"/>
              <a:gd name="connsiteY187" fmla="*/ 399014 h 574047"/>
              <a:gd name="connsiteX188" fmla="*/ 390595 w 688279"/>
              <a:gd name="connsiteY188" fmla="*/ 399014 h 574047"/>
              <a:gd name="connsiteX189" fmla="*/ 453765 w 688279"/>
              <a:gd name="connsiteY189" fmla="*/ 410201 h 574047"/>
              <a:gd name="connsiteX190" fmla="*/ 468629 w 688279"/>
              <a:gd name="connsiteY190" fmla="*/ 422632 h 574047"/>
              <a:gd name="connsiteX191" fmla="*/ 463674 w 688279"/>
              <a:gd name="connsiteY191" fmla="*/ 441277 h 574047"/>
              <a:gd name="connsiteX192" fmla="*/ 419084 w 688279"/>
              <a:gd name="connsiteY192" fmla="*/ 487270 h 574047"/>
              <a:gd name="connsiteX193" fmla="*/ 419084 w 688279"/>
              <a:gd name="connsiteY193" fmla="*/ 488513 h 574047"/>
              <a:gd name="connsiteX194" fmla="*/ 428993 w 688279"/>
              <a:gd name="connsiteY194" fmla="*/ 553150 h 574047"/>
              <a:gd name="connsiteX195" fmla="*/ 421561 w 688279"/>
              <a:gd name="connsiteY195" fmla="*/ 570553 h 574047"/>
              <a:gd name="connsiteX196" fmla="*/ 401743 w 688279"/>
              <a:gd name="connsiteY196" fmla="*/ 571796 h 574047"/>
              <a:gd name="connsiteX197" fmla="*/ 346005 w 688279"/>
              <a:gd name="connsiteY197" fmla="*/ 543206 h 574047"/>
              <a:gd name="connsiteX198" fmla="*/ 344766 w 688279"/>
              <a:gd name="connsiteY198" fmla="*/ 543206 h 574047"/>
              <a:gd name="connsiteX199" fmla="*/ 286551 w 688279"/>
              <a:gd name="connsiteY199" fmla="*/ 571796 h 574047"/>
              <a:gd name="connsiteX200" fmla="*/ 277880 w 688279"/>
              <a:gd name="connsiteY200" fmla="*/ 573039 h 574047"/>
              <a:gd name="connsiteX201" fmla="*/ 267971 w 688279"/>
              <a:gd name="connsiteY201" fmla="*/ 570553 h 574047"/>
              <a:gd name="connsiteX202" fmla="*/ 260539 w 688279"/>
              <a:gd name="connsiteY202" fmla="*/ 553150 h 574047"/>
              <a:gd name="connsiteX203" fmla="*/ 269210 w 688279"/>
              <a:gd name="connsiteY203" fmla="*/ 488513 h 574047"/>
              <a:gd name="connsiteX204" fmla="*/ 269210 w 688279"/>
              <a:gd name="connsiteY204" fmla="*/ 487270 h 574047"/>
              <a:gd name="connsiteX205" fmla="*/ 224619 w 688279"/>
              <a:gd name="connsiteY205" fmla="*/ 441277 h 574047"/>
              <a:gd name="connsiteX206" fmla="*/ 219665 w 688279"/>
              <a:gd name="connsiteY206" fmla="*/ 422632 h 574047"/>
              <a:gd name="connsiteX207" fmla="*/ 234528 w 688279"/>
              <a:gd name="connsiteY207" fmla="*/ 410201 h 574047"/>
              <a:gd name="connsiteX208" fmla="*/ 297698 w 688279"/>
              <a:gd name="connsiteY208" fmla="*/ 399014 h 574047"/>
              <a:gd name="connsiteX209" fmla="*/ 298937 w 688279"/>
              <a:gd name="connsiteY209" fmla="*/ 399014 h 574047"/>
              <a:gd name="connsiteX210" fmla="*/ 324948 w 688279"/>
              <a:gd name="connsiteY210" fmla="*/ 349293 h 574047"/>
              <a:gd name="connsiteX211" fmla="*/ 296460 w 688279"/>
              <a:gd name="connsiteY211" fmla="*/ 321946 h 574047"/>
              <a:gd name="connsiteX212" fmla="*/ 296460 w 688279"/>
              <a:gd name="connsiteY212" fmla="*/ 283412 h 574047"/>
              <a:gd name="connsiteX213" fmla="*/ 269210 w 688279"/>
              <a:gd name="connsiteY213" fmla="*/ 248607 h 574047"/>
              <a:gd name="connsiteX214" fmla="*/ 240721 w 688279"/>
              <a:gd name="connsiteY214" fmla="*/ 31076 h 574047"/>
              <a:gd name="connsiteX215" fmla="*/ 246914 w 688279"/>
              <a:gd name="connsiteY215" fmla="*/ 9944 h 574047"/>
              <a:gd name="connsiteX216" fmla="*/ 267971 w 688279"/>
              <a:gd name="connsiteY216" fmla="*/ 0 h 574047"/>
              <a:gd name="connsiteX217" fmla="*/ 50087 w 688279"/>
              <a:gd name="connsiteY217" fmla="*/ 0 h 574047"/>
              <a:gd name="connsiteX218" fmla="*/ 58859 w 688279"/>
              <a:gd name="connsiteY218" fmla="*/ 7481 h 574047"/>
              <a:gd name="connsiteX219" fmla="*/ 68885 w 688279"/>
              <a:gd name="connsiteY219" fmla="*/ 76060 h 574047"/>
              <a:gd name="connsiteX220" fmla="*/ 78911 w 688279"/>
              <a:gd name="connsiteY220" fmla="*/ 93517 h 574047"/>
              <a:gd name="connsiteX221" fmla="*/ 78911 w 688279"/>
              <a:gd name="connsiteY221" fmla="*/ 53616 h 574047"/>
              <a:gd name="connsiteX222" fmla="*/ 91444 w 688279"/>
              <a:gd name="connsiteY222" fmla="*/ 31172 h 574047"/>
              <a:gd name="connsiteX223" fmla="*/ 91444 w 688279"/>
              <a:gd name="connsiteY223" fmla="*/ 8728 h 574047"/>
              <a:gd name="connsiteX224" fmla="*/ 100217 w 688279"/>
              <a:gd name="connsiteY224" fmla="*/ 0 h 574047"/>
              <a:gd name="connsiteX225" fmla="*/ 108990 w 688279"/>
              <a:gd name="connsiteY225" fmla="*/ 8728 h 574047"/>
              <a:gd name="connsiteX226" fmla="*/ 108990 w 688279"/>
              <a:gd name="connsiteY226" fmla="*/ 27432 h 574047"/>
              <a:gd name="connsiteX227" fmla="*/ 146587 w 688279"/>
              <a:gd name="connsiteY227" fmla="*/ 27432 h 574047"/>
              <a:gd name="connsiteX228" fmla="*/ 146587 w 688279"/>
              <a:gd name="connsiteY228" fmla="*/ 8728 h 574047"/>
              <a:gd name="connsiteX229" fmla="*/ 154107 w 688279"/>
              <a:gd name="connsiteY229" fmla="*/ 0 h 574047"/>
              <a:gd name="connsiteX230" fmla="*/ 162880 w 688279"/>
              <a:gd name="connsiteY230" fmla="*/ 8728 h 574047"/>
              <a:gd name="connsiteX231" fmla="*/ 162880 w 688279"/>
              <a:gd name="connsiteY231" fmla="*/ 31172 h 574047"/>
              <a:gd name="connsiteX232" fmla="*/ 176666 w 688279"/>
              <a:gd name="connsiteY232" fmla="*/ 53616 h 574047"/>
              <a:gd name="connsiteX233" fmla="*/ 176666 w 688279"/>
              <a:gd name="connsiteY233" fmla="*/ 93517 h 574047"/>
              <a:gd name="connsiteX234" fmla="*/ 186692 w 688279"/>
              <a:gd name="connsiteY234" fmla="*/ 76060 h 574047"/>
              <a:gd name="connsiteX235" fmla="*/ 195464 w 688279"/>
              <a:gd name="connsiteY235" fmla="*/ 7481 h 574047"/>
              <a:gd name="connsiteX236" fmla="*/ 205490 w 688279"/>
              <a:gd name="connsiteY236" fmla="*/ 0 h 574047"/>
              <a:gd name="connsiteX237" fmla="*/ 213010 w 688279"/>
              <a:gd name="connsiteY237" fmla="*/ 9975 h 574047"/>
              <a:gd name="connsiteX238" fmla="*/ 202984 w 688279"/>
              <a:gd name="connsiteY238" fmla="*/ 78554 h 574047"/>
              <a:gd name="connsiteX239" fmla="*/ 176666 w 688279"/>
              <a:gd name="connsiteY239" fmla="*/ 112220 h 574047"/>
              <a:gd name="connsiteX240" fmla="*/ 176666 w 688279"/>
              <a:gd name="connsiteY240" fmla="*/ 150873 h 574047"/>
              <a:gd name="connsiteX241" fmla="*/ 149094 w 688279"/>
              <a:gd name="connsiteY241" fmla="*/ 178305 h 574047"/>
              <a:gd name="connsiteX242" fmla="*/ 147841 w 688279"/>
              <a:gd name="connsiteY242" fmla="*/ 178305 h 574047"/>
              <a:gd name="connsiteX243" fmla="*/ 174159 w 688279"/>
              <a:gd name="connsiteY243" fmla="*/ 228180 h 574047"/>
              <a:gd name="connsiteX244" fmla="*/ 175412 w 688279"/>
              <a:gd name="connsiteY244" fmla="*/ 229427 h 574047"/>
              <a:gd name="connsiteX245" fmla="*/ 239328 w 688279"/>
              <a:gd name="connsiteY245" fmla="*/ 240649 h 574047"/>
              <a:gd name="connsiteX246" fmla="*/ 253114 w 688279"/>
              <a:gd name="connsiteY246" fmla="*/ 253118 h 574047"/>
              <a:gd name="connsiteX247" fmla="*/ 249354 w 688279"/>
              <a:gd name="connsiteY247" fmla="*/ 271821 h 574047"/>
              <a:gd name="connsiteX248" fmla="*/ 204237 w 688279"/>
              <a:gd name="connsiteY248" fmla="*/ 317956 h 574047"/>
              <a:gd name="connsiteX249" fmla="*/ 202984 w 688279"/>
              <a:gd name="connsiteY249" fmla="*/ 319203 h 574047"/>
              <a:gd name="connsiteX250" fmla="*/ 213010 w 688279"/>
              <a:gd name="connsiteY250" fmla="*/ 382794 h 574047"/>
              <a:gd name="connsiteX251" fmla="*/ 206744 w 688279"/>
              <a:gd name="connsiteY251" fmla="*/ 400251 h 574047"/>
              <a:gd name="connsiteX252" fmla="*/ 194211 w 688279"/>
              <a:gd name="connsiteY252" fmla="*/ 403991 h 574047"/>
              <a:gd name="connsiteX253" fmla="*/ 186692 w 688279"/>
              <a:gd name="connsiteY253" fmla="*/ 402744 h 574047"/>
              <a:gd name="connsiteX254" fmla="*/ 129042 w 688279"/>
              <a:gd name="connsiteY254" fmla="*/ 374066 h 574047"/>
              <a:gd name="connsiteX255" fmla="*/ 127788 w 688279"/>
              <a:gd name="connsiteY255" fmla="*/ 374066 h 574047"/>
              <a:gd name="connsiteX256" fmla="*/ 68885 w 688279"/>
              <a:gd name="connsiteY256" fmla="*/ 402744 h 574047"/>
              <a:gd name="connsiteX257" fmla="*/ 50087 w 688279"/>
              <a:gd name="connsiteY257" fmla="*/ 400251 h 574047"/>
              <a:gd name="connsiteX258" fmla="*/ 42567 w 688279"/>
              <a:gd name="connsiteY258" fmla="*/ 382794 h 574047"/>
              <a:gd name="connsiteX259" fmla="*/ 51340 w 688279"/>
              <a:gd name="connsiteY259" fmla="*/ 319203 h 574047"/>
              <a:gd name="connsiteX260" fmla="*/ 51340 w 688279"/>
              <a:gd name="connsiteY260" fmla="*/ 317956 h 574047"/>
              <a:gd name="connsiteX261" fmla="*/ 6223 w 688279"/>
              <a:gd name="connsiteY261" fmla="*/ 271821 h 574047"/>
              <a:gd name="connsiteX262" fmla="*/ 1210 w 688279"/>
              <a:gd name="connsiteY262" fmla="*/ 253118 h 574047"/>
              <a:gd name="connsiteX263" fmla="*/ 16249 w 688279"/>
              <a:gd name="connsiteY263" fmla="*/ 240649 h 574047"/>
              <a:gd name="connsiteX264" fmla="*/ 78911 w 688279"/>
              <a:gd name="connsiteY264" fmla="*/ 229427 h 574047"/>
              <a:gd name="connsiteX265" fmla="*/ 81418 w 688279"/>
              <a:gd name="connsiteY265" fmla="*/ 228180 h 574047"/>
              <a:gd name="connsiteX266" fmla="*/ 107736 w 688279"/>
              <a:gd name="connsiteY266" fmla="*/ 178305 h 574047"/>
              <a:gd name="connsiteX267" fmla="*/ 78911 w 688279"/>
              <a:gd name="connsiteY267" fmla="*/ 150873 h 574047"/>
              <a:gd name="connsiteX268" fmla="*/ 78911 w 688279"/>
              <a:gd name="connsiteY268" fmla="*/ 112220 h 574047"/>
              <a:gd name="connsiteX269" fmla="*/ 51340 w 688279"/>
              <a:gd name="connsiteY269" fmla="*/ 78554 h 574047"/>
              <a:gd name="connsiteX270" fmla="*/ 42567 w 688279"/>
              <a:gd name="connsiteY270" fmla="*/ 9975 h 574047"/>
              <a:gd name="connsiteX271" fmla="*/ 50087 w 688279"/>
              <a:gd name="connsiteY271" fmla="*/ 0 h 57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</a:cxnLst>
            <a:rect l="l" t="t" r="r" b="b"/>
            <a:pathLst>
              <a:path w="688279" h="574047">
                <a:moveTo>
                  <a:pt x="343527" y="349293"/>
                </a:moveTo>
                <a:lnTo>
                  <a:pt x="313800" y="406472"/>
                </a:lnTo>
                <a:cubicBezTo>
                  <a:pt x="311323" y="411444"/>
                  <a:pt x="306369" y="415174"/>
                  <a:pt x="300175" y="416417"/>
                </a:cubicBezTo>
                <a:lnTo>
                  <a:pt x="237005" y="426361"/>
                </a:lnTo>
                <a:cubicBezTo>
                  <a:pt x="237005" y="427604"/>
                  <a:pt x="237005" y="427604"/>
                  <a:pt x="235767" y="428847"/>
                </a:cubicBezTo>
                <a:cubicBezTo>
                  <a:pt x="235767" y="428847"/>
                  <a:pt x="235767" y="428847"/>
                  <a:pt x="237005" y="430090"/>
                </a:cubicBezTo>
                <a:lnTo>
                  <a:pt x="281596" y="476082"/>
                </a:lnTo>
                <a:cubicBezTo>
                  <a:pt x="285312" y="479811"/>
                  <a:pt x="286551" y="486027"/>
                  <a:pt x="286551" y="490999"/>
                </a:cubicBezTo>
                <a:lnTo>
                  <a:pt x="276641" y="555637"/>
                </a:lnTo>
                <a:cubicBezTo>
                  <a:pt x="276641" y="555637"/>
                  <a:pt x="277880" y="555637"/>
                  <a:pt x="277880" y="556880"/>
                </a:cubicBezTo>
                <a:lnTo>
                  <a:pt x="279119" y="556880"/>
                </a:lnTo>
                <a:lnTo>
                  <a:pt x="336096" y="528290"/>
                </a:lnTo>
                <a:cubicBezTo>
                  <a:pt x="342289" y="525804"/>
                  <a:pt x="347243" y="525804"/>
                  <a:pt x="353436" y="528290"/>
                </a:cubicBezTo>
                <a:lnTo>
                  <a:pt x="409175" y="556880"/>
                </a:lnTo>
                <a:lnTo>
                  <a:pt x="410413" y="556880"/>
                </a:lnTo>
                <a:cubicBezTo>
                  <a:pt x="410413" y="555637"/>
                  <a:pt x="411652" y="555637"/>
                  <a:pt x="411652" y="555637"/>
                </a:cubicBezTo>
                <a:lnTo>
                  <a:pt x="402981" y="490999"/>
                </a:lnTo>
                <a:cubicBezTo>
                  <a:pt x="401743" y="486027"/>
                  <a:pt x="402981" y="479811"/>
                  <a:pt x="407936" y="476082"/>
                </a:cubicBezTo>
                <a:lnTo>
                  <a:pt x="451288" y="430090"/>
                </a:lnTo>
                <a:cubicBezTo>
                  <a:pt x="452527" y="428847"/>
                  <a:pt x="452527" y="428847"/>
                  <a:pt x="452527" y="428847"/>
                </a:cubicBezTo>
                <a:cubicBezTo>
                  <a:pt x="451288" y="427604"/>
                  <a:pt x="451288" y="427604"/>
                  <a:pt x="451288" y="426361"/>
                </a:cubicBezTo>
                <a:lnTo>
                  <a:pt x="388118" y="416417"/>
                </a:lnTo>
                <a:cubicBezTo>
                  <a:pt x="381925" y="415174"/>
                  <a:pt x="378209" y="411444"/>
                  <a:pt x="374493" y="406472"/>
                </a:cubicBezTo>
                <a:lnTo>
                  <a:pt x="346005" y="349293"/>
                </a:lnTo>
                <a:cubicBezTo>
                  <a:pt x="346005" y="349293"/>
                  <a:pt x="346005" y="349293"/>
                  <a:pt x="344766" y="349293"/>
                </a:cubicBezTo>
                <a:cubicBezTo>
                  <a:pt x="344766" y="349293"/>
                  <a:pt x="344766" y="349293"/>
                  <a:pt x="343527" y="349293"/>
                </a:cubicBezTo>
                <a:close/>
                <a:moveTo>
                  <a:pt x="324948" y="213802"/>
                </a:moveTo>
                <a:cubicBezTo>
                  <a:pt x="318755" y="213802"/>
                  <a:pt x="313800" y="218774"/>
                  <a:pt x="313800" y="224989"/>
                </a:cubicBezTo>
                <a:lnTo>
                  <a:pt x="313800" y="321946"/>
                </a:lnTo>
                <a:cubicBezTo>
                  <a:pt x="313800" y="326918"/>
                  <a:pt x="318755" y="331890"/>
                  <a:pt x="324948" y="331890"/>
                </a:cubicBezTo>
                <a:lnTo>
                  <a:pt x="364584" y="331890"/>
                </a:lnTo>
                <a:cubicBezTo>
                  <a:pt x="370777" y="331890"/>
                  <a:pt x="374493" y="326918"/>
                  <a:pt x="374493" y="321946"/>
                </a:cubicBezTo>
                <a:lnTo>
                  <a:pt x="374493" y="224989"/>
                </a:lnTo>
                <a:cubicBezTo>
                  <a:pt x="374493" y="218774"/>
                  <a:pt x="370777" y="213802"/>
                  <a:pt x="364584" y="213802"/>
                </a:cubicBezTo>
                <a:close/>
                <a:moveTo>
                  <a:pt x="559235" y="179552"/>
                </a:moveTo>
                <a:lnTo>
                  <a:pt x="529156" y="236909"/>
                </a:lnTo>
                <a:cubicBezTo>
                  <a:pt x="526650" y="241896"/>
                  <a:pt x="521637" y="245637"/>
                  <a:pt x="516624" y="245637"/>
                </a:cubicBezTo>
                <a:lnTo>
                  <a:pt x="451453" y="256859"/>
                </a:lnTo>
                <a:cubicBezTo>
                  <a:pt x="451453" y="256859"/>
                  <a:pt x="451453" y="256859"/>
                  <a:pt x="451453" y="258106"/>
                </a:cubicBezTo>
                <a:cubicBezTo>
                  <a:pt x="450200" y="259352"/>
                  <a:pt x="450200" y="259352"/>
                  <a:pt x="451453" y="259352"/>
                </a:cubicBezTo>
                <a:lnTo>
                  <a:pt x="496571" y="306734"/>
                </a:lnTo>
                <a:cubicBezTo>
                  <a:pt x="500331" y="309228"/>
                  <a:pt x="502837" y="315462"/>
                  <a:pt x="501584" y="321697"/>
                </a:cubicBezTo>
                <a:lnTo>
                  <a:pt x="492811" y="385288"/>
                </a:lnTo>
                <a:cubicBezTo>
                  <a:pt x="492811" y="386535"/>
                  <a:pt x="492811" y="386535"/>
                  <a:pt x="492811" y="386535"/>
                </a:cubicBezTo>
                <a:cubicBezTo>
                  <a:pt x="492811" y="387782"/>
                  <a:pt x="494065" y="387782"/>
                  <a:pt x="494065" y="386535"/>
                </a:cubicBezTo>
                <a:lnTo>
                  <a:pt x="552969" y="359103"/>
                </a:lnTo>
                <a:cubicBezTo>
                  <a:pt x="555475" y="357857"/>
                  <a:pt x="557982" y="356610"/>
                  <a:pt x="560488" y="356610"/>
                </a:cubicBezTo>
                <a:cubicBezTo>
                  <a:pt x="564248" y="356610"/>
                  <a:pt x="566755" y="357857"/>
                  <a:pt x="569261" y="359103"/>
                </a:cubicBezTo>
                <a:lnTo>
                  <a:pt x="626912" y="386535"/>
                </a:lnTo>
                <a:cubicBezTo>
                  <a:pt x="628165" y="387782"/>
                  <a:pt x="628165" y="387782"/>
                  <a:pt x="629418" y="386535"/>
                </a:cubicBezTo>
                <a:cubicBezTo>
                  <a:pt x="629418" y="386535"/>
                  <a:pt x="629418" y="386535"/>
                  <a:pt x="629418" y="385288"/>
                </a:cubicBezTo>
                <a:lnTo>
                  <a:pt x="620646" y="321697"/>
                </a:lnTo>
                <a:cubicBezTo>
                  <a:pt x="619392" y="315462"/>
                  <a:pt x="621899" y="309228"/>
                  <a:pt x="625659" y="306734"/>
                </a:cubicBezTo>
                <a:lnTo>
                  <a:pt x="670777" y="259352"/>
                </a:lnTo>
                <a:cubicBezTo>
                  <a:pt x="670777" y="259352"/>
                  <a:pt x="670777" y="259352"/>
                  <a:pt x="670777" y="258106"/>
                </a:cubicBezTo>
                <a:cubicBezTo>
                  <a:pt x="670777" y="256859"/>
                  <a:pt x="670777" y="256859"/>
                  <a:pt x="669523" y="256859"/>
                </a:cubicBezTo>
                <a:lnTo>
                  <a:pt x="605606" y="245637"/>
                </a:lnTo>
                <a:cubicBezTo>
                  <a:pt x="599340" y="245637"/>
                  <a:pt x="595580" y="241896"/>
                  <a:pt x="593073" y="236909"/>
                </a:cubicBezTo>
                <a:lnTo>
                  <a:pt x="561742" y="179552"/>
                </a:lnTo>
                <a:cubicBezTo>
                  <a:pt x="561742" y="178305"/>
                  <a:pt x="560488" y="178305"/>
                  <a:pt x="559235" y="179552"/>
                </a:cubicBezTo>
                <a:close/>
                <a:moveTo>
                  <a:pt x="127788" y="178305"/>
                </a:moveTo>
                <a:cubicBezTo>
                  <a:pt x="127788" y="178305"/>
                  <a:pt x="126535" y="178305"/>
                  <a:pt x="126535" y="179552"/>
                </a:cubicBezTo>
                <a:lnTo>
                  <a:pt x="95204" y="236909"/>
                </a:lnTo>
                <a:cubicBezTo>
                  <a:pt x="93951" y="241896"/>
                  <a:pt x="87684" y="245637"/>
                  <a:pt x="82671" y="245637"/>
                </a:cubicBezTo>
                <a:lnTo>
                  <a:pt x="18755" y="256859"/>
                </a:lnTo>
                <a:cubicBezTo>
                  <a:pt x="18755" y="256859"/>
                  <a:pt x="17502" y="256859"/>
                  <a:pt x="17502" y="258106"/>
                </a:cubicBezTo>
                <a:cubicBezTo>
                  <a:pt x="17502" y="259352"/>
                  <a:pt x="17502" y="259352"/>
                  <a:pt x="18755" y="259352"/>
                </a:cubicBezTo>
                <a:lnTo>
                  <a:pt x="63872" y="306734"/>
                </a:lnTo>
                <a:cubicBezTo>
                  <a:pt x="67632" y="309228"/>
                  <a:pt x="68885" y="315462"/>
                  <a:pt x="67632" y="321697"/>
                </a:cubicBezTo>
                <a:lnTo>
                  <a:pt x="58859" y="385288"/>
                </a:lnTo>
                <a:cubicBezTo>
                  <a:pt x="58859" y="386535"/>
                  <a:pt x="58859" y="386535"/>
                  <a:pt x="58859" y="386535"/>
                </a:cubicBezTo>
                <a:cubicBezTo>
                  <a:pt x="60113" y="387782"/>
                  <a:pt x="60113" y="387782"/>
                  <a:pt x="61366" y="386535"/>
                </a:cubicBezTo>
                <a:lnTo>
                  <a:pt x="119016" y="359103"/>
                </a:lnTo>
                <a:cubicBezTo>
                  <a:pt x="125282" y="356610"/>
                  <a:pt x="130295" y="356610"/>
                  <a:pt x="135308" y="359103"/>
                </a:cubicBezTo>
                <a:lnTo>
                  <a:pt x="194211" y="386535"/>
                </a:lnTo>
                <a:cubicBezTo>
                  <a:pt x="194211" y="387782"/>
                  <a:pt x="195464" y="387782"/>
                  <a:pt x="195464" y="386535"/>
                </a:cubicBezTo>
                <a:cubicBezTo>
                  <a:pt x="195464" y="386535"/>
                  <a:pt x="195464" y="386535"/>
                  <a:pt x="195464" y="385288"/>
                </a:cubicBezTo>
                <a:lnTo>
                  <a:pt x="186692" y="321697"/>
                </a:lnTo>
                <a:cubicBezTo>
                  <a:pt x="186692" y="315462"/>
                  <a:pt x="187945" y="309228"/>
                  <a:pt x="192958" y="306734"/>
                </a:cubicBezTo>
                <a:lnTo>
                  <a:pt x="236822" y="259352"/>
                </a:lnTo>
                <a:cubicBezTo>
                  <a:pt x="236822" y="259352"/>
                  <a:pt x="238075" y="259352"/>
                  <a:pt x="236822" y="258106"/>
                </a:cubicBezTo>
                <a:cubicBezTo>
                  <a:pt x="236822" y="256859"/>
                  <a:pt x="236822" y="256859"/>
                  <a:pt x="236822" y="256859"/>
                </a:cubicBezTo>
                <a:lnTo>
                  <a:pt x="172906" y="245637"/>
                </a:lnTo>
                <a:cubicBezTo>
                  <a:pt x="166639" y="245637"/>
                  <a:pt x="162880" y="241896"/>
                  <a:pt x="159120" y="236909"/>
                </a:cubicBezTo>
                <a:lnTo>
                  <a:pt x="129042" y="179552"/>
                </a:lnTo>
                <a:cubicBezTo>
                  <a:pt x="129042" y="178305"/>
                  <a:pt x="129042" y="178305"/>
                  <a:pt x="127788" y="178305"/>
                </a:cubicBezTo>
                <a:close/>
                <a:moveTo>
                  <a:pt x="540436" y="43641"/>
                </a:moveTo>
                <a:cubicBezTo>
                  <a:pt x="534169" y="43641"/>
                  <a:pt x="529156" y="48629"/>
                  <a:pt x="529156" y="53616"/>
                </a:cubicBezTo>
                <a:lnTo>
                  <a:pt x="529156" y="150873"/>
                </a:lnTo>
                <a:cubicBezTo>
                  <a:pt x="529156" y="157108"/>
                  <a:pt x="534169" y="162095"/>
                  <a:pt x="540436" y="162095"/>
                </a:cubicBezTo>
                <a:lnTo>
                  <a:pt x="581794" y="162095"/>
                </a:lnTo>
                <a:cubicBezTo>
                  <a:pt x="588060" y="162095"/>
                  <a:pt x="591820" y="157108"/>
                  <a:pt x="591820" y="150873"/>
                </a:cubicBezTo>
                <a:lnTo>
                  <a:pt x="591820" y="53616"/>
                </a:lnTo>
                <a:cubicBezTo>
                  <a:pt x="591820" y="48629"/>
                  <a:pt x="588060" y="43641"/>
                  <a:pt x="581794" y="43641"/>
                </a:cubicBezTo>
                <a:close/>
                <a:moveTo>
                  <a:pt x="107736" y="43641"/>
                </a:moveTo>
                <a:cubicBezTo>
                  <a:pt x="101470" y="43641"/>
                  <a:pt x="96457" y="48629"/>
                  <a:pt x="96457" y="53616"/>
                </a:cubicBezTo>
                <a:lnTo>
                  <a:pt x="96457" y="150873"/>
                </a:lnTo>
                <a:cubicBezTo>
                  <a:pt x="96457" y="157108"/>
                  <a:pt x="101470" y="162095"/>
                  <a:pt x="107736" y="162095"/>
                </a:cubicBezTo>
                <a:lnTo>
                  <a:pt x="127788" y="162095"/>
                </a:lnTo>
                <a:lnTo>
                  <a:pt x="149094" y="162095"/>
                </a:lnTo>
                <a:cubicBezTo>
                  <a:pt x="154107" y="162095"/>
                  <a:pt x="159120" y="157108"/>
                  <a:pt x="159120" y="150873"/>
                </a:cubicBezTo>
                <a:lnTo>
                  <a:pt x="159120" y="53616"/>
                </a:lnTo>
                <a:cubicBezTo>
                  <a:pt x="159120" y="48629"/>
                  <a:pt x="154107" y="43641"/>
                  <a:pt x="149094" y="43641"/>
                </a:cubicBezTo>
                <a:close/>
                <a:moveTo>
                  <a:pt x="378209" y="17403"/>
                </a:moveTo>
                <a:lnTo>
                  <a:pt x="378209" y="201372"/>
                </a:lnTo>
                <a:cubicBezTo>
                  <a:pt x="385641" y="206344"/>
                  <a:pt x="391834" y="215045"/>
                  <a:pt x="391834" y="224989"/>
                </a:cubicBezTo>
                <a:lnTo>
                  <a:pt x="391834" y="264766"/>
                </a:lnTo>
                <a:cubicBezTo>
                  <a:pt x="396788" y="259794"/>
                  <a:pt x="401743" y="253579"/>
                  <a:pt x="401743" y="246121"/>
                </a:cubicBezTo>
                <a:lnTo>
                  <a:pt x="430231" y="28590"/>
                </a:lnTo>
                <a:cubicBezTo>
                  <a:pt x="431470" y="24861"/>
                  <a:pt x="430231" y="22375"/>
                  <a:pt x="428993" y="19889"/>
                </a:cubicBezTo>
                <a:cubicBezTo>
                  <a:pt x="426515" y="17403"/>
                  <a:pt x="424038" y="17403"/>
                  <a:pt x="421561" y="17403"/>
                </a:cubicBezTo>
                <a:close/>
                <a:moveTo>
                  <a:pt x="326187" y="17403"/>
                </a:moveTo>
                <a:lnTo>
                  <a:pt x="326187" y="197643"/>
                </a:lnTo>
                <a:lnTo>
                  <a:pt x="362107" y="197643"/>
                </a:lnTo>
                <a:lnTo>
                  <a:pt x="362107" y="17403"/>
                </a:lnTo>
                <a:close/>
                <a:moveTo>
                  <a:pt x="267971" y="17403"/>
                </a:moveTo>
                <a:cubicBezTo>
                  <a:pt x="264255" y="17403"/>
                  <a:pt x="261778" y="17403"/>
                  <a:pt x="260539" y="19889"/>
                </a:cubicBezTo>
                <a:cubicBezTo>
                  <a:pt x="258062" y="22375"/>
                  <a:pt x="256823" y="24861"/>
                  <a:pt x="258062" y="28590"/>
                </a:cubicBezTo>
                <a:lnTo>
                  <a:pt x="286551" y="246121"/>
                </a:lnTo>
                <a:cubicBezTo>
                  <a:pt x="287789" y="253579"/>
                  <a:pt x="291505" y="259794"/>
                  <a:pt x="296460" y="264766"/>
                </a:cubicBezTo>
                <a:lnTo>
                  <a:pt x="296460" y="224989"/>
                </a:lnTo>
                <a:cubicBezTo>
                  <a:pt x="296460" y="215045"/>
                  <a:pt x="302653" y="206344"/>
                  <a:pt x="310084" y="201372"/>
                </a:cubicBezTo>
                <a:lnTo>
                  <a:pt x="310084" y="17403"/>
                </a:lnTo>
                <a:close/>
                <a:moveTo>
                  <a:pt x="482785" y="0"/>
                </a:moveTo>
                <a:cubicBezTo>
                  <a:pt x="487798" y="0"/>
                  <a:pt x="492811" y="2494"/>
                  <a:pt x="492811" y="7481"/>
                </a:cubicBezTo>
                <a:lnTo>
                  <a:pt x="501584" y="76060"/>
                </a:lnTo>
                <a:cubicBezTo>
                  <a:pt x="502837" y="82295"/>
                  <a:pt x="506597" y="89776"/>
                  <a:pt x="512864" y="93517"/>
                </a:cubicBezTo>
                <a:lnTo>
                  <a:pt x="512864" y="53616"/>
                </a:lnTo>
                <a:cubicBezTo>
                  <a:pt x="512864" y="44888"/>
                  <a:pt x="517877" y="36160"/>
                  <a:pt x="525396" y="31172"/>
                </a:cubicBezTo>
                <a:lnTo>
                  <a:pt x="525396" y="8728"/>
                </a:lnTo>
                <a:cubicBezTo>
                  <a:pt x="525396" y="3741"/>
                  <a:pt x="529156" y="0"/>
                  <a:pt x="534169" y="0"/>
                </a:cubicBezTo>
                <a:cubicBezTo>
                  <a:pt x="537929" y="0"/>
                  <a:pt x="542942" y="3741"/>
                  <a:pt x="542942" y="8728"/>
                </a:cubicBezTo>
                <a:lnTo>
                  <a:pt x="542942" y="27432"/>
                </a:lnTo>
                <a:lnTo>
                  <a:pt x="580541" y="27432"/>
                </a:lnTo>
                <a:lnTo>
                  <a:pt x="580541" y="8728"/>
                </a:lnTo>
                <a:cubicBezTo>
                  <a:pt x="580541" y="3741"/>
                  <a:pt x="583047" y="0"/>
                  <a:pt x="588060" y="0"/>
                </a:cubicBezTo>
                <a:cubicBezTo>
                  <a:pt x="593073" y="0"/>
                  <a:pt x="596833" y="3741"/>
                  <a:pt x="596833" y="8728"/>
                </a:cubicBezTo>
                <a:lnTo>
                  <a:pt x="596833" y="31172"/>
                </a:lnTo>
                <a:cubicBezTo>
                  <a:pt x="604353" y="36160"/>
                  <a:pt x="609366" y="44888"/>
                  <a:pt x="609366" y="53616"/>
                </a:cubicBezTo>
                <a:lnTo>
                  <a:pt x="609366" y="93517"/>
                </a:lnTo>
                <a:cubicBezTo>
                  <a:pt x="615632" y="89776"/>
                  <a:pt x="619392" y="82295"/>
                  <a:pt x="619392" y="76060"/>
                </a:cubicBezTo>
                <a:lnTo>
                  <a:pt x="629418" y="7481"/>
                </a:lnTo>
                <a:cubicBezTo>
                  <a:pt x="629418" y="2494"/>
                  <a:pt x="634432" y="0"/>
                  <a:pt x="639445" y="0"/>
                </a:cubicBezTo>
                <a:cubicBezTo>
                  <a:pt x="643204" y="1247"/>
                  <a:pt x="646964" y="4988"/>
                  <a:pt x="645711" y="9975"/>
                </a:cubicBezTo>
                <a:lnTo>
                  <a:pt x="636938" y="78554"/>
                </a:lnTo>
                <a:cubicBezTo>
                  <a:pt x="634432" y="93517"/>
                  <a:pt x="623152" y="107232"/>
                  <a:pt x="609366" y="112220"/>
                </a:cubicBezTo>
                <a:lnTo>
                  <a:pt x="609366" y="150873"/>
                </a:lnTo>
                <a:cubicBezTo>
                  <a:pt x="609366" y="167083"/>
                  <a:pt x="596833" y="178305"/>
                  <a:pt x="581794" y="178305"/>
                </a:cubicBezTo>
                <a:lnTo>
                  <a:pt x="580541" y="178305"/>
                </a:lnTo>
                <a:lnTo>
                  <a:pt x="608113" y="228180"/>
                </a:lnTo>
                <a:cubicBezTo>
                  <a:pt x="608113" y="229427"/>
                  <a:pt x="608113" y="229427"/>
                  <a:pt x="609366" y="229427"/>
                </a:cubicBezTo>
                <a:lnTo>
                  <a:pt x="673283" y="240649"/>
                </a:lnTo>
                <a:cubicBezTo>
                  <a:pt x="679550" y="241896"/>
                  <a:pt x="684563" y="246884"/>
                  <a:pt x="687069" y="253118"/>
                </a:cubicBezTo>
                <a:cubicBezTo>
                  <a:pt x="689576" y="259352"/>
                  <a:pt x="688322" y="266834"/>
                  <a:pt x="682056" y="271821"/>
                </a:cubicBezTo>
                <a:lnTo>
                  <a:pt x="636938" y="317956"/>
                </a:lnTo>
                <a:cubicBezTo>
                  <a:pt x="636938" y="317956"/>
                  <a:pt x="636938" y="317956"/>
                  <a:pt x="636938" y="319203"/>
                </a:cubicBezTo>
                <a:lnTo>
                  <a:pt x="646964" y="382794"/>
                </a:lnTo>
                <a:cubicBezTo>
                  <a:pt x="646964" y="390276"/>
                  <a:pt x="644458" y="396510"/>
                  <a:pt x="639445" y="400251"/>
                </a:cubicBezTo>
                <a:cubicBezTo>
                  <a:pt x="635685" y="402744"/>
                  <a:pt x="631925" y="403991"/>
                  <a:pt x="628165" y="403991"/>
                </a:cubicBezTo>
                <a:cubicBezTo>
                  <a:pt x="625659" y="403991"/>
                  <a:pt x="623152" y="403991"/>
                  <a:pt x="619392" y="402744"/>
                </a:cubicBezTo>
                <a:lnTo>
                  <a:pt x="561742" y="374066"/>
                </a:lnTo>
                <a:cubicBezTo>
                  <a:pt x="561742" y="372819"/>
                  <a:pt x="560488" y="372819"/>
                  <a:pt x="560488" y="374066"/>
                </a:cubicBezTo>
                <a:lnTo>
                  <a:pt x="501584" y="402744"/>
                </a:lnTo>
                <a:cubicBezTo>
                  <a:pt x="495318" y="405238"/>
                  <a:pt x="489051" y="403991"/>
                  <a:pt x="482785" y="400251"/>
                </a:cubicBezTo>
                <a:cubicBezTo>
                  <a:pt x="477772" y="396510"/>
                  <a:pt x="474012" y="390276"/>
                  <a:pt x="475265" y="382794"/>
                </a:cubicBezTo>
                <a:lnTo>
                  <a:pt x="485292" y="319203"/>
                </a:lnTo>
                <a:cubicBezTo>
                  <a:pt x="485292" y="319203"/>
                  <a:pt x="485292" y="317956"/>
                  <a:pt x="484038" y="317956"/>
                </a:cubicBezTo>
                <a:lnTo>
                  <a:pt x="438920" y="271821"/>
                </a:lnTo>
                <a:cubicBezTo>
                  <a:pt x="433907" y="266834"/>
                  <a:pt x="432654" y="259352"/>
                  <a:pt x="433907" y="253118"/>
                </a:cubicBezTo>
                <a:cubicBezTo>
                  <a:pt x="436414" y="246884"/>
                  <a:pt x="441427" y="241896"/>
                  <a:pt x="448947" y="240649"/>
                </a:cubicBezTo>
                <a:lnTo>
                  <a:pt x="512864" y="229427"/>
                </a:lnTo>
                <a:cubicBezTo>
                  <a:pt x="512864" y="229427"/>
                  <a:pt x="514117" y="229427"/>
                  <a:pt x="514117" y="228180"/>
                </a:cubicBezTo>
                <a:lnTo>
                  <a:pt x="540436" y="178305"/>
                </a:lnTo>
                <a:cubicBezTo>
                  <a:pt x="524143" y="178305"/>
                  <a:pt x="512864" y="167083"/>
                  <a:pt x="512864" y="150873"/>
                </a:cubicBezTo>
                <a:lnTo>
                  <a:pt x="512864" y="112220"/>
                </a:lnTo>
                <a:cubicBezTo>
                  <a:pt x="497824" y="107232"/>
                  <a:pt x="487798" y="93517"/>
                  <a:pt x="485292" y="78554"/>
                </a:cubicBezTo>
                <a:lnTo>
                  <a:pt x="475265" y="9975"/>
                </a:lnTo>
                <a:cubicBezTo>
                  <a:pt x="475265" y="4988"/>
                  <a:pt x="479025" y="1247"/>
                  <a:pt x="482785" y="0"/>
                </a:cubicBezTo>
                <a:close/>
                <a:moveTo>
                  <a:pt x="267971" y="0"/>
                </a:moveTo>
                <a:lnTo>
                  <a:pt x="421561" y="0"/>
                </a:lnTo>
                <a:cubicBezTo>
                  <a:pt x="428993" y="0"/>
                  <a:pt x="436424" y="3729"/>
                  <a:pt x="441379" y="9944"/>
                </a:cubicBezTo>
                <a:cubicBezTo>
                  <a:pt x="446333" y="14916"/>
                  <a:pt x="448811" y="23618"/>
                  <a:pt x="447572" y="31076"/>
                </a:cubicBezTo>
                <a:lnTo>
                  <a:pt x="419084" y="248607"/>
                </a:lnTo>
                <a:cubicBezTo>
                  <a:pt x="416606" y="264766"/>
                  <a:pt x="405459" y="277197"/>
                  <a:pt x="391834" y="283412"/>
                </a:cubicBezTo>
                <a:lnTo>
                  <a:pt x="391834" y="321946"/>
                </a:lnTo>
                <a:cubicBezTo>
                  <a:pt x="391834" y="336862"/>
                  <a:pt x="379448" y="349293"/>
                  <a:pt x="364584" y="349293"/>
                </a:cubicBezTo>
                <a:lnTo>
                  <a:pt x="363345" y="349293"/>
                </a:lnTo>
                <a:lnTo>
                  <a:pt x="389357" y="399014"/>
                </a:lnTo>
                <a:lnTo>
                  <a:pt x="390595" y="399014"/>
                </a:lnTo>
                <a:lnTo>
                  <a:pt x="453765" y="410201"/>
                </a:lnTo>
                <a:cubicBezTo>
                  <a:pt x="461197" y="411444"/>
                  <a:pt x="466151" y="416417"/>
                  <a:pt x="468629" y="422632"/>
                </a:cubicBezTo>
                <a:cubicBezTo>
                  <a:pt x="469867" y="428847"/>
                  <a:pt x="468629" y="436305"/>
                  <a:pt x="463674" y="441277"/>
                </a:cubicBezTo>
                <a:lnTo>
                  <a:pt x="419084" y="487270"/>
                </a:lnTo>
                <a:cubicBezTo>
                  <a:pt x="419084" y="488513"/>
                  <a:pt x="419084" y="488513"/>
                  <a:pt x="419084" y="488513"/>
                </a:cubicBezTo>
                <a:lnTo>
                  <a:pt x="428993" y="553150"/>
                </a:lnTo>
                <a:cubicBezTo>
                  <a:pt x="428993" y="559366"/>
                  <a:pt x="426515" y="565581"/>
                  <a:pt x="421561" y="570553"/>
                </a:cubicBezTo>
                <a:cubicBezTo>
                  <a:pt x="415368" y="574282"/>
                  <a:pt x="407936" y="575525"/>
                  <a:pt x="401743" y="571796"/>
                </a:cubicBezTo>
                <a:lnTo>
                  <a:pt x="346005" y="543206"/>
                </a:lnTo>
                <a:cubicBezTo>
                  <a:pt x="344766" y="543206"/>
                  <a:pt x="344766" y="543206"/>
                  <a:pt x="344766" y="543206"/>
                </a:cubicBezTo>
                <a:lnTo>
                  <a:pt x="286551" y="571796"/>
                </a:lnTo>
                <a:cubicBezTo>
                  <a:pt x="284073" y="573039"/>
                  <a:pt x="281596" y="573039"/>
                  <a:pt x="277880" y="573039"/>
                </a:cubicBezTo>
                <a:cubicBezTo>
                  <a:pt x="274164" y="573039"/>
                  <a:pt x="270448" y="573039"/>
                  <a:pt x="267971" y="570553"/>
                </a:cubicBezTo>
                <a:cubicBezTo>
                  <a:pt x="261778" y="565581"/>
                  <a:pt x="259301" y="559366"/>
                  <a:pt x="260539" y="553150"/>
                </a:cubicBezTo>
                <a:lnTo>
                  <a:pt x="269210" y="488513"/>
                </a:lnTo>
                <a:cubicBezTo>
                  <a:pt x="269210" y="488513"/>
                  <a:pt x="269210" y="488513"/>
                  <a:pt x="269210" y="487270"/>
                </a:cubicBezTo>
                <a:lnTo>
                  <a:pt x="224619" y="441277"/>
                </a:lnTo>
                <a:cubicBezTo>
                  <a:pt x="219665" y="436305"/>
                  <a:pt x="218426" y="428847"/>
                  <a:pt x="219665" y="422632"/>
                </a:cubicBezTo>
                <a:cubicBezTo>
                  <a:pt x="222142" y="416417"/>
                  <a:pt x="227096" y="411444"/>
                  <a:pt x="234528" y="410201"/>
                </a:cubicBezTo>
                <a:lnTo>
                  <a:pt x="297698" y="399014"/>
                </a:lnTo>
                <a:lnTo>
                  <a:pt x="298937" y="399014"/>
                </a:lnTo>
                <a:lnTo>
                  <a:pt x="324948" y="349293"/>
                </a:lnTo>
                <a:cubicBezTo>
                  <a:pt x="308846" y="349293"/>
                  <a:pt x="296460" y="336862"/>
                  <a:pt x="296460" y="321946"/>
                </a:cubicBezTo>
                <a:lnTo>
                  <a:pt x="296460" y="283412"/>
                </a:lnTo>
                <a:cubicBezTo>
                  <a:pt x="282835" y="277197"/>
                  <a:pt x="272926" y="264766"/>
                  <a:pt x="269210" y="248607"/>
                </a:cubicBezTo>
                <a:lnTo>
                  <a:pt x="240721" y="31076"/>
                </a:lnTo>
                <a:cubicBezTo>
                  <a:pt x="240721" y="23618"/>
                  <a:pt x="243199" y="14916"/>
                  <a:pt x="246914" y="9944"/>
                </a:cubicBezTo>
                <a:cubicBezTo>
                  <a:pt x="253108" y="3729"/>
                  <a:pt x="260539" y="0"/>
                  <a:pt x="267971" y="0"/>
                </a:cubicBezTo>
                <a:close/>
                <a:moveTo>
                  <a:pt x="50087" y="0"/>
                </a:moveTo>
                <a:cubicBezTo>
                  <a:pt x="53846" y="0"/>
                  <a:pt x="58859" y="2494"/>
                  <a:pt x="58859" y="7481"/>
                </a:cubicBezTo>
                <a:lnTo>
                  <a:pt x="68885" y="76060"/>
                </a:lnTo>
                <a:cubicBezTo>
                  <a:pt x="70139" y="82295"/>
                  <a:pt x="72645" y="89776"/>
                  <a:pt x="78911" y="93517"/>
                </a:cubicBezTo>
                <a:lnTo>
                  <a:pt x="78911" y="53616"/>
                </a:lnTo>
                <a:cubicBezTo>
                  <a:pt x="78911" y="44888"/>
                  <a:pt x="83924" y="36160"/>
                  <a:pt x="91444" y="31172"/>
                </a:cubicBezTo>
                <a:lnTo>
                  <a:pt x="91444" y="8728"/>
                </a:lnTo>
                <a:cubicBezTo>
                  <a:pt x="91444" y="3741"/>
                  <a:pt x="95204" y="0"/>
                  <a:pt x="100217" y="0"/>
                </a:cubicBezTo>
                <a:cubicBezTo>
                  <a:pt x="105230" y="0"/>
                  <a:pt x="108990" y="3741"/>
                  <a:pt x="108990" y="8728"/>
                </a:cubicBezTo>
                <a:lnTo>
                  <a:pt x="108990" y="27432"/>
                </a:lnTo>
                <a:lnTo>
                  <a:pt x="146587" y="27432"/>
                </a:lnTo>
                <a:lnTo>
                  <a:pt x="146587" y="8728"/>
                </a:lnTo>
                <a:cubicBezTo>
                  <a:pt x="146587" y="3741"/>
                  <a:pt x="150347" y="0"/>
                  <a:pt x="154107" y="0"/>
                </a:cubicBezTo>
                <a:cubicBezTo>
                  <a:pt x="159120" y="0"/>
                  <a:pt x="162880" y="3741"/>
                  <a:pt x="162880" y="8728"/>
                </a:cubicBezTo>
                <a:lnTo>
                  <a:pt x="162880" y="31172"/>
                </a:lnTo>
                <a:cubicBezTo>
                  <a:pt x="170399" y="36160"/>
                  <a:pt x="176666" y="44888"/>
                  <a:pt x="176666" y="53616"/>
                </a:cubicBezTo>
                <a:lnTo>
                  <a:pt x="176666" y="93517"/>
                </a:lnTo>
                <a:cubicBezTo>
                  <a:pt x="181679" y="89776"/>
                  <a:pt x="185438" y="82295"/>
                  <a:pt x="186692" y="76060"/>
                </a:cubicBezTo>
                <a:lnTo>
                  <a:pt x="195464" y="7481"/>
                </a:lnTo>
                <a:cubicBezTo>
                  <a:pt x="195464" y="2494"/>
                  <a:pt x="200477" y="0"/>
                  <a:pt x="205490" y="0"/>
                </a:cubicBezTo>
                <a:cubicBezTo>
                  <a:pt x="209250" y="1247"/>
                  <a:pt x="213010" y="4988"/>
                  <a:pt x="213010" y="9975"/>
                </a:cubicBezTo>
                <a:lnTo>
                  <a:pt x="202984" y="78554"/>
                </a:lnTo>
                <a:cubicBezTo>
                  <a:pt x="201731" y="93517"/>
                  <a:pt x="190451" y="107232"/>
                  <a:pt x="176666" y="112220"/>
                </a:cubicBezTo>
                <a:lnTo>
                  <a:pt x="176666" y="150873"/>
                </a:lnTo>
                <a:cubicBezTo>
                  <a:pt x="176666" y="167083"/>
                  <a:pt x="164133" y="178305"/>
                  <a:pt x="149094" y="178305"/>
                </a:cubicBezTo>
                <a:lnTo>
                  <a:pt x="147841" y="178305"/>
                </a:lnTo>
                <a:lnTo>
                  <a:pt x="174159" y="228180"/>
                </a:lnTo>
                <a:cubicBezTo>
                  <a:pt x="174159" y="229427"/>
                  <a:pt x="174159" y="229427"/>
                  <a:pt x="175412" y="229427"/>
                </a:cubicBezTo>
                <a:lnTo>
                  <a:pt x="239328" y="240649"/>
                </a:lnTo>
                <a:cubicBezTo>
                  <a:pt x="245595" y="241896"/>
                  <a:pt x="251861" y="246884"/>
                  <a:pt x="253114" y="253118"/>
                </a:cubicBezTo>
                <a:cubicBezTo>
                  <a:pt x="255621" y="259352"/>
                  <a:pt x="254367" y="266834"/>
                  <a:pt x="249354" y="271821"/>
                </a:cubicBezTo>
                <a:lnTo>
                  <a:pt x="204237" y="317956"/>
                </a:lnTo>
                <a:cubicBezTo>
                  <a:pt x="202984" y="317956"/>
                  <a:pt x="202984" y="319203"/>
                  <a:pt x="202984" y="319203"/>
                </a:cubicBezTo>
                <a:lnTo>
                  <a:pt x="213010" y="382794"/>
                </a:lnTo>
                <a:cubicBezTo>
                  <a:pt x="214263" y="390276"/>
                  <a:pt x="211757" y="396510"/>
                  <a:pt x="206744" y="400251"/>
                </a:cubicBezTo>
                <a:cubicBezTo>
                  <a:pt x="201731" y="402744"/>
                  <a:pt x="197971" y="403991"/>
                  <a:pt x="194211" y="403991"/>
                </a:cubicBezTo>
                <a:cubicBezTo>
                  <a:pt x="192958" y="403991"/>
                  <a:pt x="189198" y="403991"/>
                  <a:pt x="186692" y="402744"/>
                </a:cubicBezTo>
                <a:lnTo>
                  <a:pt x="129042" y="374066"/>
                </a:lnTo>
                <a:cubicBezTo>
                  <a:pt x="127788" y="372819"/>
                  <a:pt x="127788" y="372819"/>
                  <a:pt x="127788" y="374066"/>
                </a:cubicBezTo>
                <a:lnTo>
                  <a:pt x="68885" y="402744"/>
                </a:lnTo>
                <a:cubicBezTo>
                  <a:pt x="62619" y="405238"/>
                  <a:pt x="55100" y="403991"/>
                  <a:pt x="50087" y="400251"/>
                </a:cubicBezTo>
                <a:cubicBezTo>
                  <a:pt x="43820" y="396510"/>
                  <a:pt x="41314" y="390276"/>
                  <a:pt x="42567" y="382794"/>
                </a:cubicBezTo>
                <a:lnTo>
                  <a:pt x="51340" y="319203"/>
                </a:lnTo>
                <a:lnTo>
                  <a:pt x="51340" y="317956"/>
                </a:lnTo>
                <a:lnTo>
                  <a:pt x="6223" y="271821"/>
                </a:lnTo>
                <a:cubicBezTo>
                  <a:pt x="-44" y="266834"/>
                  <a:pt x="-1297" y="259352"/>
                  <a:pt x="1210" y="253118"/>
                </a:cubicBezTo>
                <a:cubicBezTo>
                  <a:pt x="3716" y="246884"/>
                  <a:pt x="8729" y="241896"/>
                  <a:pt x="16249" y="240649"/>
                </a:cubicBezTo>
                <a:lnTo>
                  <a:pt x="78911" y="229427"/>
                </a:lnTo>
                <a:cubicBezTo>
                  <a:pt x="80165" y="229427"/>
                  <a:pt x="80165" y="229427"/>
                  <a:pt x="81418" y="228180"/>
                </a:cubicBezTo>
                <a:lnTo>
                  <a:pt x="107736" y="178305"/>
                </a:lnTo>
                <a:cubicBezTo>
                  <a:pt x="91444" y="178305"/>
                  <a:pt x="78911" y="167083"/>
                  <a:pt x="78911" y="150873"/>
                </a:cubicBezTo>
                <a:lnTo>
                  <a:pt x="78911" y="112220"/>
                </a:lnTo>
                <a:cubicBezTo>
                  <a:pt x="63872" y="107232"/>
                  <a:pt x="53846" y="93517"/>
                  <a:pt x="51340" y="78554"/>
                </a:cubicBezTo>
                <a:lnTo>
                  <a:pt x="42567" y="9975"/>
                </a:lnTo>
                <a:cubicBezTo>
                  <a:pt x="42567" y="4988"/>
                  <a:pt x="45074" y="1247"/>
                  <a:pt x="500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92" name="Freeform: Shape 891"/>
          <p:cNvSpPr>
            <a:spLocks noChangeArrowheads="1"/>
          </p:cNvSpPr>
          <p:nvPr/>
        </p:nvSpPr>
        <p:spPr bwMode="auto">
          <a:xfrm>
            <a:off x="8372869" y="454519"/>
            <a:ext cx="323466" cy="323466"/>
          </a:xfrm>
          <a:custGeom>
            <a:avLst/>
            <a:gdLst>
              <a:gd name="connsiteX0" fmla="*/ 464591 w 646931"/>
              <a:gd name="connsiteY0" fmla="*/ 518294 h 646931"/>
              <a:gd name="connsiteX1" fmla="*/ 423377 w 646931"/>
              <a:gd name="connsiteY1" fmla="*/ 559508 h 646931"/>
              <a:gd name="connsiteX2" fmla="*/ 423377 w 646931"/>
              <a:gd name="connsiteY2" fmla="*/ 606966 h 646931"/>
              <a:gd name="connsiteX3" fmla="*/ 423377 w 646931"/>
              <a:gd name="connsiteY3" fmla="*/ 608215 h 646931"/>
              <a:gd name="connsiteX4" fmla="*/ 440863 w 646931"/>
              <a:gd name="connsiteY4" fmla="*/ 616958 h 646931"/>
              <a:gd name="connsiteX5" fmla="*/ 440863 w 646931"/>
              <a:gd name="connsiteY5" fmla="*/ 578242 h 646931"/>
              <a:gd name="connsiteX6" fmla="*/ 448355 w 646931"/>
              <a:gd name="connsiteY6" fmla="*/ 569499 h 646931"/>
              <a:gd name="connsiteX7" fmla="*/ 457099 w 646931"/>
              <a:gd name="connsiteY7" fmla="*/ 578242 h 646931"/>
              <a:gd name="connsiteX8" fmla="*/ 457099 w 646931"/>
              <a:gd name="connsiteY8" fmla="*/ 621953 h 646931"/>
              <a:gd name="connsiteX9" fmla="*/ 455849 w 646931"/>
              <a:gd name="connsiteY9" fmla="*/ 624451 h 646931"/>
              <a:gd name="connsiteX10" fmla="*/ 497063 w 646931"/>
              <a:gd name="connsiteY10" fmla="*/ 630695 h 646931"/>
              <a:gd name="connsiteX11" fmla="*/ 537027 w 646931"/>
              <a:gd name="connsiteY11" fmla="*/ 624451 h 646931"/>
              <a:gd name="connsiteX12" fmla="*/ 537027 w 646931"/>
              <a:gd name="connsiteY12" fmla="*/ 621953 h 646931"/>
              <a:gd name="connsiteX13" fmla="*/ 537027 w 646931"/>
              <a:gd name="connsiteY13" fmla="*/ 578242 h 646931"/>
              <a:gd name="connsiteX14" fmla="*/ 545771 w 646931"/>
              <a:gd name="connsiteY14" fmla="*/ 569499 h 646931"/>
              <a:gd name="connsiteX15" fmla="*/ 553263 w 646931"/>
              <a:gd name="connsiteY15" fmla="*/ 578242 h 646931"/>
              <a:gd name="connsiteX16" fmla="*/ 553263 w 646931"/>
              <a:gd name="connsiteY16" fmla="*/ 616958 h 646931"/>
              <a:gd name="connsiteX17" fmla="*/ 570749 w 646931"/>
              <a:gd name="connsiteY17" fmla="*/ 608215 h 646931"/>
              <a:gd name="connsiteX18" fmla="*/ 570749 w 646931"/>
              <a:gd name="connsiteY18" fmla="*/ 559508 h 646931"/>
              <a:gd name="connsiteX19" fmla="*/ 529535 w 646931"/>
              <a:gd name="connsiteY19" fmla="*/ 518294 h 646931"/>
              <a:gd name="connsiteX20" fmla="*/ 118645 w 646931"/>
              <a:gd name="connsiteY20" fmla="*/ 518294 h 646931"/>
              <a:gd name="connsiteX21" fmla="*/ 76183 w 646931"/>
              <a:gd name="connsiteY21" fmla="*/ 559508 h 646931"/>
              <a:gd name="connsiteX22" fmla="*/ 76183 w 646931"/>
              <a:gd name="connsiteY22" fmla="*/ 606966 h 646931"/>
              <a:gd name="connsiteX23" fmla="*/ 76183 w 646931"/>
              <a:gd name="connsiteY23" fmla="*/ 608215 h 646931"/>
              <a:gd name="connsiteX24" fmla="*/ 93667 w 646931"/>
              <a:gd name="connsiteY24" fmla="*/ 616958 h 646931"/>
              <a:gd name="connsiteX25" fmla="*/ 93667 w 646931"/>
              <a:gd name="connsiteY25" fmla="*/ 578242 h 646931"/>
              <a:gd name="connsiteX26" fmla="*/ 102409 w 646931"/>
              <a:gd name="connsiteY26" fmla="*/ 569499 h 646931"/>
              <a:gd name="connsiteX27" fmla="*/ 111153 w 646931"/>
              <a:gd name="connsiteY27" fmla="*/ 578242 h 646931"/>
              <a:gd name="connsiteX28" fmla="*/ 111153 w 646931"/>
              <a:gd name="connsiteY28" fmla="*/ 621953 h 646931"/>
              <a:gd name="connsiteX29" fmla="*/ 111153 w 646931"/>
              <a:gd name="connsiteY29" fmla="*/ 624451 h 646931"/>
              <a:gd name="connsiteX30" fmla="*/ 149869 w 646931"/>
              <a:gd name="connsiteY30" fmla="*/ 630695 h 646931"/>
              <a:gd name="connsiteX31" fmla="*/ 189833 w 646931"/>
              <a:gd name="connsiteY31" fmla="*/ 624451 h 646931"/>
              <a:gd name="connsiteX32" fmla="*/ 189833 w 646931"/>
              <a:gd name="connsiteY32" fmla="*/ 621953 h 646931"/>
              <a:gd name="connsiteX33" fmla="*/ 189833 w 646931"/>
              <a:gd name="connsiteY33" fmla="*/ 578242 h 646931"/>
              <a:gd name="connsiteX34" fmla="*/ 198575 w 646931"/>
              <a:gd name="connsiteY34" fmla="*/ 569499 h 646931"/>
              <a:gd name="connsiteX35" fmla="*/ 207317 w 646931"/>
              <a:gd name="connsiteY35" fmla="*/ 578242 h 646931"/>
              <a:gd name="connsiteX36" fmla="*/ 207317 w 646931"/>
              <a:gd name="connsiteY36" fmla="*/ 616958 h 646931"/>
              <a:gd name="connsiteX37" fmla="*/ 223553 w 646931"/>
              <a:gd name="connsiteY37" fmla="*/ 608215 h 646931"/>
              <a:gd name="connsiteX38" fmla="*/ 223553 w 646931"/>
              <a:gd name="connsiteY38" fmla="*/ 559508 h 646931"/>
              <a:gd name="connsiteX39" fmla="*/ 183589 w 646931"/>
              <a:gd name="connsiteY39" fmla="*/ 518294 h 646931"/>
              <a:gd name="connsiteX40" fmla="*/ 491625 w 646931"/>
              <a:gd name="connsiteY40" fmla="*/ 417967 h 646931"/>
              <a:gd name="connsiteX41" fmla="*/ 462137 w 646931"/>
              <a:gd name="connsiteY41" fmla="*/ 447073 h 646931"/>
              <a:gd name="connsiteX42" fmla="*/ 491625 w 646931"/>
              <a:gd name="connsiteY42" fmla="*/ 476180 h 646931"/>
              <a:gd name="connsiteX43" fmla="*/ 521115 w 646931"/>
              <a:gd name="connsiteY43" fmla="*/ 447073 h 646931"/>
              <a:gd name="connsiteX44" fmla="*/ 505141 w 646931"/>
              <a:gd name="connsiteY44" fmla="*/ 421605 h 646931"/>
              <a:gd name="connsiteX45" fmla="*/ 491625 w 646931"/>
              <a:gd name="connsiteY45" fmla="*/ 417967 h 646931"/>
              <a:gd name="connsiteX46" fmla="*/ 144959 w 646931"/>
              <a:gd name="connsiteY46" fmla="*/ 417967 h 646931"/>
              <a:gd name="connsiteX47" fmla="*/ 115855 w 646931"/>
              <a:gd name="connsiteY47" fmla="*/ 447073 h 646931"/>
              <a:gd name="connsiteX48" fmla="*/ 144959 w 646931"/>
              <a:gd name="connsiteY48" fmla="*/ 476180 h 646931"/>
              <a:gd name="connsiteX49" fmla="*/ 174065 w 646931"/>
              <a:gd name="connsiteY49" fmla="*/ 447073 h 646931"/>
              <a:gd name="connsiteX50" fmla="*/ 158299 w 646931"/>
              <a:gd name="connsiteY50" fmla="*/ 421605 h 646931"/>
              <a:gd name="connsiteX51" fmla="*/ 144959 w 646931"/>
              <a:gd name="connsiteY51" fmla="*/ 417967 h 646931"/>
              <a:gd name="connsiteX52" fmla="*/ 491625 w 646931"/>
              <a:gd name="connsiteY52" fmla="*/ 400988 h 646931"/>
              <a:gd name="connsiteX53" fmla="*/ 512513 w 646931"/>
              <a:gd name="connsiteY53" fmla="*/ 407052 h 646931"/>
              <a:gd name="connsiteX54" fmla="*/ 537089 w 646931"/>
              <a:gd name="connsiteY54" fmla="*/ 447073 h 646931"/>
              <a:gd name="connsiteX55" fmla="*/ 491625 w 646931"/>
              <a:gd name="connsiteY55" fmla="*/ 493158 h 646931"/>
              <a:gd name="connsiteX56" fmla="*/ 444935 w 646931"/>
              <a:gd name="connsiteY56" fmla="*/ 447073 h 646931"/>
              <a:gd name="connsiteX57" fmla="*/ 491625 w 646931"/>
              <a:gd name="connsiteY57" fmla="*/ 400988 h 646931"/>
              <a:gd name="connsiteX58" fmla="*/ 144959 w 646931"/>
              <a:gd name="connsiteY58" fmla="*/ 400988 h 646931"/>
              <a:gd name="connsiteX59" fmla="*/ 165575 w 646931"/>
              <a:gd name="connsiteY59" fmla="*/ 407052 h 646931"/>
              <a:gd name="connsiteX60" fmla="*/ 191043 w 646931"/>
              <a:gd name="connsiteY60" fmla="*/ 447073 h 646931"/>
              <a:gd name="connsiteX61" fmla="*/ 144959 w 646931"/>
              <a:gd name="connsiteY61" fmla="*/ 493158 h 646931"/>
              <a:gd name="connsiteX62" fmla="*/ 98875 w 646931"/>
              <a:gd name="connsiteY62" fmla="*/ 447073 h 646931"/>
              <a:gd name="connsiteX63" fmla="*/ 144959 w 646931"/>
              <a:gd name="connsiteY63" fmla="*/ 400988 h 646931"/>
              <a:gd name="connsiteX64" fmla="*/ 497063 w 646931"/>
              <a:gd name="connsiteY64" fmla="*/ 363430 h 646931"/>
              <a:gd name="connsiteX65" fmla="*/ 363431 w 646931"/>
              <a:gd name="connsiteY65" fmla="*/ 497063 h 646931"/>
              <a:gd name="connsiteX66" fmla="*/ 405893 w 646931"/>
              <a:gd name="connsiteY66" fmla="*/ 595726 h 646931"/>
              <a:gd name="connsiteX67" fmla="*/ 405893 w 646931"/>
              <a:gd name="connsiteY67" fmla="*/ 559508 h 646931"/>
              <a:gd name="connsiteX68" fmla="*/ 464591 w 646931"/>
              <a:gd name="connsiteY68" fmla="*/ 500810 h 646931"/>
              <a:gd name="connsiteX69" fmla="*/ 529535 w 646931"/>
              <a:gd name="connsiteY69" fmla="*/ 500810 h 646931"/>
              <a:gd name="connsiteX70" fmla="*/ 586983 w 646931"/>
              <a:gd name="connsiteY70" fmla="*/ 559508 h 646931"/>
              <a:gd name="connsiteX71" fmla="*/ 586983 w 646931"/>
              <a:gd name="connsiteY71" fmla="*/ 595726 h 646931"/>
              <a:gd name="connsiteX72" fmla="*/ 630695 w 646931"/>
              <a:gd name="connsiteY72" fmla="*/ 497063 h 646931"/>
              <a:gd name="connsiteX73" fmla="*/ 558259 w 646931"/>
              <a:gd name="connsiteY73" fmla="*/ 377168 h 646931"/>
              <a:gd name="connsiteX74" fmla="*/ 497063 w 646931"/>
              <a:gd name="connsiteY74" fmla="*/ 363430 h 646931"/>
              <a:gd name="connsiteX75" fmla="*/ 149869 w 646931"/>
              <a:gd name="connsiteY75" fmla="*/ 363430 h 646931"/>
              <a:gd name="connsiteX76" fmla="*/ 16236 w 646931"/>
              <a:gd name="connsiteY76" fmla="*/ 497063 h 646931"/>
              <a:gd name="connsiteX77" fmla="*/ 59947 w 646931"/>
              <a:gd name="connsiteY77" fmla="*/ 595726 h 646931"/>
              <a:gd name="connsiteX78" fmla="*/ 59947 w 646931"/>
              <a:gd name="connsiteY78" fmla="*/ 559508 h 646931"/>
              <a:gd name="connsiteX79" fmla="*/ 118645 w 646931"/>
              <a:gd name="connsiteY79" fmla="*/ 500810 h 646931"/>
              <a:gd name="connsiteX80" fmla="*/ 183589 w 646931"/>
              <a:gd name="connsiteY80" fmla="*/ 500810 h 646931"/>
              <a:gd name="connsiteX81" fmla="*/ 239789 w 646931"/>
              <a:gd name="connsiteY81" fmla="*/ 559508 h 646931"/>
              <a:gd name="connsiteX82" fmla="*/ 239789 w 646931"/>
              <a:gd name="connsiteY82" fmla="*/ 595726 h 646931"/>
              <a:gd name="connsiteX83" fmla="*/ 283501 w 646931"/>
              <a:gd name="connsiteY83" fmla="*/ 497063 h 646931"/>
              <a:gd name="connsiteX84" fmla="*/ 211065 w 646931"/>
              <a:gd name="connsiteY84" fmla="*/ 377168 h 646931"/>
              <a:gd name="connsiteX85" fmla="*/ 149869 w 646931"/>
              <a:gd name="connsiteY85" fmla="*/ 363430 h 646931"/>
              <a:gd name="connsiteX86" fmla="*/ 290995 w 646931"/>
              <a:gd name="connsiteY86" fmla="*/ 171100 h 646931"/>
              <a:gd name="connsiteX87" fmla="*/ 249781 w 646931"/>
              <a:gd name="connsiteY87" fmla="*/ 212313 h 646931"/>
              <a:gd name="connsiteX88" fmla="*/ 249781 w 646931"/>
              <a:gd name="connsiteY88" fmla="*/ 261021 h 646931"/>
              <a:gd name="connsiteX89" fmla="*/ 267265 w 646931"/>
              <a:gd name="connsiteY89" fmla="*/ 271012 h 646931"/>
              <a:gd name="connsiteX90" fmla="*/ 267265 w 646931"/>
              <a:gd name="connsiteY90" fmla="*/ 232296 h 646931"/>
              <a:gd name="connsiteX91" fmla="*/ 276007 w 646931"/>
              <a:gd name="connsiteY91" fmla="*/ 223553 h 646931"/>
              <a:gd name="connsiteX92" fmla="*/ 283501 w 646931"/>
              <a:gd name="connsiteY92" fmla="*/ 232296 h 646931"/>
              <a:gd name="connsiteX93" fmla="*/ 283501 w 646931"/>
              <a:gd name="connsiteY93" fmla="*/ 276007 h 646931"/>
              <a:gd name="connsiteX94" fmla="*/ 283501 w 646931"/>
              <a:gd name="connsiteY94" fmla="*/ 277256 h 646931"/>
              <a:gd name="connsiteX95" fmla="*/ 323465 w 646931"/>
              <a:gd name="connsiteY95" fmla="*/ 283501 h 646931"/>
              <a:gd name="connsiteX96" fmla="*/ 363431 w 646931"/>
              <a:gd name="connsiteY96" fmla="*/ 277256 h 646931"/>
              <a:gd name="connsiteX97" fmla="*/ 363431 w 646931"/>
              <a:gd name="connsiteY97" fmla="*/ 276007 h 646931"/>
              <a:gd name="connsiteX98" fmla="*/ 363431 w 646931"/>
              <a:gd name="connsiteY98" fmla="*/ 232296 h 646931"/>
              <a:gd name="connsiteX99" fmla="*/ 372173 w 646931"/>
              <a:gd name="connsiteY99" fmla="*/ 223553 h 646931"/>
              <a:gd name="connsiteX100" fmla="*/ 379667 w 646931"/>
              <a:gd name="connsiteY100" fmla="*/ 232296 h 646931"/>
              <a:gd name="connsiteX101" fmla="*/ 379667 w 646931"/>
              <a:gd name="connsiteY101" fmla="*/ 271012 h 646931"/>
              <a:gd name="connsiteX102" fmla="*/ 397151 w 646931"/>
              <a:gd name="connsiteY102" fmla="*/ 261021 h 646931"/>
              <a:gd name="connsiteX103" fmla="*/ 397151 w 646931"/>
              <a:gd name="connsiteY103" fmla="*/ 212313 h 646931"/>
              <a:gd name="connsiteX104" fmla="*/ 355937 w 646931"/>
              <a:gd name="connsiteY104" fmla="*/ 171100 h 646931"/>
              <a:gd name="connsiteX105" fmla="*/ 320735 w 646931"/>
              <a:gd name="connsiteY105" fmla="*/ 72132 h 646931"/>
              <a:gd name="connsiteX106" fmla="*/ 291631 w 646931"/>
              <a:gd name="connsiteY106" fmla="*/ 100391 h 646931"/>
              <a:gd name="connsiteX107" fmla="*/ 320735 w 646931"/>
              <a:gd name="connsiteY107" fmla="*/ 131108 h 646931"/>
              <a:gd name="connsiteX108" fmla="*/ 349841 w 646931"/>
              <a:gd name="connsiteY108" fmla="*/ 100391 h 646931"/>
              <a:gd name="connsiteX109" fmla="*/ 334075 w 646931"/>
              <a:gd name="connsiteY109" fmla="*/ 74589 h 646931"/>
              <a:gd name="connsiteX110" fmla="*/ 320735 w 646931"/>
              <a:gd name="connsiteY110" fmla="*/ 72132 h 646931"/>
              <a:gd name="connsiteX111" fmla="*/ 320735 w 646931"/>
              <a:gd name="connsiteY111" fmla="*/ 54930 h 646931"/>
              <a:gd name="connsiteX112" fmla="*/ 341351 w 646931"/>
              <a:gd name="connsiteY112" fmla="*/ 59845 h 646931"/>
              <a:gd name="connsiteX113" fmla="*/ 366819 w 646931"/>
              <a:gd name="connsiteY113" fmla="*/ 100391 h 646931"/>
              <a:gd name="connsiteX114" fmla="*/ 320735 w 646931"/>
              <a:gd name="connsiteY114" fmla="*/ 147081 h 646931"/>
              <a:gd name="connsiteX115" fmla="*/ 274651 w 646931"/>
              <a:gd name="connsiteY115" fmla="*/ 100391 h 646931"/>
              <a:gd name="connsiteX116" fmla="*/ 320735 w 646931"/>
              <a:gd name="connsiteY116" fmla="*/ 54930 h 646931"/>
              <a:gd name="connsiteX117" fmla="*/ 323465 w 646931"/>
              <a:gd name="connsiteY117" fmla="*/ 16236 h 646931"/>
              <a:gd name="connsiteX118" fmla="*/ 189833 w 646931"/>
              <a:gd name="connsiteY118" fmla="*/ 149868 h 646931"/>
              <a:gd name="connsiteX119" fmla="*/ 233545 w 646931"/>
              <a:gd name="connsiteY119" fmla="*/ 248532 h 646931"/>
              <a:gd name="connsiteX120" fmla="*/ 233545 w 646931"/>
              <a:gd name="connsiteY120" fmla="*/ 212313 h 646931"/>
              <a:gd name="connsiteX121" fmla="*/ 290995 w 646931"/>
              <a:gd name="connsiteY121" fmla="*/ 154864 h 646931"/>
              <a:gd name="connsiteX122" fmla="*/ 355937 w 646931"/>
              <a:gd name="connsiteY122" fmla="*/ 154864 h 646931"/>
              <a:gd name="connsiteX123" fmla="*/ 414635 w 646931"/>
              <a:gd name="connsiteY123" fmla="*/ 212313 h 646931"/>
              <a:gd name="connsiteX124" fmla="*/ 414635 w 646931"/>
              <a:gd name="connsiteY124" fmla="*/ 248532 h 646931"/>
              <a:gd name="connsiteX125" fmla="*/ 457099 w 646931"/>
              <a:gd name="connsiteY125" fmla="*/ 149868 h 646931"/>
              <a:gd name="connsiteX126" fmla="*/ 384661 w 646931"/>
              <a:gd name="connsiteY126" fmla="*/ 29974 h 646931"/>
              <a:gd name="connsiteX127" fmla="*/ 323465 w 646931"/>
              <a:gd name="connsiteY127" fmla="*/ 16236 h 646931"/>
              <a:gd name="connsiteX128" fmla="*/ 323465 w 646931"/>
              <a:gd name="connsiteY128" fmla="*/ 0 h 646931"/>
              <a:gd name="connsiteX129" fmla="*/ 392155 w 646931"/>
              <a:gd name="connsiteY129" fmla="*/ 16236 h 646931"/>
              <a:gd name="connsiteX130" fmla="*/ 474583 w 646931"/>
              <a:gd name="connsiteY130" fmla="*/ 149868 h 646931"/>
              <a:gd name="connsiteX131" fmla="*/ 332207 w 646931"/>
              <a:gd name="connsiteY131" fmla="*/ 300985 h 646931"/>
              <a:gd name="connsiteX132" fmla="*/ 332207 w 646931"/>
              <a:gd name="connsiteY132" fmla="*/ 319719 h 646931"/>
              <a:gd name="connsiteX133" fmla="*/ 347195 w 646931"/>
              <a:gd name="connsiteY133" fmla="*/ 342199 h 646931"/>
              <a:gd name="connsiteX134" fmla="*/ 344697 w 646931"/>
              <a:gd name="connsiteY134" fmla="*/ 350941 h 646931"/>
              <a:gd name="connsiteX135" fmla="*/ 388409 w 646931"/>
              <a:gd name="connsiteY135" fmla="*/ 393404 h 646931"/>
              <a:gd name="connsiteX136" fmla="*/ 497063 w 646931"/>
              <a:gd name="connsiteY136" fmla="*/ 345946 h 646931"/>
              <a:gd name="connsiteX137" fmla="*/ 565753 w 646931"/>
              <a:gd name="connsiteY137" fmla="*/ 363430 h 646931"/>
              <a:gd name="connsiteX138" fmla="*/ 646931 w 646931"/>
              <a:gd name="connsiteY138" fmla="*/ 497063 h 646931"/>
              <a:gd name="connsiteX139" fmla="*/ 497063 w 646931"/>
              <a:gd name="connsiteY139" fmla="*/ 646931 h 646931"/>
              <a:gd name="connsiteX140" fmla="*/ 347195 w 646931"/>
              <a:gd name="connsiteY140" fmla="*/ 497063 h 646931"/>
              <a:gd name="connsiteX141" fmla="*/ 375919 w 646931"/>
              <a:gd name="connsiteY141" fmla="*/ 405893 h 646931"/>
              <a:gd name="connsiteX142" fmla="*/ 333457 w 646931"/>
              <a:gd name="connsiteY142" fmla="*/ 363430 h 646931"/>
              <a:gd name="connsiteX143" fmla="*/ 323465 w 646931"/>
              <a:gd name="connsiteY143" fmla="*/ 365928 h 646931"/>
              <a:gd name="connsiteX144" fmla="*/ 313475 w 646931"/>
              <a:gd name="connsiteY144" fmla="*/ 363430 h 646931"/>
              <a:gd name="connsiteX145" fmla="*/ 271011 w 646931"/>
              <a:gd name="connsiteY145" fmla="*/ 405893 h 646931"/>
              <a:gd name="connsiteX146" fmla="*/ 300985 w 646931"/>
              <a:gd name="connsiteY146" fmla="*/ 497063 h 646931"/>
              <a:gd name="connsiteX147" fmla="*/ 149869 w 646931"/>
              <a:gd name="connsiteY147" fmla="*/ 646931 h 646931"/>
              <a:gd name="connsiteX148" fmla="*/ 0 w 646931"/>
              <a:gd name="connsiteY148" fmla="*/ 497063 h 646931"/>
              <a:gd name="connsiteX149" fmla="*/ 149869 w 646931"/>
              <a:gd name="connsiteY149" fmla="*/ 345946 h 646931"/>
              <a:gd name="connsiteX150" fmla="*/ 218557 w 646931"/>
              <a:gd name="connsiteY150" fmla="*/ 363430 h 646931"/>
              <a:gd name="connsiteX151" fmla="*/ 259771 w 646931"/>
              <a:gd name="connsiteY151" fmla="*/ 393404 h 646931"/>
              <a:gd name="connsiteX152" fmla="*/ 302235 w 646931"/>
              <a:gd name="connsiteY152" fmla="*/ 350941 h 646931"/>
              <a:gd name="connsiteX153" fmla="*/ 299737 w 646931"/>
              <a:gd name="connsiteY153" fmla="*/ 342199 h 646931"/>
              <a:gd name="connsiteX154" fmla="*/ 314723 w 646931"/>
              <a:gd name="connsiteY154" fmla="*/ 319719 h 646931"/>
              <a:gd name="connsiteX155" fmla="*/ 314723 w 646931"/>
              <a:gd name="connsiteY155" fmla="*/ 300985 h 646931"/>
              <a:gd name="connsiteX156" fmla="*/ 173597 w 646931"/>
              <a:gd name="connsiteY156" fmla="*/ 149868 h 646931"/>
              <a:gd name="connsiteX157" fmla="*/ 323465 w 646931"/>
              <a:gd name="connsiteY157" fmla="*/ 0 h 64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646931" h="646931">
                <a:moveTo>
                  <a:pt x="464591" y="518294"/>
                </a:moveTo>
                <a:cubicBezTo>
                  <a:pt x="442111" y="518294"/>
                  <a:pt x="423377" y="537028"/>
                  <a:pt x="423377" y="559508"/>
                </a:cubicBezTo>
                <a:lnTo>
                  <a:pt x="423377" y="606966"/>
                </a:lnTo>
                <a:lnTo>
                  <a:pt x="423377" y="608215"/>
                </a:lnTo>
                <a:cubicBezTo>
                  <a:pt x="428373" y="610713"/>
                  <a:pt x="434617" y="615709"/>
                  <a:pt x="440863" y="616958"/>
                </a:cubicBezTo>
                <a:lnTo>
                  <a:pt x="440863" y="578242"/>
                </a:lnTo>
                <a:cubicBezTo>
                  <a:pt x="440863" y="573246"/>
                  <a:pt x="443361" y="569499"/>
                  <a:pt x="448355" y="569499"/>
                </a:cubicBezTo>
                <a:cubicBezTo>
                  <a:pt x="453351" y="569499"/>
                  <a:pt x="457099" y="573246"/>
                  <a:pt x="457099" y="578242"/>
                </a:cubicBezTo>
                <a:lnTo>
                  <a:pt x="457099" y="621953"/>
                </a:lnTo>
                <a:cubicBezTo>
                  <a:pt x="457099" y="623202"/>
                  <a:pt x="457099" y="623202"/>
                  <a:pt x="455849" y="624451"/>
                </a:cubicBezTo>
                <a:cubicBezTo>
                  <a:pt x="469587" y="628198"/>
                  <a:pt x="483325" y="630695"/>
                  <a:pt x="497063" y="630695"/>
                </a:cubicBezTo>
                <a:cubicBezTo>
                  <a:pt x="510801" y="630695"/>
                  <a:pt x="524539" y="628198"/>
                  <a:pt x="537027" y="624451"/>
                </a:cubicBezTo>
                <a:cubicBezTo>
                  <a:pt x="537027" y="623202"/>
                  <a:pt x="537027" y="623202"/>
                  <a:pt x="537027" y="621953"/>
                </a:cubicBezTo>
                <a:lnTo>
                  <a:pt x="537027" y="578242"/>
                </a:lnTo>
                <a:cubicBezTo>
                  <a:pt x="537027" y="573246"/>
                  <a:pt x="540775" y="569499"/>
                  <a:pt x="545771" y="569499"/>
                </a:cubicBezTo>
                <a:cubicBezTo>
                  <a:pt x="549517" y="569499"/>
                  <a:pt x="553263" y="573246"/>
                  <a:pt x="553263" y="578242"/>
                </a:cubicBezTo>
                <a:lnTo>
                  <a:pt x="553263" y="616958"/>
                </a:lnTo>
                <a:cubicBezTo>
                  <a:pt x="559507" y="615709"/>
                  <a:pt x="564503" y="611962"/>
                  <a:pt x="570749" y="608215"/>
                </a:cubicBezTo>
                <a:lnTo>
                  <a:pt x="570749" y="559508"/>
                </a:lnTo>
                <a:cubicBezTo>
                  <a:pt x="570749" y="537028"/>
                  <a:pt x="552015" y="518294"/>
                  <a:pt x="529535" y="518294"/>
                </a:cubicBezTo>
                <a:close/>
                <a:moveTo>
                  <a:pt x="118645" y="518294"/>
                </a:moveTo>
                <a:cubicBezTo>
                  <a:pt x="94917" y="518294"/>
                  <a:pt x="76183" y="537028"/>
                  <a:pt x="76183" y="559508"/>
                </a:cubicBezTo>
                <a:lnTo>
                  <a:pt x="76183" y="606966"/>
                </a:lnTo>
                <a:lnTo>
                  <a:pt x="76183" y="608215"/>
                </a:lnTo>
                <a:cubicBezTo>
                  <a:pt x="82427" y="610713"/>
                  <a:pt x="87423" y="615709"/>
                  <a:pt x="93667" y="616958"/>
                </a:cubicBezTo>
                <a:lnTo>
                  <a:pt x="93667" y="578242"/>
                </a:lnTo>
                <a:cubicBezTo>
                  <a:pt x="93667" y="573246"/>
                  <a:pt x="97415" y="569499"/>
                  <a:pt x="102409" y="569499"/>
                </a:cubicBezTo>
                <a:cubicBezTo>
                  <a:pt x="106157" y="569499"/>
                  <a:pt x="111153" y="573246"/>
                  <a:pt x="111153" y="578242"/>
                </a:cubicBezTo>
                <a:lnTo>
                  <a:pt x="111153" y="621953"/>
                </a:lnTo>
                <a:cubicBezTo>
                  <a:pt x="111153" y="623202"/>
                  <a:pt x="111153" y="623202"/>
                  <a:pt x="111153" y="624451"/>
                </a:cubicBezTo>
                <a:cubicBezTo>
                  <a:pt x="122393" y="628198"/>
                  <a:pt x="136131" y="630695"/>
                  <a:pt x="149869" y="630695"/>
                </a:cubicBezTo>
                <a:cubicBezTo>
                  <a:pt x="163607" y="630695"/>
                  <a:pt x="177345" y="628198"/>
                  <a:pt x="189833" y="624451"/>
                </a:cubicBezTo>
                <a:cubicBezTo>
                  <a:pt x="189833" y="623202"/>
                  <a:pt x="189833" y="623202"/>
                  <a:pt x="189833" y="621953"/>
                </a:cubicBezTo>
                <a:lnTo>
                  <a:pt x="189833" y="578242"/>
                </a:lnTo>
                <a:cubicBezTo>
                  <a:pt x="189833" y="573246"/>
                  <a:pt x="193579" y="569499"/>
                  <a:pt x="198575" y="569499"/>
                </a:cubicBezTo>
                <a:cubicBezTo>
                  <a:pt x="203571" y="569499"/>
                  <a:pt x="207317" y="573246"/>
                  <a:pt x="207317" y="578242"/>
                </a:cubicBezTo>
                <a:lnTo>
                  <a:pt x="207317" y="616958"/>
                </a:lnTo>
                <a:cubicBezTo>
                  <a:pt x="212313" y="615709"/>
                  <a:pt x="218557" y="611962"/>
                  <a:pt x="223553" y="608215"/>
                </a:cubicBezTo>
                <a:lnTo>
                  <a:pt x="223553" y="559508"/>
                </a:lnTo>
                <a:cubicBezTo>
                  <a:pt x="223553" y="537028"/>
                  <a:pt x="204819" y="518294"/>
                  <a:pt x="183589" y="518294"/>
                </a:cubicBezTo>
                <a:close/>
                <a:moveTo>
                  <a:pt x="491625" y="417967"/>
                </a:moveTo>
                <a:cubicBezTo>
                  <a:pt x="475653" y="417967"/>
                  <a:pt x="462137" y="431307"/>
                  <a:pt x="462137" y="447073"/>
                </a:cubicBezTo>
                <a:cubicBezTo>
                  <a:pt x="462137" y="464052"/>
                  <a:pt x="475653" y="476180"/>
                  <a:pt x="491625" y="476180"/>
                </a:cubicBezTo>
                <a:cubicBezTo>
                  <a:pt x="507599" y="476180"/>
                  <a:pt x="521115" y="464052"/>
                  <a:pt x="521115" y="447073"/>
                </a:cubicBezTo>
                <a:cubicBezTo>
                  <a:pt x="521115" y="436158"/>
                  <a:pt x="514971" y="426456"/>
                  <a:pt x="505141" y="421605"/>
                </a:cubicBezTo>
                <a:cubicBezTo>
                  <a:pt x="500227" y="419180"/>
                  <a:pt x="496541" y="417967"/>
                  <a:pt x="491625" y="417967"/>
                </a:cubicBezTo>
                <a:close/>
                <a:moveTo>
                  <a:pt x="144959" y="417967"/>
                </a:moveTo>
                <a:cubicBezTo>
                  <a:pt x="129195" y="417967"/>
                  <a:pt x="115855" y="431307"/>
                  <a:pt x="115855" y="447073"/>
                </a:cubicBezTo>
                <a:cubicBezTo>
                  <a:pt x="115855" y="464052"/>
                  <a:pt x="129195" y="476180"/>
                  <a:pt x="144959" y="476180"/>
                </a:cubicBezTo>
                <a:cubicBezTo>
                  <a:pt x="161937" y="476180"/>
                  <a:pt x="174065" y="464052"/>
                  <a:pt x="174065" y="447073"/>
                </a:cubicBezTo>
                <a:cubicBezTo>
                  <a:pt x="174065" y="436158"/>
                  <a:pt x="168001" y="426456"/>
                  <a:pt x="158299" y="421605"/>
                </a:cubicBezTo>
                <a:cubicBezTo>
                  <a:pt x="154661" y="419180"/>
                  <a:pt x="149811" y="417967"/>
                  <a:pt x="144959" y="417967"/>
                </a:cubicBezTo>
                <a:close/>
                <a:moveTo>
                  <a:pt x="491625" y="400988"/>
                </a:moveTo>
                <a:cubicBezTo>
                  <a:pt x="498997" y="400988"/>
                  <a:pt x="506371" y="403414"/>
                  <a:pt x="512513" y="407052"/>
                </a:cubicBezTo>
                <a:cubicBezTo>
                  <a:pt x="528487" y="414328"/>
                  <a:pt x="537089" y="430094"/>
                  <a:pt x="537089" y="447073"/>
                </a:cubicBezTo>
                <a:cubicBezTo>
                  <a:pt x="537089" y="472541"/>
                  <a:pt x="517429" y="493158"/>
                  <a:pt x="491625" y="493158"/>
                </a:cubicBezTo>
                <a:cubicBezTo>
                  <a:pt x="465823" y="493158"/>
                  <a:pt x="444935" y="472541"/>
                  <a:pt x="444935" y="447073"/>
                </a:cubicBezTo>
                <a:cubicBezTo>
                  <a:pt x="444935" y="421605"/>
                  <a:pt x="465823" y="400988"/>
                  <a:pt x="491625" y="400988"/>
                </a:cubicBezTo>
                <a:close/>
                <a:moveTo>
                  <a:pt x="144959" y="400988"/>
                </a:moveTo>
                <a:cubicBezTo>
                  <a:pt x="153449" y="400988"/>
                  <a:pt x="160725" y="403414"/>
                  <a:pt x="165575" y="407052"/>
                </a:cubicBezTo>
                <a:cubicBezTo>
                  <a:pt x="181341" y="414328"/>
                  <a:pt x="191043" y="430094"/>
                  <a:pt x="191043" y="447073"/>
                </a:cubicBezTo>
                <a:cubicBezTo>
                  <a:pt x="191043" y="472541"/>
                  <a:pt x="170427" y="493158"/>
                  <a:pt x="144959" y="493158"/>
                </a:cubicBezTo>
                <a:cubicBezTo>
                  <a:pt x="120705" y="493158"/>
                  <a:pt x="98875" y="472541"/>
                  <a:pt x="98875" y="447073"/>
                </a:cubicBezTo>
                <a:cubicBezTo>
                  <a:pt x="98875" y="421605"/>
                  <a:pt x="120705" y="400988"/>
                  <a:pt x="144959" y="400988"/>
                </a:cubicBezTo>
                <a:close/>
                <a:moveTo>
                  <a:pt x="497063" y="363430"/>
                </a:moveTo>
                <a:cubicBezTo>
                  <a:pt x="423377" y="363430"/>
                  <a:pt x="363431" y="422129"/>
                  <a:pt x="363431" y="497063"/>
                </a:cubicBezTo>
                <a:cubicBezTo>
                  <a:pt x="363431" y="535779"/>
                  <a:pt x="379667" y="570748"/>
                  <a:pt x="405893" y="595726"/>
                </a:cubicBezTo>
                <a:lnTo>
                  <a:pt x="405893" y="559508"/>
                </a:lnTo>
                <a:cubicBezTo>
                  <a:pt x="405893" y="527037"/>
                  <a:pt x="432119" y="500810"/>
                  <a:pt x="464591" y="500810"/>
                </a:cubicBezTo>
                <a:lnTo>
                  <a:pt x="529535" y="500810"/>
                </a:lnTo>
                <a:cubicBezTo>
                  <a:pt x="560757" y="500810"/>
                  <a:pt x="586983" y="527037"/>
                  <a:pt x="586983" y="559508"/>
                </a:cubicBezTo>
                <a:lnTo>
                  <a:pt x="586983" y="595726"/>
                </a:lnTo>
                <a:cubicBezTo>
                  <a:pt x="613211" y="570748"/>
                  <a:pt x="630695" y="535779"/>
                  <a:pt x="630695" y="497063"/>
                </a:cubicBezTo>
                <a:cubicBezTo>
                  <a:pt x="630695" y="445858"/>
                  <a:pt x="603219" y="400898"/>
                  <a:pt x="558259" y="377168"/>
                </a:cubicBezTo>
                <a:cubicBezTo>
                  <a:pt x="539525" y="367177"/>
                  <a:pt x="518295" y="363430"/>
                  <a:pt x="497063" y="363430"/>
                </a:cubicBezTo>
                <a:close/>
                <a:moveTo>
                  <a:pt x="149869" y="363430"/>
                </a:moveTo>
                <a:cubicBezTo>
                  <a:pt x="76183" y="363430"/>
                  <a:pt x="16236" y="422129"/>
                  <a:pt x="16236" y="497063"/>
                </a:cubicBezTo>
                <a:cubicBezTo>
                  <a:pt x="16236" y="535779"/>
                  <a:pt x="33720" y="570748"/>
                  <a:pt x="59947" y="595726"/>
                </a:cubicBezTo>
                <a:lnTo>
                  <a:pt x="59947" y="559508"/>
                </a:lnTo>
                <a:cubicBezTo>
                  <a:pt x="59947" y="527037"/>
                  <a:pt x="86175" y="500810"/>
                  <a:pt x="118645" y="500810"/>
                </a:cubicBezTo>
                <a:lnTo>
                  <a:pt x="183589" y="500810"/>
                </a:lnTo>
                <a:cubicBezTo>
                  <a:pt x="214811" y="500810"/>
                  <a:pt x="239789" y="527037"/>
                  <a:pt x="239789" y="559508"/>
                </a:cubicBezTo>
                <a:lnTo>
                  <a:pt x="239789" y="595726"/>
                </a:lnTo>
                <a:cubicBezTo>
                  <a:pt x="267265" y="570748"/>
                  <a:pt x="283501" y="535779"/>
                  <a:pt x="283501" y="497063"/>
                </a:cubicBezTo>
                <a:cubicBezTo>
                  <a:pt x="283501" y="445858"/>
                  <a:pt x="256025" y="400898"/>
                  <a:pt x="211065" y="377168"/>
                </a:cubicBezTo>
                <a:cubicBezTo>
                  <a:pt x="192331" y="367177"/>
                  <a:pt x="171099" y="363430"/>
                  <a:pt x="149869" y="363430"/>
                </a:cubicBezTo>
                <a:close/>
                <a:moveTo>
                  <a:pt x="290995" y="171100"/>
                </a:moveTo>
                <a:cubicBezTo>
                  <a:pt x="268513" y="171100"/>
                  <a:pt x="249781" y="189833"/>
                  <a:pt x="249781" y="212313"/>
                </a:cubicBezTo>
                <a:lnTo>
                  <a:pt x="249781" y="261021"/>
                </a:lnTo>
                <a:cubicBezTo>
                  <a:pt x="256025" y="264767"/>
                  <a:pt x="261021" y="268514"/>
                  <a:pt x="267265" y="271012"/>
                </a:cubicBezTo>
                <a:lnTo>
                  <a:pt x="267265" y="232296"/>
                </a:lnTo>
                <a:cubicBezTo>
                  <a:pt x="267265" y="227300"/>
                  <a:pt x="271011" y="223553"/>
                  <a:pt x="276007" y="223553"/>
                </a:cubicBezTo>
                <a:cubicBezTo>
                  <a:pt x="279755" y="223553"/>
                  <a:pt x="283501" y="227300"/>
                  <a:pt x="283501" y="232296"/>
                </a:cubicBezTo>
                <a:lnTo>
                  <a:pt x="283501" y="276007"/>
                </a:lnTo>
                <a:lnTo>
                  <a:pt x="283501" y="277256"/>
                </a:lnTo>
                <a:cubicBezTo>
                  <a:pt x="295989" y="281003"/>
                  <a:pt x="309727" y="283501"/>
                  <a:pt x="323465" y="283501"/>
                </a:cubicBezTo>
                <a:cubicBezTo>
                  <a:pt x="337203" y="283501"/>
                  <a:pt x="350941" y="281003"/>
                  <a:pt x="363431" y="277256"/>
                </a:cubicBezTo>
                <a:cubicBezTo>
                  <a:pt x="363431" y="277256"/>
                  <a:pt x="363431" y="277256"/>
                  <a:pt x="363431" y="276007"/>
                </a:cubicBezTo>
                <a:lnTo>
                  <a:pt x="363431" y="232296"/>
                </a:lnTo>
                <a:cubicBezTo>
                  <a:pt x="363431" y="227300"/>
                  <a:pt x="367177" y="223553"/>
                  <a:pt x="372173" y="223553"/>
                </a:cubicBezTo>
                <a:cubicBezTo>
                  <a:pt x="375919" y="223553"/>
                  <a:pt x="379667" y="227300"/>
                  <a:pt x="379667" y="232296"/>
                </a:cubicBezTo>
                <a:lnTo>
                  <a:pt x="379667" y="271012"/>
                </a:lnTo>
                <a:cubicBezTo>
                  <a:pt x="385911" y="268514"/>
                  <a:pt x="390907" y="264767"/>
                  <a:pt x="397151" y="261021"/>
                </a:cubicBezTo>
                <a:lnTo>
                  <a:pt x="397151" y="212313"/>
                </a:lnTo>
                <a:cubicBezTo>
                  <a:pt x="397151" y="189833"/>
                  <a:pt x="378417" y="171100"/>
                  <a:pt x="355937" y="171100"/>
                </a:cubicBezTo>
                <a:close/>
                <a:moveTo>
                  <a:pt x="320735" y="72132"/>
                </a:moveTo>
                <a:cubicBezTo>
                  <a:pt x="304971" y="72132"/>
                  <a:pt x="291631" y="84418"/>
                  <a:pt x="291631" y="100391"/>
                </a:cubicBezTo>
                <a:cubicBezTo>
                  <a:pt x="291631" y="117593"/>
                  <a:pt x="304971" y="131108"/>
                  <a:pt x="320735" y="131108"/>
                </a:cubicBezTo>
                <a:cubicBezTo>
                  <a:pt x="337713" y="131108"/>
                  <a:pt x="349841" y="117593"/>
                  <a:pt x="349841" y="100391"/>
                </a:cubicBezTo>
                <a:cubicBezTo>
                  <a:pt x="349841" y="89333"/>
                  <a:pt x="343777" y="79504"/>
                  <a:pt x="334075" y="74589"/>
                </a:cubicBezTo>
                <a:cubicBezTo>
                  <a:pt x="329225" y="72132"/>
                  <a:pt x="325587" y="72132"/>
                  <a:pt x="320735" y="72132"/>
                </a:cubicBezTo>
                <a:close/>
                <a:moveTo>
                  <a:pt x="320735" y="54930"/>
                </a:moveTo>
                <a:cubicBezTo>
                  <a:pt x="328011" y="54930"/>
                  <a:pt x="335289" y="56159"/>
                  <a:pt x="341351" y="59845"/>
                </a:cubicBezTo>
                <a:cubicBezTo>
                  <a:pt x="357117" y="68446"/>
                  <a:pt x="366819" y="84418"/>
                  <a:pt x="366819" y="100391"/>
                </a:cubicBezTo>
                <a:cubicBezTo>
                  <a:pt x="366819" y="126194"/>
                  <a:pt x="346203" y="147081"/>
                  <a:pt x="320735" y="147081"/>
                </a:cubicBezTo>
                <a:cubicBezTo>
                  <a:pt x="295269" y="147081"/>
                  <a:pt x="274651" y="126194"/>
                  <a:pt x="274651" y="100391"/>
                </a:cubicBezTo>
                <a:cubicBezTo>
                  <a:pt x="274651" y="75818"/>
                  <a:pt x="295269" y="54930"/>
                  <a:pt x="320735" y="54930"/>
                </a:cubicBezTo>
                <a:close/>
                <a:moveTo>
                  <a:pt x="323465" y="16236"/>
                </a:moveTo>
                <a:cubicBezTo>
                  <a:pt x="249781" y="16236"/>
                  <a:pt x="189833" y="76183"/>
                  <a:pt x="189833" y="149868"/>
                </a:cubicBezTo>
                <a:cubicBezTo>
                  <a:pt x="189833" y="188584"/>
                  <a:pt x="207317" y="223553"/>
                  <a:pt x="233545" y="248532"/>
                </a:cubicBezTo>
                <a:lnTo>
                  <a:pt x="233545" y="212313"/>
                </a:lnTo>
                <a:cubicBezTo>
                  <a:pt x="233545" y="179842"/>
                  <a:pt x="259771" y="154864"/>
                  <a:pt x="290995" y="154864"/>
                </a:cubicBezTo>
                <a:lnTo>
                  <a:pt x="355937" y="154864"/>
                </a:lnTo>
                <a:cubicBezTo>
                  <a:pt x="388409" y="154864"/>
                  <a:pt x="414635" y="179842"/>
                  <a:pt x="414635" y="212313"/>
                </a:cubicBezTo>
                <a:lnTo>
                  <a:pt x="414635" y="248532"/>
                </a:lnTo>
                <a:cubicBezTo>
                  <a:pt x="440863" y="223553"/>
                  <a:pt x="457099" y="188584"/>
                  <a:pt x="457099" y="149868"/>
                </a:cubicBezTo>
                <a:cubicBezTo>
                  <a:pt x="457099" y="99912"/>
                  <a:pt x="429623" y="54952"/>
                  <a:pt x="384661" y="29974"/>
                </a:cubicBezTo>
                <a:cubicBezTo>
                  <a:pt x="365929" y="21231"/>
                  <a:pt x="344697" y="16236"/>
                  <a:pt x="323465" y="16236"/>
                </a:cubicBezTo>
                <a:close/>
                <a:moveTo>
                  <a:pt x="323465" y="0"/>
                </a:moveTo>
                <a:cubicBezTo>
                  <a:pt x="347195" y="0"/>
                  <a:pt x="372173" y="4996"/>
                  <a:pt x="392155" y="16236"/>
                </a:cubicBezTo>
                <a:cubicBezTo>
                  <a:pt x="442111" y="42463"/>
                  <a:pt x="474583" y="93668"/>
                  <a:pt x="474583" y="149868"/>
                </a:cubicBezTo>
                <a:cubicBezTo>
                  <a:pt x="474583" y="229798"/>
                  <a:pt x="410889" y="295990"/>
                  <a:pt x="332207" y="300985"/>
                </a:cubicBezTo>
                <a:lnTo>
                  <a:pt x="332207" y="319719"/>
                </a:lnTo>
                <a:cubicBezTo>
                  <a:pt x="340951" y="323466"/>
                  <a:pt x="347195" y="330959"/>
                  <a:pt x="347195" y="342199"/>
                </a:cubicBezTo>
                <a:cubicBezTo>
                  <a:pt x="347195" y="344697"/>
                  <a:pt x="347195" y="347195"/>
                  <a:pt x="344697" y="350941"/>
                </a:cubicBezTo>
                <a:lnTo>
                  <a:pt x="388409" y="393404"/>
                </a:lnTo>
                <a:cubicBezTo>
                  <a:pt x="415885" y="363430"/>
                  <a:pt x="454601" y="345946"/>
                  <a:pt x="497063" y="345946"/>
                </a:cubicBezTo>
                <a:cubicBezTo>
                  <a:pt x="520793" y="345946"/>
                  <a:pt x="545771" y="350941"/>
                  <a:pt x="565753" y="363430"/>
                </a:cubicBezTo>
                <a:cubicBezTo>
                  <a:pt x="615709" y="388409"/>
                  <a:pt x="646931" y="439613"/>
                  <a:pt x="646931" y="497063"/>
                </a:cubicBezTo>
                <a:cubicBezTo>
                  <a:pt x="646931" y="579490"/>
                  <a:pt x="580739" y="646931"/>
                  <a:pt x="497063" y="646931"/>
                </a:cubicBezTo>
                <a:cubicBezTo>
                  <a:pt x="413387" y="646931"/>
                  <a:pt x="347195" y="579490"/>
                  <a:pt x="347195" y="497063"/>
                </a:cubicBezTo>
                <a:cubicBezTo>
                  <a:pt x="347195" y="462094"/>
                  <a:pt x="357185" y="430871"/>
                  <a:pt x="375919" y="405893"/>
                </a:cubicBezTo>
                <a:lnTo>
                  <a:pt x="333457" y="363430"/>
                </a:lnTo>
                <a:cubicBezTo>
                  <a:pt x="330959" y="364679"/>
                  <a:pt x="327213" y="365928"/>
                  <a:pt x="323465" y="365928"/>
                </a:cubicBezTo>
                <a:cubicBezTo>
                  <a:pt x="319719" y="365928"/>
                  <a:pt x="317221" y="364679"/>
                  <a:pt x="313475" y="363430"/>
                </a:cubicBezTo>
                <a:lnTo>
                  <a:pt x="271011" y="405893"/>
                </a:lnTo>
                <a:cubicBezTo>
                  <a:pt x="289745" y="432120"/>
                  <a:pt x="300985" y="463343"/>
                  <a:pt x="300985" y="497063"/>
                </a:cubicBezTo>
                <a:cubicBezTo>
                  <a:pt x="300985" y="579490"/>
                  <a:pt x="233545" y="646931"/>
                  <a:pt x="149869" y="646931"/>
                </a:cubicBezTo>
                <a:cubicBezTo>
                  <a:pt x="67441" y="646931"/>
                  <a:pt x="0" y="579490"/>
                  <a:pt x="0" y="497063"/>
                </a:cubicBezTo>
                <a:cubicBezTo>
                  <a:pt x="0" y="413387"/>
                  <a:pt x="67441" y="345946"/>
                  <a:pt x="149869" y="345946"/>
                </a:cubicBezTo>
                <a:cubicBezTo>
                  <a:pt x="173597" y="345946"/>
                  <a:pt x="198575" y="350941"/>
                  <a:pt x="218557" y="363430"/>
                </a:cubicBezTo>
                <a:cubicBezTo>
                  <a:pt x="234793" y="370924"/>
                  <a:pt x="248531" y="380915"/>
                  <a:pt x="259771" y="393404"/>
                </a:cubicBezTo>
                <a:lnTo>
                  <a:pt x="302235" y="350941"/>
                </a:lnTo>
                <a:cubicBezTo>
                  <a:pt x="300985" y="348444"/>
                  <a:pt x="299737" y="344697"/>
                  <a:pt x="299737" y="342199"/>
                </a:cubicBezTo>
                <a:cubicBezTo>
                  <a:pt x="299737" y="330959"/>
                  <a:pt x="305981" y="322217"/>
                  <a:pt x="314723" y="319719"/>
                </a:cubicBezTo>
                <a:lnTo>
                  <a:pt x="314723" y="300985"/>
                </a:lnTo>
                <a:cubicBezTo>
                  <a:pt x="236043" y="295990"/>
                  <a:pt x="173597" y="229798"/>
                  <a:pt x="173597" y="149868"/>
                </a:cubicBezTo>
                <a:cubicBezTo>
                  <a:pt x="173597" y="66192"/>
                  <a:pt x="239789" y="0"/>
                  <a:pt x="3234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90" name="Freeform: Shape 889"/>
          <p:cNvSpPr>
            <a:spLocks noChangeArrowheads="1"/>
          </p:cNvSpPr>
          <p:nvPr/>
        </p:nvSpPr>
        <p:spPr bwMode="auto">
          <a:xfrm>
            <a:off x="10800793" y="462755"/>
            <a:ext cx="339949" cy="306981"/>
          </a:xfrm>
          <a:custGeom>
            <a:avLst/>
            <a:gdLst>
              <a:gd name="connsiteX0" fmla="*/ 449792 w 679898"/>
              <a:gd name="connsiteY0" fmla="*/ 521844 h 613962"/>
              <a:gd name="connsiteX1" fmla="*/ 509020 w 679898"/>
              <a:gd name="connsiteY1" fmla="*/ 521844 h 613962"/>
              <a:gd name="connsiteX2" fmla="*/ 564548 w 679898"/>
              <a:gd name="connsiteY2" fmla="*/ 577367 h 613962"/>
              <a:gd name="connsiteX3" fmla="*/ 564548 w 679898"/>
              <a:gd name="connsiteY3" fmla="*/ 605129 h 613962"/>
              <a:gd name="connsiteX4" fmla="*/ 554676 w 679898"/>
              <a:gd name="connsiteY4" fmla="*/ 613962 h 613962"/>
              <a:gd name="connsiteX5" fmla="*/ 547272 w 679898"/>
              <a:gd name="connsiteY5" fmla="*/ 605129 h 613962"/>
              <a:gd name="connsiteX6" fmla="*/ 547272 w 679898"/>
              <a:gd name="connsiteY6" fmla="*/ 577367 h 613962"/>
              <a:gd name="connsiteX7" fmla="*/ 509020 w 679898"/>
              <a:gd name="connsiteY7" fmla="*/ 539511 h 613962"/>
              <a:gd name="connsiteX8" fmla="*/ 449792 w 679898"/>
              <a:gd name="connsiteY8" fmla="*/ 539511 h 613962"/>
              <a:gd name="connsiteX9" fmla="*/ 412774 w 679898"/>
              <a:gd name="connsiteY9" fmla="*/ 577367 h 613962"/>
              <a:gd name="connsiteX10" fmla="*/ 412774 w 679898"/>
              <a:gd name="connsiteY10" fmla="*/ 605129 h 613962"/>
              <a:gd name="connsiteX11" fmla="*/ 404136 w 679898"/>
              <a:gd name="connsiteY11" fmla="*/ 613962 h 613962"/>
              <a:gd name="connsiteX12" fmla="*/ 395500 w 679898"/>
              <a:gd name="connsiteY12" fmla="*/ 605129 h 613962"/>
              <a:gd name="connsiteX13" fmla="*/ 395500 w 679898"/>
              <a:gd name="connsiteY13" fmla="*/ 577367 h 613962"/>
              <a:gd name="connsiteX14" fmla="*/ 449792 w 679898"/>
              <a:gd name="connsiteY14" fmla="*/ 521844 h 613962"/>
              <a:gd name="connsiteX15" fmla="*/ 169650 w 679898"/>
              <a:gd name="connsiteY15" fmla="*/ 521844 h 613962"/>
              <a:gd name="connsiteX16" fmla="*/ 230112 w 679898"/>
              <a:gd name="connsiteY16" fmla="*/ 521844 h 613962"/>
              <a:gd name="connsiteX17" fmla="*/ 284408 w 679898"/>
              <a:gd name="connsiteY17" fmla="*/ 577367 h 613962"/>
              <a:gd name="connsiteX18" fmla="*/ 284408 w 679898"/>
              <a:gd name="connsiteY18" fmla="*/ 605129 h 613962"/>
              <a:gd name="connsiteX19" fmla="*/ 275770 w 679898"/>
              <a:gd name="connsiteY19" fmla="*/ 613962 h 613962"/>
              <a:gd name="connsiteX20" fmla="*/ 267132 w 679898"/>
              <a:gd name="connsiteY20" fmla="*/ 605129 h 613962"/>
              <a:gd name="connsiteX21" fmla="*/ 267132 w 679898"/>
              <a:gd name="connsiteY21" fmla="*/ 577367 h 613962"/>
              <a:gd name="connsiteX22" fmla="*/ 230112 w 679898"/>
              <a:gd name="connsiteY22" fmla="*/ 539511 h 613962"/>
              <a:gd name="connsiteX23" fmla="*/ 169650 w 679898"/>
              <a:gd name="connsiteY23" fmla="*/ 539511 h 613962"/>
              <a:gd name="connsiteX24" fmla="*/ 132630 w 679898"/>
              <a:gd name="connsiteY24" fmla="*/ 577367 h 613962"/>
              <a:gd name="connsiteX25" fmla="*/ 132630 w 679898"/>
              <a:gd name="connsiteY25" fmla="*/ 605129 h 613962"/>
              <a:gd name="connsiteX26" fmla="*/ 123992 w 679898"/>
              <a:gd name="connsiteY26" fmla="*/ 613962 h 613962"/>
              <a:gd name="connsiteX27" fmla="*/ 115356 w 679898"/>
              <a:gd name="connsiteY27" fmla="*/ 605129 h 613962"/>
              <a:gd name="connsiteX28" fmla="*/ 115356 w 679898"/>
              <a:gd name="connsiteY28" fmla="*/ 577367 h 613962"/>
              <a:gd name="connsiteX29" fmla="*/ 169650 w 679898"/>
              <a:gd name="connsiteY29" fmla="*/ 521844 h 613962"/>
              <a:gd name="connsiteX30" fmla="*/ 477274 w 679898"/>
              <a:gd name="connsiteY30" fmla="*/ 444327 h 613962"/>
              <a:gd name="connsiteX31" fmla="*/ 450040 w 679898"/>
              <a:gd name="connsiteY31" fmla="*/ 472403 h 613962"/>
              <a:gd name="connsiteX32" fmla="*/ 477274 w 679898"/>
              <a:gd name="connsiteY32" fmla="*/ 499258 h 613962"/>
              <a:gd name="connsiteX33" fmla="*/ 504506 w 679898"/>
              <a:gd name="connsiteY33" fmla="*/ 472403 h 613962"/>
              <a:gd name="connsiteX34" fmla="*/ 490890 w 679898"/>
              <a:gd name="connsiteY34" fmla="*/ 447989 h 613962"/>
              <a:gd name="connsiteX35" fmla="*/ 477274 w 679898"/>
              <a:gd name="connsiteY35" fmla="*/ 444327 h 613962"/>
              <a:gd name="connsiteX36" fmla="*/ 202020 w 679898"/>
              <a:gd name="connsiteY36" fmla="*/ 444327 h 613962"/>
              <a:gd name="connsiteX37" fmla="*/ 175164 w 679898"/>
              <a:gd name="connsiteY37" fmla="*/ 472403 h 613962"/>
              <a:gd name="connsiteX38" fmla="*/ 202020 w 679898"/>
              <a:gd name="connsiteY38" fmla="*/ 499258 h 613962"/>
              <a:gd name="connsiteX39" fmla="*/ 228874 w 679898"/>
              <a:gd name="connsiteY39" fmla="*/ 472403 h 613962"/>
              <a:gd name="connsiteX40" fmla="*/ 215448 w 679898"/>
              <a:gd name="connsiteY40" fmla="*/ 447989 h 613962"/>
              <a:gd name="connsiteX41" fmla="*/ 202020 w 679898"/>
              <a:gd name="connsiteY41" fmla="*/ 444327 h 613962"/>
              <a:gd name="connsiteX42" fmla="*/ 477274 w 679898"/>
              <a:gd name="connsiteY42" fmla="*/ 428458 h 613962"/>
              <a:gd name="connsiteX43" fmla="*/ 498318 w 679898"/>
              <a:gd name="connsiteY43" fmla="*/ 433341 h 613962"/>
              <a:gd name="connsiteX44" fmla="*/ 520600 w 679898"/>
              <a:gd name="connsiteY44" fmla="*/ 472403 h 613962"/>
              <a:gd name="connsiteX45" fmla="*/ 477274 w 679898"/>
              <a:gd name="connsiteY45" fmla="*/ 515126 h 613962"/>
              <a:gd name="connsiteX46" fmla="*/ 433948 w 679898"/>
              <a:gd name="connsiteY46" fmla="*/ 472403 h 613962"/>
              <a:gd name="connsiteX47" fmla="*/ 477274 w 679898"/>
              <a:gd name="connsiteY47" fmla="*/ 428458 h 613962"/>
              <a:gd name="connsiteX48" fmla="*/ 202020 w 679898"/>
              <a:gd name="connsiteY48" fmla="*/ 428458 h 613962"/>
              <a:gd name="connsiteX49" fmla="*/ 222772 w 679898"/>
              <a:gd name="connsiteY49" fmla="*/ 433341 h 613962"/>
              <a:gd name="connsiteX50" fmla="*/ 245964 w 679898"/>
              <a:gd name="connsiteY50" fmla="*/ 472403 h 613962"/>
              <a:gd name="connsiteX51" fmla="*/ 202020 w 679898"/>
              <a:gd name="connsiteY51" fmla="*/ 515126 h 613962"/>
              <a:gd name="connsiteX52" fmla="*/ 159296 w 679898"/>
              <a:gd name="connsiteY52" fmla="*/ 472403 h 613962"/>
              <a:gd name="connsiteX53" fmla="*/ 202020 w 679898"/>
              <a:gd name="connsiteY53" fmla="*/ 428458 h 613962"/>
              <a:gd name="connsiteX54" fmla="*/ 306828 w 679898"/>
              <a:gd name="connsiteY54" fmla="*/ 322929 h 613962"/>
              <a:gd name="connsiteX55" fmla="*/ 269634 w 679898"/>
              <a:gd name="connsiteY55" fmla="*/ 361362 h 613962"/>
              <a:gd name="connsiteX56" fmla="*/ 269634 w 679898"/>
              <a:gd name="connsiteY56" fmla="*/ 401034 h 613962"/>
              <a:gd name="connsiteX57" fmla="*/ 283272 w 679898"/>
              <a:gd name="connsiteY57" fmla="*/ 409712 h 613962"/>
              <a:gd name="connsiteX58" fmla="*/ 283272 w 679898"/>
              <a:gd name="connsiteY58" fmla="*/ 379958 h 613962"/>
              <a:gd name="connsiteX59" fmla="*/ 291950 w 679898"/>
              <a:gd name="connsiteY59" fmla="*/ 371280 h 613962"/>
              <a:gd name="connsiteX60" fmla="*/ 300628 w 679898"/>
              <a:gd name="connsiteY60" fmla="*/ 379958 h 613962"/>
              <a:gd name="connsiteX61" fmla="*/ 300628 w 679898"/>
              <a:gd name="connsiteY61" fmla="*/ 417151 h 613962"/>
              <a:gd name="connsiteX62" fmla="*/ 327904 w 679898"/>
              <a:gd name="connsiteY62" fmla="*/ 422110 h 613962"/>
              <a:gd name="connsiteX63" fmla="*/ 327904 w 679898"/>
              <a:gd name="connsiteY63" fmla="*/ 397315 h 613962"/>
              <a:gd name="connsiteX64" fmla="*/ 336582 w 679898"/>
              <a:gd name="connsiteY64" fmla="*/ 388636 h 613962"/>
              <a:gd name="connsiteX65" fmla="*/ 345260 w 679898"/>
              <a:gd name="connsiteY65" fmla="*/ 397315 h 613962"/>
              <a:gd name="connsiteX66" fmla="*/ 345260 w 679898"/>
              <a:gd name="connsiteY66" fmla="*/ 422110 h 613962"/>
              <a:gd name="connsiteX67" fmla="*/ 373774 w 679898"/>
              <a:gd name="connsiteY67" fmla="*/ 417151 h 613962"/>
              <a:gd name="connsiteX68" fmla="*/ 373774 w 679898"/>
              <a:gd name="connsiteY68" fmla="*/ 379958 h 613962"/>
              <a:gd name="connsiteX69" fmla="*/ 381214 w 679898"/>
              <a:gd name="connsiteY69" fmla="*/ 371280 h 613962"/>
              <a:gd name="connsiteX70" fmla="*/ 389892 w 679898"/>
              <a:gd name="connsiteY70" fmla="*/ 379958 h 613962"/>
              <a:gd name="connsiteX71" fmla="*/ 389892 w 679898"/>
              <a:gd name="connsiteY71" fmla="*/ 409712 h 613962"/>
              <a:gd name="connsiteX72" fmla="*/ 404768 w 679898"/>
              <a:gd name="connsiteY72" fmla="*/ 401034 h 613962"/>
              <a:gd name="connsiteX73" fmla="*/ 404768 w 679898"/>
              <a:gd name="connsiteY73" fmla="*/ 361362 h 613962"/>
              <a:gd name="connsiteX74" fmla="*/ 367576 w 679898"/>
              <a:gd name="connsiteY74" fmla="*/ 322929 h 613962"/>
              <a:gd name="connsiteX75" fmla="*/ 564302 w 679898"/>
              <a:gd name="connsiteY75" fmla="*/ 307613 h 613962"/>
              <a:gd name="connsiteX76" fmla="*/ 625208 w 679898"/>
              <a:gd name="connsiteY76" fmla="*/ 307613 h 613962"/>
              <a:gd name="connsiteX77" fmla="*/ 679898 w 679898"/>
              <a:gd name="connsiteY77" fmla="*/ 361322 h 613962"/>
              <a:gd name="connsiteX78" fmla="*/ 679898 w 679898"/>
              <a:gd name="connsiteY78" fmla="*/ 396722 h 613962"/>
              <a:gd name="connsiteX79" fmla="*/ 671198 w 679898"/>
              <a:gd name="connsiteY79" fmla="*/ 405266 h 613962"/>
              <a:gd name="connsiteX80" fmla="*/ 663740 w 679898"/>
              <a:gd name="connsiteY80" fmla="*/ 396722 h 613962"/>
              <a:gd name="connsiteX81" fmla="*/ 663740 w 679898"/>
              <a:gd name="connsiteY81" fmla="*/ 361322 h 613962"/>
              <a:gd name="connsiteX82" fmla="*/ 625208 w 679898"/>
              <a:gd name="connsiteY82" fmla="*/ 323482 h 613962"/>
              <a:gd name="connsiteX83" fmla="*/ 564302 w 679898"/>
              <a:gd name="connsiteY83" fmla="*/ 323482 h 613962"/>
              <a:gd name="connsiteX84" fmla="*/ 527014 w 679898"/>
              <a:gd name="connsiteY84" fmla="*/ 361322 h 613962"/>
              <a:gd name="connsiteX85" fmla="*/ 519556 w 679898"/>
              <a:gd name="connsiteY85" fmla="*/ 369867 h 613962"/>
              <a:gd name="connsiteX86" fmla="*/ 510856 w 679898"/>
              <a:gd name="connsiteY86" fmla="*/ 361322 h 613962"/>
              <a:gd name="connsiteX87" fmla="*/ 564302 w 679898"/>
              <a:gd name="connsiteY87" fmla="*/ 307613 h 613962"/>
              <a:gd name="connsiteX88" fmla="*/ 54294 w 679898"/>
              <a:gd name="connsiteY88" fmla="*/ 307613 h 613962"/>
              <a:gd name="connsiteX89" fmla="*/ 114756 w 679898"/>
              <a:gd name="connsiteY89" fmla="*/ 307613 h 613962"/>
              <a:gd name="connsiteX90" fmla="*/ 169050 w 679898"/>
              <a:gd name="connsiteY90" fmla="*/ 361994 h 613962"/>
              <a:gd name="connsiteX91" fmla="*/ 160412 w 679898"/>
              <a:gd name="connsiteY91" fmla="*/ 370645 h 613962"/>
              <a:gd name="connsiteX92" fmla="*/ 151774 w 679898"/>
              <a:gd name="connsiteY92" fmla="*/ 361994 h 613962"/>
              <a:gd name="connsiteX93" fmla="*/ 114756 w 679898"/>
              <a:gd name="connsiteY93" fmla="*/ 323680 h 613962"/>
              <a:gd name="connsiteX94" fmla="*/ 54294 w 679898"/>
              <a:gd name="connsiteY94" fmla="*/ 323680 h 613962"/>
              <a:gd name="connsiteX95" fmla="*/ 17276 w 679898"/>
              <a:gd name="connsiteY95" fmla="*/ 361994 h 613962"/>
              <a:gd name="connsiteX96" fmla="*/ 17276 w 679898"/>
              <a:gd name="connsiteY96" fmla="*/ 397836 h 613962"/>
              <a:gd name="connsiteX97" fmla="*/ 8638 w 679898"/>
              <a:gd name="connsiteY97" fmla="*/ 405251 h 613962"/>
              <a:gd name="connsiteX98" fmla="*/ 0 w 679898"/>
              <a:gd name="connsiteY98" fmla="*/ 397836 h 613962"/>
              <a:gd name="connsiteX99" fmla="*/ 0 w 679898"/>
              <a:gd name="connsiteY99" fmla="*/ 361994 h 613962"/>
              <a:gd name="connsiteX100" fmla="*/ 54294 w 679898"/>
              <a:gd name="connsiteY100" fmla="*/ 307613 h 613962"/>
              <a:gd name="connsiteX101" fmla="*/ 593250 w 679898"/>
              <a:gd name="connsiteY101" fmla="*/ 232142 h 613962"/>
              <a:gd name="connsiteX102" fmla="*/ 566396 w 679898"/>
              <a:gd name="connsiteY102" fmla="*/ 260283 h 613962"/>
              <a:gd name="connsiteX103" fmla="*/ 593250 w 679898"/>
              <a:gd name="connsiteY103" fmla="*/ 288425 h 613962"/>
              <a:gd name="connsiteX104" fmla="*/ 620106 w 679898"/>
              <a:gd name="connsiteY104" fmla="*/ 260283 h 613962"/>
              <a:gd name="connsiteX105" fmla="*/ 605458 w 679898"/>
              <a:gd name="connsiteY105" fmla="*/ 234700 h 613962"/>
              <a:gd name="connsiteX106" fmla="*/ 593250 w 679898"/>
              <a:gd name="connsiteY106" fmla="*/ 232142 h 613962"/>
              <a:gd name="connsiteX107" fmla="*/ 339348 w 679898"/>
              <a:gd name="connsiteY107" fmla="*/ 232142 h 613962"/>
              <a:gd name="connsiteX108" fmla="*/ 312494 w 679898"/>
              <a:gd name="connsiteY108" fmla="*/ 260283 h 613962"/>
              <a:gd name="connsiteX109" fmla="*/ 339348 w 679898"/>
              <a:gd name="connsiteY109" fmla="*/ 288425 h 613962"/>
              <a:gd name="connsiteX110" fmla="*/ 366204 w 679898"/>
              <a:gd name="connsiteY110" fmla="*/ 260283 h 613962"/>
              <a:gd name="connsiteX111" fmla="*/ 351556 w 679898"/>
              <a:gd name="connsiteY111" fmla="*/ 234700 h 613962"/>
              <a:gd name="connsiteX112" fmla="*/ 339348 w 679898"/>
              <a:gd name="connsiteY112" fmla="*/ 232142 h 613962"/>
              <a:gd name="connsiteX113" fmla="*/ 82394 w 679898"/>
              <a:gd name="connsiteY113" fmla="*/ 232142 h 613962"/>
              <a:gd name="connsiteX114" fmla="*/ 55538 w 679898"/>
              <a:gd name="connsiteY114" fmla="*/ 260283 h 613962"/>
              <a:gd name="connsiteX115" fmla="*/ 82394 w 679898"/>
              <a:gd name="connsiteY115" fmla="*/ 288425 h 613962"/>
              <a:gd name="connsiteX116" fmla="*/ 109248 w 679898"/>
              <a:gd name="connsiteY116" fmla="*/ 260283 h 613962"/>
              <a:gd name="connsiteX117" fmla="*/ 93380 w 679898"/>
              <a:gd name="connsiteY117" fmla="*/ 234700 h 613962"/>
              <a:gd name="connsiteX118" fmla="*/ 82394 w 679898"/>
              <a:gd name="connsiteY118" fmla="*/ 232142 h 613962"/>
              <a:gd name="connsiteX119" fmla="*/ 593250 w 679898"/>
              <a:gd name="connsiteY119" fmla="*/ 214233 h 613962"/>
              <a:gd name="connsiteX120" fmla="*/ 612782 w 679898"/>
              <a:gd name="connsiteY120" fmla="*/ 219350 h 613962"/>
              <a:gd name="connsiteX121" fmla="*/ 635974 w 679898"/>
              <a:gd name="connsiteY121" fmla="*/ 260283 h 613962"/>
              <a:gd name="connsiteX122" fmla="*/ 593250 w 679898"/>
              <a:gd name="connsiteY122" fmla="*/ 306334 h 613962"/>
              <a:gd name="connsiteX123" fmla="*/ 549306 w 679898"/>
              <a:gd name="connsiteY123" fmla="*/ 260283 h 613962"/>
              <a:gd name="connsiteX124" fmla="*/ 593250 w 679898"/>
              <a:gd name="connsiteY124" fmla="*/ 214233 h 613962"/>
              <a:gd name="connsiteX125" fmla="*/ 339348 w 679898"/>
              <a:gd name="connsiteY125" fmla="*/ 214233 h 613962"/>
              <a:gd name="connsiteX126" fmla="*/ 360100 w 679898"/>
              <a:gd name="connsiteY126" fmla="*/ 219350 h 613962"/>
              <a:gd name="connsiteX127" fmla="*/ 383294 w 679898"/>
              <a:gd name="connsiteY127" fmla="*/ 260283 h 613962"/>
              <a:gd name="connsiteX128" fmla="*/ 339348 w 679898"/>
              <a:gd name="connsiteY128" fmla="*/ 306334 h 613962"/>
              <a:gd name="connsiteX129" fmla="*/ 296624 w 679898"/>
              <a:gd name="connsiteY129" fmla="*/ 260283 h 613962"/>
              <a:gd name="connsiteX130" fmla="*/ 339348 w 679898"/>
              <a:gd name="connsiteY130" fmla="*/ 214233 h 613962"/>
              <a:gd name="connsiteX131" fmla="*/ 82394 w 679898"/>
              <a:gd name="connsiteY131" fmla="*/ 214233 h 613962"/>
              <a:gd name="connsiteX132" fmla="*/ 101924 w 679898"/>
              <a:gd name="connsiteY132" fmla="*/ 219350 h 613962"/>
              <a:gd name="connsiteX133" fmla="*/ 125118 w 679898"/>
              <a:gd name="connsiteY133" fmla="*/ 260283 h 613962"/>
              <a:gd name="connsiteX134" fmla="*/ 82394 w 679898"/>
              <a:gd name="connsiteY134" fmla="*/ 306334 h 613962"/>
              <a:gd name="connsiteX135" fmla="*/ 38448 w 679898"/>
              <a:gd name="connsiteY135" fmla="*/ 260283 h 613962"/>
              <a:gd name="connsiteX136" fmla="*/ 82394 w 679898"/>
              <a:gd name="connsiteY136" fmla="*/ 214233 h 613962"/>
              <a:gd name="connsiteX137" fmla="*/ 327904 w 679898"/>
              <a:gd name="connsiteY137" fmla="*/ 175398 h 613962"/>
              <a:gd name="connsiteX138" fmla="*/ 212606 w 679898"/>
              <a:gd name="connsiteY138" fmla="*/ 296894 h 613962"/>
              <a:gd name="connsiteX139" fmla="*/ 238640 w 679898"/>
              <a:gd name="connsiteY139" fmla="*/ 296894 h 613962"/>
              <a:gd name="connsiteX140" fmla="*/ 246080 w 679898"/>
              <a:gd name="connsiteY140" fmla="*/ 305572 h 613962"/>
              <a:gd name="connsiteX141" fmla="*/ 238640 w 679898"/>
              <a:gd name="connsiteY141" fmla="*/ 313011 h 613962"/>
              <a:gd name="connsiteX142" fmla="*/ 213846 w 679898"/>
              <a:gd name="connsiteY142" fmla="*/ 313011 h 613962"/>
              <a:gd name="connsiteX143" fmla="*/ 252278 w 679898"/>
              <a:gd name="connsiteY143" fmla="*/ 388636 h 613962"/>
              <a:gd name="connsiteX144" fmla="*/ 252278 w 679898"/>
              <a:gd name="connsiteY144" fmla="*/ 361362 h 613962"/>
              <a:gd name="connsiteX145" fmla="*/ 306828 w 679898"/>
              <a:gd name="connsiteY145" fmla="*/ 306812 h 613962"/>
              <a:gd name="connsiteX146" fmla="*/ 367576 w 679898"/>
              <a:gd name="connsiteY146" fmla="*/ 306812 h 613962"/>
              <a:gd name="connsiteX147" fmla="*/ 422126 w 679898"/>
              <a:gd name="connsiteY147" fmla="*/ 361362 h 613962"/>
              <a:gd name="connsiteX148" fmla="*/ 422126 w 679898"/>
              <a:gd name="connsiteY148" fmla="*/ 388636 h 613962"/>
              <a:gd name="connsiteX149" fmla="*/ 459318 w 679898"/>
              <a:gd name="connsiteY149" fmla="*/ 313011 h 613962"/>
              <a:gd name="connsiteX150" fmla="*/ 435762 w 679898"/>
              <a:gd name="connsiteY150" fmla="*/ 313011 h 613962"/>
              <a:gd name="connsiteX151" fmla="*/ 427084 w 679898"/>
              <a:gd name="connsiteY151" fmla="*/ 305572 h 613962"/>
              <a:gd name="connsiteX152" fmla="*/ 435762 w 679898"/>
              <a:gd name="connsiteY152" fmla="*/ 296894 h 613962"/>
              <a:gd name="connsiteX153" fmla="*/ 460558 w 679898"/>
              <a:gd name="connsiteY153" fmla="*/ 296894 h 613962"/>
              <a:gd name="connsiteX154" fmla="*/ 393610 w 679898"/>
              <a:gd name="connsiteY154" fmla="*/ 187795 h 613962"/>
              <a:gd name="connsiteX155" fmla="*/ 345260 w 679898"/>
              <a:gd name="connsiteY155" fmla="*/ 175398 h 613962"/>
              <a:gd name="connsiteX156" fmla="*/ 345260 w 679898"/>
              <a:gd name="connsiteY156" fmla="*/ 200193 h 613962"/>
              <a:gd name="connsiteX157" fmla="*/ 336582 w 679898"/>
              <a:gd name="connsiteY157" fmla="*/ 208871 h 613962"/>
              <a:gd name="connsiteX158" fmla="*/ 327904 w 679898"/>
              <a:gd name="connsiteY158" fmla="*/ 200193 h 613962"/>
              <a:gd name="connsiteX159" fmla="*/ 336582 w 679898"/>
              <a:gd name="connsiteY159" fmla="*/ 120848 h 613962"/>
              <a:gd name="connsiteX160" fmla="*/ 345260 w 679898"/>
              <a:gd name="connsiteY160" fmla="*/ 129526 h 613962"/>
              <a:gd name="connsiteX161" fmla="*/ 345260 w 679898"/>
              <a:gd name="connsiteY161" fmla="*/ 158041 h 613962"/>
              <a:gd name="connsiteX162" fmla="*/ 401050 w 679898"/>
              <a:gd name="connsiteY162" fmla="*/ 174158 h 613962"/>
              <a:gd name="connsiteX163" fmla="*/ 476674 w 679898"/>
              <a:gd name="connsiteY163" fmla="*/ 296894 h 613962"/>
              <a:gd name="connsiteX164" fmla="*/ 506428 w 679898"/>
              <a:gd name="connsiteY164" fmla="*/ 296894 h 613962"/>
              <a:gd name="connsiteX165" fmla="*/ 515108 w 679898"/>
              <a:gd name="connsiteY165" fmla="*/ 305572 h 613962"/>
              <a:gd name="connsiteX166" fmla="*/ 506428 w 679898"/>
              <a:gd name="connsiteY166" fmla="*/ 313011 h 613962"/>
              <a:gd name="connsiteX167" fmla="*/ 476674 w 679898"/>
              <a:gd name="connsiteY167" fmla="*/ 313011 h 613962"/>
              <a:gd name="connsiteX168" fmla="*/ 418406 w 679898"/>
              <a:gd name="connsiteY168" fmla="*/ 413432 h 613962"/>
              <a:gd name="connsiteX169" fmla="*/ 417166 w 679898"/>
              <a:gd name="connsiteY169" fmla="*/ 413432 h 613962"/>
              <a:gd name="connsiteX170" fmla="*/ 345260 w 679898"/>
              <a:gd name="connsiteY170" fmla="*/ 438227 h 613962"/>
              <a:gd name="connsiteX171" fmla="*/ 345260 w 679898"/>
              <a:gd name="connsiteY171" fmla="*/ 467981 h 613962"/>
              <a:gd name="connsiteX172" fmla="*/ 336582 w 679898"/>
              <a:gd name="connsiteY172" fmla="*/ 476659 h 613962"/>
              <a:gd name="connsiteX173" fmla="*/ 327904 w 679898"/>
              <a:gd name="connsiteY173" fmla="*/ 467981 h 613962"/>
              <a:gd name="connsiteX174" fmla="*/ 327904 w 679898"/>
              <a:gd name="connsiteY174" fmla="*/ 438227 h 613962"/>
              <a:gd name="connsiteX175" fmla="*/ 197728 w 679898"/>
              <a:gd name="connsiteY175" fmla="*/ 313011 h 613962"/>
              <a:gd name="connsiteX176" fmla="*/ 167974 w 679898"/>
              <a:gd name="connsiteY176" fmla="*/ 313011 h 613962"/>
              <a:gd name="connsiteX177" fmla="*/ 159296 w 679898"/>
              <a:gd name="connsiteY177" fmla="*/ 305572 h 613962"/>
              <a:gd name="connsiteX178" fmla="*/ 167974 w 679898"/>
              <a:gd name="connsiteY178" fmla="*/ 296894 h 613962"/>
              <a:gd name="connsiteX179" fmla="*/ 196488 w 679898"/>
              <a:gd name="connsiteY179" fmla="*/ 296894 h 613962"/>
              <a:gd name="connsiteX180" fmla="*/ 327904 w 679898"/>
              <a:gd name="connsiteY180" fmla="*/ 158041 h 613962"/>
              <a:gd name="connsiteX181" fmla="*/ 327904 w 679898"/>
              <a:gd name="connsiteY181" fmla="*/ 129526 h 613962"/>
              <a:gd name="connsiteX182" fmla="*/ 336582 w 679898"/>
              <a:gd name="connsiteY182" fmla="*/ 120848 h 613962"/>
              <a:gd name="connsiteX183" fmla="*/ 449792 w 679898"/>
              <a:gd name="connsiteY183" fmla="*/ 93385 h 613962"/>
              <a:gd name="connsiteX184" fmla="*/ 509020 w 679898"/>
              <a:gd name="connsiteY184" fmla="*/ 93385 h 613962"/>
              <a:gd name="connsiteX185" fmla="*/ 564548 w 679898"/>
              <a:gd name="connsiteY185" fmla="*/ 147094 h 613962"/>
              <a:gd name="connsiteX186" fmla="*/ 564548 w 679898"/>
              <a:gd name="connsiteY186" fmla="*/ 183714 h 613962"/>
              <a:gd name="connsiteX187" fmla="*/ 554676 w 679898"/>
              <a:gd name="connsiteY187" fmla="*/ 191038 h 613962"/>
              <a:gd name="connsiteX188" fmla="*/ 547272 w 679898"/>
              <a:gd name="connsiteY188" fmla="*/ 183714 h 613962"/>
              <a:gd name="connsiteX189" fmla="*/ 547272 w 679898"/>
              <a:gd name="connsiteY189" fmla="*/ 147094 h 613962"/>
              <a:gd name="connsiteX190" fmla="*/ 509020 w 679898"/>
              <a:gd name="connsiteY190" fmla="*/ 110474 h 613962"/>
              <a:gd name="connsiteX191" fmla="*/ 449792 w 679898"/>
              <a:gd name="connsiteY191" fmla="*/ 110474 h 613962"/>
              <a:gd name="connsiteX192" fmla="*/ 412774 w 679898"/>
              <a:gd name="connsiteY192" fmla="*/ 147094 h 613962"/>
              <a:gd name="connsiteX193" fmla="*/ 404136 w 679898"/>
              <a:gd name="connsiteY193" fmla="*/ 155639 h 613962"/>
              <a:gd name="connsiteX194" fmla="*/ 395500 w 679898"/>
              <a:gd name="connsiteY194" fmla="*/ 147094 h 613962"/>
              <a:gd name="connsiteX195" fmla="*/ 449792 w 679898"/>
              <a:gd name="connsiteY195" fmla="*/ 93385 h 613962"/>
              <a:gd name="connsiteX196" fmla="*/ 169650 w 679898"/>
              <a:gd name="connsiteY196" fmla="*/ 93385 h 613962"/>
              <a:gd name="connsiteX197" fmla="*/ 230112 w 679898"/>
              <a:gd name="connsiteY197" fmla="*/ 93385 h 613962"/>
              <a:gd name="connsiteX198" fmla="*/ 284408 w 679898"/>
              <a:gd name="connsiteY198" fmla="*/ 147094 h 613962"/>
              <a:gd name="connsiteX199" fmla="*/ 275770 w 679898"/>
              <a:gd name="connsiteY199" fmla="*/ 155639 h 613962"/>
              <a:gd name="connsiteX200" fmla="*/ 267132 w 679898"/>
              <a:gd name="connsiteY200" fmla="*/ 147094 h 613962"/>
              <a:gd name="connsiteX201" fmla="*/ 230112 w 679898"/>
              <a:gd name="connsiteY201" fmla="*/ 110474 h 613962"/>
              <a:gd name="connsiteX202" fmla="*/ 169650 w 679898"/>
              <a:gd name="connsiteY202" fmla="*/ 110474 h 613962"/>
              <a:gd name="connsiteX203" fmla="*/ 132630 w 679898"/>
              <a:gd name="connsiteY203" fmla="*/ 147094 h 613962"/>
              <a:gd name="connsiteX204" fmla="*/ 132630 w 679898"/>
              <a:gd name="connsiteY204" fmla="*/ 182494 h 613962"/>
              <a:gd name="connsiteX205" fmla="*/ 123992 w 679898"/>
              <a:gd name="connsiteY205" fmla="*/ 191038 h 613962"/>
              <a:gd name="connsiteX206" fmla="*/ 115356 w 679898"/>
              <a:gd name="connsiteY206" fmla="*/ 182494 h 613962"/>
              <a:gd name="connsiteX207" fmla="*/ 115356 w 679898"/>
              <a:gd name="connsiteY207" fmla="*/ 147094 h 613962"/>
              <a:gd name="connsiteX208" fmla="*/ 169650 w 679898"/>
              <a:gd name="connsiteY208" fmla="*/ 93385 h 613962"/>
              <a:gd name="connsiteX209" fmla="*/ 477274 w 679898"/>
              <a:gd name="connsiteY209" fmla="*/ 15869 h 613962"/>
              <a:gd name="connsiteX210" fmla="*/ 450040 w 679898"/>
              <a:gd name="connsiteY210" fmla="*/ 43944 h 613962"/>
              <a:gd name="connsiteX211" fmla="*/ 477274 w 679898"/>
              <a:gd name="connsiteY211" fmla="*/ 70799 h 613962"/>
              <a:gd name="connsiteX212" fmla="*/ 504506 w 679898"/>
              <a:gd name="connsiteY212" fmla="*/ 43944 h 613962"/>
              <a:gd name="connsiteX213" fmla="*/ 490890 w 679898"/>
              <a:gd name="connsiteY213" fmla="*/ 18310 h 613962"/>
              <a:gd name="connsiteX214" fmla="*/ 477274 w 679898"/>
              <a:gd name="connsiteY214" fmla="*/ 15869 h 613962"/>
              <a:gd name="connsiteX215" fmla="*/ 202020 w 679898"/>
              <a:gd name="connsiteY215" fmla="*/ 15869 h 613962"/>
              <a:gd name="connsiteX216" fmla="*/ 175164 w 679898"/>
              <a:gd name="connsiteY216" fmla="*/ 43944 h 613962"/>
              <a:gd name="connsiteX217" fmla="*/ 202020 w 679898"/>
              <a:gd name="connsiteY217" fmla="*/ 70799 h 613962"/>
              <a:gd name="connsiteX218" fmla="*/ 228874 w 679898"/>
              <a:gd name="connsiteY218" fmla="*/ 43944 h 613962"/>
              <a:gd name="connsiteX219" fmla="*/ 215448 w 679898"/>
              <a:gd name="connsiteY219" fmla="*/ 18310 h 613962"/>
              <a:gd name="connsiteX220" fmla="*/ 202020 w 679898"/>
              <a:gd name="connsiteY220" fmla="*/ 15869 h 613962"/>
              <a:gd name="connsiteX221" fmla="*/ 477274 w 679898"/>
              <a:gd name="connsiteY221" fmla="*/ 0 h 613962"/>
              <a:gd name="connsiteX222" fmla="*/ 498318 w 679898"/>
              <a:gd name="connsiteY222" fmla="*/ 4883 h 613962"/>
              <a:gd name="connsiteX223" fmla="*/ 520600 w 679898"/>
              <a:gd name="connsiteY223" fmla="*/ 43944 h 613962"/>
              <a:gd name="connsiteX224" fmla="*/ 477274 w 679898"/>
              <a:gd name="connsiteY224" fmla="*/ 86668 h 613962"/>
              <a:gd name="connsiteX225" fmla="*/ 433948 w 679898"/>
              <a:gd name="connsiteY225" fmla="*/ 43944 h 613962"/>
              <a:gd name="connsiteX226" fmla="*/ 477274 w 679898"/>
              <a:gd name="connsiteY226" fmla="*/ 0 h 613962"/>
              <a:gd name="connsiteX227" fmla="*/ 202020 w 679898"/>
              <a:gd name="connsiteY227" fmla="*/ 0 h 613962"/>
              <a:gd name="connsiteX228" fmla="*/ 222772 w 679898"/>
              <a:gd name="connsiteY228" fmla="*/ 4883 h 613962"/>
              <a:gd name="connsiteX229" fmla="*/ 245964 w 679898"/>
              <a:gd name="connsiteY229" fmla="*/ 43944 h 613962"/>
              <a:gd name="connsiteX230" fmla="*/ 202020 w 679898"/>
              <a:gd name="connsiteY230" fmla="*/ 86668 h 613962"/>
              <a:gd name="connsiteX231" fmla="*/ 159296 w 679898"/>
              <a:gd name="connsiteY231" fmla="*/ 43944 h 613962"/>
              <a:gd name="connsiteX232" fmla="*/ 202020 w 679898"/>
              <a:gd name="connsiteY232" fmla="*/ 0 h 61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679898" h="613962">
                <a:moveTo>
                  <a:pt x="449792" y="521844"/>
                </a:moveTo>
                <a:lnTo>
                  <a:pt x="509020" y="521844"/>
                </a:lnTo>
                <a:cubicBezTo>
                  <a:pt x="538634" y="521844"/>
                  <a:pt x="564548" y="548344"/>
                  <a:pt x="564548" y="577367"/>
                </a:cubicBezTo>
                <a:lnTo>
                  <a:pt x="564548" y="605129"/>
                </a:lnTo>
                <a:cubicBezTo>
                  <a:pt x="564548" y="610176"/>
                  <a:pt x="559612" y="613962"/>
                  <a:pt x="554676" y="613962"/>
                </a:cubicBezTo>
                <a:cubicBezTo>
                  <a:pt x="550974" y="613962"/>
                  <a:pt x="547272" y="610176"/>
                  <a:pt x="547272" y="605129"/>
                </a:cubicBezTo>
                <a:lnTo>
                  <a:pt x="547272" y="577367"/>
                </a:lnTo>
                <a:cubicBezTo>
                  <a:pt x="547272" y="557177"/>
                  <a:pt x="529998" y="539511"/>
                  <a:pt x="509020" y="539511"/>
                </a:cubicBezTo>
                <a:lnTo>
                  <a:pt x="449792" y="539511"/>
                </a:lnTo>
                <a:cubicBezTo>
                  <a:pt x="428816" y="539511"/>
                  <a:pt x="412774" y="557177"/>
                  <a:pt x="412774" y="577367"/>
                </a:cubicBezTo>
                <a:lnTo>
                  <a:pt x="412774" y="605129"/>
                </a:lnTo>
                <a:cubicBezTo>
                  <a:pt x="412774" y="608915"/>
                  <a:pt x="409072" y="613962"/>
                  <a:pt x="404136" y="613962"/>
                </a:cubicBezTo>
                <a:cubicBezTo>
                  <a:pt x="399200" y="613962"/>
                  <a:pt x="395500" y="608915"/>
                  <a:pt x="395500" y="605129"/>
                </a:cubicBezTo>
                <a:lnTo>
                  <a:pt x="395500" y="577367"/>
                </a:lnTo>
                <a:cubicBezTo>
                  <a:pt x="395500" y="548344"/>
                  <a:pt x="420178" y="521844"/>
                  <a:pt x="449792" y="521844"/>
                </a:cubicBezTo>
                <a:close/>
                <a:moveTo>
                  <a:pt x="169650" y="521844"/>
                </a:moveTo>
                <a:lnTo>
                  <a:pt x="230112" y="521844"/>
                </a:lnTo>
                <a:cubicBezTo>
                  <a:pt x="259728" y="521844"/>
                  <a:pt x="284408" y="548344"/>
                  <a:pt x="284408" y="577367"/>
                </a:cubicBezTo>
                <a:lnTo>
                  <a:pt x="284408" y="605129"/>
                </a:lnTo>
                <a:cubicBezTo>
                  <a:pt x="284408" y="610176"/>
                  <a:pt x="280706" y="613962"/>
                  <a:pt x="275770" y="613962"/>
                </a:cubicBezTo>
                <a:cubicBezTo>
                  <a:pt x="270834" y="613962"/>
                  <a:pt x="267132" y="610176"/>
                  <a:pt x="267132" y="605129"/>
                </a:cubicBezTo>
                <a:lnTo>
                  <a:pt x="267132" y="577367"/>
                </a:lnTo>
                <a:cubicBezTo>
                  <a:pt x="267132" y="557177"/>
                  <a:pt x="249856" y="539511"/>
                  <a:pt x="230112" y="539511"/>
                </a:cubicBezTo>
                <a:lnTo>
                  <a:pt x="169650" y="539511"/>
                </a:lnTo>
                <a:cubicBezTo>
                  <a:pt x="148672" y="539511"/>
                  <a:pt x="132630" y="557177"/>
                  <a:pt x="132630" y="577367"/>
                </a:cubicBezTo>
                <a:lnTo>
                  <a:pt x="132630" y="605129"/>
                </a:lnTo>
                <a:cubicBezTo>
                  <a:pt x="132630" y="608915"/>
                  <a:pt x="128928" y="613962"/>
                  <a:pt x="123992" y="613962"/>
                </a:cubicBezTo>
                <a:cubicBezTo>
                  <a:pt x="120290" y="613962"/>
                  <a:pt x="115356" y="608915"/>
                  <a:pt x="115356" y="605129"/>
                </a:cubicBezTo>
                <a:lnTo>
                  <a:pt x="115356" y="577367"/>
                </a:lnTo>
                <a:cubicBezTo>
                  <a:pt x="115356" y="548344"/>
                  <a:pt x="140034" y="521844"/>
                  <a:pt x="169650" y="521844"/>
                </a:cubicBezTo>
                <a:close/>
                <a:moveTo>
                  <a:pt x="477274" y="444327"/>
                </a:moveTo>
                <a:cubicBezTo>
                  <a:pt x="462420" y="444327"/>
                  <a:pt x="450040" y="456534"/>
                  <a:pt x="450040" y="472403"/>
                </a:cubicBezTo>
                <a:cubicBezTo>
                  <a:pt x="450040" y="487051"/>
                  <a:pt x="462420" y="499258"/>
                  <a:pt x="477274" y="499258"/>
                </a:cubicBezTo>
                <a:cubicBezTo>
                  <a:pt x="492128" y="499258"/>
                  <a:pt x="504506" y="487051"/>
                  <a:pt x="504506" y="472403"/>
                </a:cubicBezTo>
                <a:cubicBezTo>
                  <a:pt x="504506" y="461416"/>
                  <a:pt x="499556" y="452872"/>
                  <a:pt x="490890" y="447989"/>
                </a:cubicBezTo>
                <a:cubicBezTo>
                  <a:pt x="485938" y="445548"/>
                  <a:pt x="482226" y="444327"/>
                  <a:pt x="477274" y="444327"/>
                </a:cubicBezTo>
                <a:close/>
                <a:moveTo>
                  <a:pt x="202020" y="444327"/>
                </a:moveTo>
                <a:cubicBezTo>
                  <a:pt x="187372" y="444327"/>
                  <a:pt x="175164" y="456534"/>
                  <a:pt x="175164" y="472403"/>
                </a:cubicBezTo>
                <a:cubicBezTo>
                  <a:pt x="175164" y="487051"/>
                  <a:pt x="187372" y="499258"/>
                  <a:pt x="202020" y="499258"/>
                </a:cubicBezTo>
                <a:cubicBezTo>
                  <a:pt x="216668" y="499258"/>
                  <a:pt x="228874" y="487051"/>
                  <a:pt x="228874" y="472403"/>
                </a:cubicBezTo>
                <a:cubicBezTo>
                  <a:pt x="228874" y="461416"/>
                  <a:pt x="223992" y="452872"/>
                  <a:pt x="215448" y="447989"/>
                </a:cubicBezTo>
                <a:cubicBezTo>
                  <a:pt x="210564" y="445548"/>
                  <a:pt x="206902" y="444327"/>
                  <a:pt x="202020" y="444327"/>
                </a:cubicBezTo>
                <a:close/>
                <a:moveTo>
                  <a:pt x="477274" y="428458"/>
                </a:moveTo>
                <a:cubicBezTo>
                  <a:pt x="484700" y="428458"/>
                  <a:pt x="492128" y="429679"/>
                  <a:pt x="498318" y="433341"/>
                </a:cubicBezTo>
                <a:cubicBezTo>
                  <a:pt x="511934" y="440665"/>
                  <a:pt x="520600" y="455313"/>
                  <a:pt x="520600" y="472403"/>
                </a:cubicBezTo>
                <a:cubicBezTo>
                  <a:pt x="520600" y="495595"/>
                  <a:pt x="502032" y="515126"/>
                  <a:pt x="477274" y="515126"/>
                </a:cubicBezTo>
                <a:cubicBezTo>
                  <a:pt x="453754" y="515126"/>
                  <a:pt x="433948" y="495595"/>
                  <a:pt x="433948" y="472403"/>
                </a:cubicBezTo>
                <a:cubicBezTo>
                  <a:pt x="433948" y="447989"/>
                  <a:pt x="453754" y="428458"/>
                  <a:pt x="477274" y="428458"/>
                </a:cubicBezTo>
                <a:close/>
                <a:moveTo>
                  <a:pt x="202020" y="428458"/>
                </a:moveTo>
                <a:cubicBezTo>
                  <a:pt x="209344" y="428458"/>
                  <a:pt x="216668" y="429679"/>
                  <a:pt x="222772" y="433341"/>
                </a:cubicBezTo>
                <a:cubicBezTo>
                  <a:pt x="236198" y="440665"/>
                  <a:pt x="245964" y="455313"/>
                  <a:pt x="245964" y="472403"/>
                </a:cubicBezTo>
                <a:cubicBezTo>
                  <a:pt x="245964" y="495595"/>
                  <a:pt x="226434" y="515126"/>
                  <a:pt x="202020" y="515126"/>
                </a:cubicBezTo>
                <a:cubicBezTo>
                  <a:pt x="178826" y="515126"/>
                  <a:pt x="159296" y="495595"/>
                  <a:pt x="159296" y="472403"/>
                </a:cubicBezTo>
                <a:cubicBezTo>
                  <a:pt x="159296" y="447989"/>
                  <a:pt x="178826" y="428458"/>
                  <a:pt x="202020" y="428458"/>
                </a:cubicBezTo>
                <a:close/>
                <a:moveTo>
                  <a:pt x="306828" y="322929"/>
                </a:moveTo>
                <a:cubicBezTo>
                  <a:pt x="285752" y="322929"/>
                  <a:pt x="269634" y="340286"/>
                  <a:pt x="269634" y="361362"/>
                </a:cubicBezTo>
                <a:lnTo>
                  <a:pt x="269634" y="401034"/>
                </a:lnTo>
                <a:cubicBezTo>
                  <a:pt x="274594" y="404753"/>
                  <a:pt x="278312" y="407233"/>
                  <a:pt x="283272" y="409712"/>
                </a:cubicBezTo>
                <a:lnTo>
                  <a:pt x="283272" y="379958"/>
                </a:lnTo>
                <a:cubicBezTo>
                  <a:pt x="283272" y="374999"/>
                  <a:pt x="288232" y="371280"/>
                  <a:pt x="291950" y="371280"/>
                </a:cubicBezTo>
                <a:cubicBezTo>
                  <a:pt x="296910" y="371280"/>
                  <a:pt x="300628" y="374999"/>
                  <a:pt x="300628" y="379958"/>
                </a:cubicBezTo>
                <a:lnTo>
                  <a:pt x="300628" y="417151"/>
                </a:lnTo>
                <a:cubicBezTo>
                  <a:pt x="309308" y="419630"/>
                  <a:pt x="319226" y="420870"/>
                  <a:pt x="327904" y="422110"/>
                </a:cubicBezTo>
                <a:lnTo>
                  <a:pt x="327904" y="397315"/>
                </a:lnTo>
                <a:cubicBezTo>
                  <a:pt x="327904" y="392356"/>
                  <a:pt x="332862" y="388636"/>
                  <a:pt x="336582" y="388636"/>
                </a:cubicBezTo>
                <a:cubicBezTo>
                  <a:pt x="341540" y="388636"/>
                  <a:pt x="345260" y="392356"/>
                  <a:pt x="345260" y="397315"/>
                </a:cubicBezTo>
                <a:lnTo>
                  <a:pt x="345260" y="422110"/>
                </a:lnTo>
                <a:cubicBezTo>
                  <a:pt x="355178" y="420870"/>
                  <a:pt x="363856" y="419630"/>
                  <a:pt x="373774" y="417151"/>
                </a:cubicBezTo>
                <a:lnTo>
                  <a:pt x="373774" y="379958"/>
                </a:lnTo>
                <a:cubicBezTo>
                  <a:pt x="373774" y="374999"/>
                  <a:pt x="377494" y="371280"/>
                  <a:pt x="381214" y="371280"/>
                </a:cubicBezTo>
                <a:cubicBezTo>
                  <a:pt x="386172" y="371280"/>
                  <a:pt x="389892" y="374999"/>
                  <a:pt x="389892" y="379958"/>
                </a:cubicBezTo>
                <a:lnTo>
                  <a:pt x="389892" y="409712"/>
                </a:lnTo>
                <a:cubicBezTo>
                  <a:pt x="394850" y="407233"/>
                  <a:pt x="399810" y="404753"/>
                  <a:pt x="404768" y="401034"/>
                </a:cubicBezTo>
                <a:lnTo>
                  <a:pt x="404768" y="361362"/>
                </a:lnTo>
                <a:cubicBezTo>
                  <a:pt x="404768" y="340286"/>
                  <a:pt x="387412" y="322929"/>
                  <a:pt x="367576" y="322929"/>
                </a:cubicBezTo>
                <a:close/>
                <a:moveTo>
                  <a:pt x="564302" y="307613"/>
                </a:moveTo>
                <a:lnTo>
                  <a:pt x="625208" y="307613"/>
                </a:lnTo>
                <a:cubicBezTo>
                  <a:pt x="655038" y="307613"/>
                  <a:pt x="679898" y="330806"/>
                  <a:pt x="679898" y="361322"/>
                </a:cubicBezTo>
                <a:lnTo>
                  <a:pt x="679898" y="396722"/>
                </a:lnTo>
                <a:cubicBezTo>
                  <a:pt x="679898" y="401604"/>
                  <a:pt x="676170" y="405266"/>
                  <a:pt x="671198" y="405266"/>
                </a:cubicBezTo>
                <a:cubicBezTo>
                  <a:pt x="667468" y="405266"/>
                  <a:pt x="663740" y="401604"/>
                  <a:pt x="663740" y="396722"/>
                </a:cubicBezTo>
                <a:lnTo>
                  <a:pt x="663740" y="361322"/>
                </a:lnTo>
                <a:cubicBezTo>
                  <a:pt x="663740" y="340571"/>
                  <a:pt x="646338" y="323482"/>
                  <a:pt x="625208" y="323482"/>
                </a:cubicBezTo>
                <a:lnTo>
                  <a:pt x="564302" y="323482"/>
                </a:lnTo>
                <a:cubicBezTo>
                  <a:pt x="544416" y="323482"/>
                  <a:pt x="527014" y="340571"/>
                  <a:pt x="527014" y="361322"/>
                </a:cubicBezTo>
                <a:cubicBezTo>
                  <a:pt x="527014" y="366205"/>
                  <a:pt x="523284" y="369867"/>
                  <a:pt x="519556" y="369867"/>
                </a:cubicBezTo>
                <a:cubicBezTo>
                  <a:pt x="514584" y="369867"/>
                  <a:pt x="510856" y="366205"/>
                  <a:pt x="510856" y="361322"/>
                </a:cubicBezTo>
                <a:cubicBezTo>
                  <a:pt x="510856" y="330806"/>
                  <a:pt x="534472" y="307613"/>
                  <a:pt x="564302" y="307613"/>
                </a:cubicBezTo>
                <a:close/>
                <a:moveTo>
                  <a:pt x="54294" y="307613"/>
                </a:moveTo>
                <a:lnTo>
                  <a:pt x="114756" y="307613"/>
                </a:lnTo>
                <a:cubicBezTo>
                  <a:pt x="144370" y="307613"/>
                  <a:pt x="169050" y="331096"/>
                  <a:pt x="169050" y="361994"/>
                </a:cubicBezTo>
                <a:cubicBezTo>
                  <a:pt x="169050" y="366937"/>
                  <a:pt x="165348" y="370645"/>
                  <a:pt x="160412" y="370645"/>
                </a:cubicBezTo>
                <a:cubicBezTo>
                  <a:pt x="155476" y="370645"/>
                  <a:pt x="151774" y="366937"/>
                  <a:pt x="151774" y="361994"/>
                </a:cubicBezTo>
                <a:cubicBezTo>
                  <a:pt x="151774" y="340983"/>
                  <a:pt x="135734" y="323680"/>
                  <a:pt x="114756" y="323680"/>
                </a:cubicBezTo>
                <a:lnTo>
                  <a:pt x="54294" y="323680"/>
                </a:lnTo>
                <a:cubicBezTo>
                  <a:pt x="34550" y="323680"/>
                  <a:pt x="17276" y="340983"/>
                  <a:pt x="17276" y="361994"/>
                </a:cubicBezTo>
                <a:lnTo>
                  <a:pt x="17276" y="397836"/>
                </a:lnTo>
                <a:cubicBezTo>
                  <a:pt x="17276" y="401543"/>
                  <a:pt x="13574" y="405251"/>
                  <a:pt x="8638" y="405251"/>
                </a:cubicBezTo>
                <a:cubicBezTo>
                  <a:pt x="3702" y="405251"/>
                  <a:pt x="0" y="401543"/>
                  <a:pt x="0" y="397836"/>
                </a:cubicBezTo>
                <a:lnTo>
                  <a:pt x="0" y="361994"/>
                </a:lnTo>
                <a:cubicBezTo>
                  <a:pt x="0" y="331096"/>
                  <a:pt x="24680" y="307613"/>
                  <a:pt x="54294" y="307613"/>
                </a:cubicBezTo>
                <a:close/>
                <a:moveTo>
                  <a:pt x="593250" y="232142"/>
                </a:moveTo>
                <a:cubicBezTo>
                  <a:pt x="577382" y="232142"/>
                  <a:pt x="566396" y="244933"/>
                  <a:pt x="566396" y="260283"/>
                </a:cubicBezTo>
                <a:cubicBezTo>
                  <a:pt x="566396" y="275634"/>
                  <a:pt x="577382" y="288425"/>
                  <a:pt x="593250" y="288425"/>
                </a:cubicBezTo>
                <a:cubicBezTo>
                  <a:pt x="607898" y="288425"/>
                  <a:pt x="620106" y="275634"/>
                  <a:pt x="620106" y="260283"/>
                </a:cubicBezTo>
                <a:cubicBezTo>
                  <a:pt x="620106" y="250050"/>
                  <a:pt x="614002" y="239817"/>
                  <a:pt x="605458" y="234700"/>
                </a:cubicBezTo>
                <a:cubicBezTo>
                  <a:pt x="601796" y="232142"/>
                  <a:pt x="596912" y="232142"/>
                  <a:pt x="593250" y="232142"/>
                </a:cubicBezTo>
                <a:close/>
                <a:moveTo>
                  <a:pt x="339348" y="232142"/>
                </a:moveTo>
                <a:cubicBezTo>
                  <a:pt x="324700" y="232142"/>
                  <a:pt x="312494" y="244933"/>
                  <a:pt x="312494" y="260283"/>
                </a:cubicBezTo>
                <a:cubicBezTo>
                  <a:pt x="312494" y="275634"/>
                  <a:pt x="324700" y="288425"/>
                  <a:pt x="339348" y="288425"/>
                </a:cubicBezTo>
                <a:cubicBezTo>
                  <a:pt x="355218" y="288425"/>
                  <a:pt x="366204" y="275634"/>
                  <a:pt x="366204" y="260283"/>
                </a:cubicBezTo>
                <a:cubicBezTo>
                  <a:pt x="366204" y="250050"/>
                  <a:pt x="361322" y="239817"/>
                  <a:pt x="351556" y="234700"/>
                </a:cubicBezTo>
                <a:cubicBezTo>
                  <a:pt x="349114" y="232142"/>
                  <a:pt x="344232" y="232142"/>
                  <a:pt x="339348" y="232142"/>
                </a:cubicBezTo>
                <a:close/>
                <a:moveTo>
                  <a:pt x="82394" y="232142"/>
                </a:moveTo>
                <a:cubicBezTo>
                  <a:pt x="67746" y="232142"/>
                  <a:pt x="55538" y="244933"/>
                  <a:pt x="55538" y="260283"/>
                </a:cubicBezTo>
                <a:cubicBezTo>
                  <a:pt x="55538" y="275634"/>
                  <a:pt x="67746" y="288425"/>
                  <a:pt x="82394" y="288425"/>
                </a:cubicBezTo>
                <a:cubicBezTo>
                  <a:pt x="97042" y="288425"/>
                  <a:pt x="109248" y="275634"/>
                  <a:pt x="109248" y="260283"/>
                </a:cubicBezTo>
                <a:cubicBezTo>
                  <a:pt x="109248" y="250050"/>
                  <a:pt x="103146" y="239817"/>
                  <a:pt x="93380" y="234700"/>
                </a:cubicBezTo>
                <a:cubicBezTo>
                  <a:pt x="89718" y="232142"/>
                  <a:pt x="86056" y="232142"/>
                  <a:pt x="82394" y="232142"/>
                </a:cubicBezTo>
                <a:close/>
                <a:moveTo>
                  <a:pt x="593250" y="214233"/>
                </a:moveTo>
                <a:cubicBezTo>
                  <a:pt x="599354" y="214233"/>
                  <a:pt x="606678" y="216791"/>
                  <a:pt x="612782" y="219350"/>
                </a:cubicBezTo>
                <a:cubicBezTo>
                  <a:pt x="627430" y="227025"/>
                  <a:pt x="635974" y="242375"/>
                  <a:pt x="635974" y="260283"/>
                </a:cubicBezTo>
                <a:cubicBezTo>
                  <a:pt x="635974" y="284588"/>
                  <a:pt x="616444" y="306334"/>
                  <a:pt x="593250" y="306334"/>
                </a:cubicBezTo>
                <a:cubicBezTo>
                  <a:pt x="568836" y="306334"/>
                  <a:pt x="549306" y="284588"/>
                  <a:pt x="549306" y="260283"/>
                </a:cubicBezTo>
                <a:cubicBezTo>
                  <a:pt x="549306" y="234700"/>
                  <a:pt x="568836" y="214233"/>
                  <a:pt x="593250" y="214233"/>
                </a:cubicBezTo>
                <a:close/>
                <a:moveTo>
                  <a:pt x="339348" y="214233"/>
                </a:moveTo>
                <a:cubicBezTo>
                  <a:pt x="346672" y="214233"/>
                  <a:pt x="353996" y="216791"/>
                  <a:pt x="360100" y="219350"/>
                </a:cubicBezTo>
                <a:cubicBezTo>
                  <a:pt x="373528" y="227025"/>
                  <a:pt x="383294" y="242375"/>
                  <a:pt x="383294" y="260283"/>
                </a:cubicBezTo>
                <a:cubicBezTo>
                  <a:pt x="383294" y="284588"/>
                  <a:pt x="363762" y="306334"/>
                  <a:pt x="339348" y="306334"/>
                </a:cubicBezTo>
                <a:cubicBezTo>
                  <a:pt x="316156" y="306334"/>
                  <a:pt x="296624" y="284588"/>
                  <a:pt x="296624" y="260283"/>
                </a:cubicBezTo>
                <a:cubicBezTo>
                  <a:pt x="296624" y="234700"/>
                  <a:pt x="316156" y="214233"/>
                  <a:pt x="339348" y="214233"/>
                </a:cubicBezTo>
                <a:close/>
                <a:moveTo>
                  <a:pt x="82394" y="214233"/>
                </a:moveTo>
                <a:cubicBezTo>
                  <a:pt x="88496" y="214233"/>
                  <a:pt x="95820" y="216791"/>
                  <a:pt x="101924" y="219350"/>
                </a:cubicBezTo>
                <a:cubicBezTo>
                  <a:pt x="116572" y="227025"/>
                  <a:pt x="125118" y="242375"/>
                  <a:pt x="125118" y="260283"/>
                </a:cubicBezTo>
                <a:cubicBezTo>
                  <a:pt x="125118" y="284588"/>
                  <a:pt x="105586" y="306334"/>
                  <a:pt x="82394" y="306334"/>
                </a:cubicBezTo>
                <a:cubicBezTo>
                  <a:pt x="57980" y="306334"/>
                  <a:pt x="38448" y="284588"/>
                  <a:pt x="38448" y="260283"/>
                </a:cubicBezTo>
                <a:cubicBezTo>
                  <a:pt x="38448" y="234700"/>
                  <a:pt x="57980" y="214233"/>
                  <a:pt x="82394" y="214233"/>
                </a:cubicBezTo>
                <a:close/>
                <a:moveTo>
                  <a:pt x="327904" y="175398"/>
                </a:moveTo>
                <a:cubicBezTo>
                  <a:pt x="264676" y="179117"/>
                  <a:pt x="215086" y="232427"/>
                  <a:pt x="212606" y="296894"/>
                </a:cubicBezTo>
                <a:lnTo>
                  <a:pt x="238640" y="296894"/>
                </a:lnTo>
                <a:cubicBezTo>
                  <a:pt x="242360" y="296894"/>
                  <a:pt x="246080" y="300613"/>
                  <a:pt x="246080" y="305572"/>
                </a:cubicBezTo>
                <a:cubicBezTo>
                  <a:pt x="246080" y="309292"/>
                  <a:pt x="242360" y="313011"/>
                  <a:pt x="238640" y="313011"/>
                </a:cubicBezTo>
                <a:lnTo>
                  <a:pt x="213846" y="313011"/>
                </a:lnTo>
                <a:cubicBezTo>
                  <a:pt x="217564" y="342765"/>
                  <a:pt x="231202" y="368800"/>
                  <a:pt x="252278" y="388636"/>
                </a:cubicBezTo>
                <a:lnTo>
                  <a:pt x="252278" y="361362"/>
                </a:lnTo>
                <a:cubicBezTo>
                  <a:pt x="252278" y="330368"/>
                  <a:pt x="277074" y="306812"/>
                  <a:pt x="306828" y="306812"/>
                </a:cubicBezTo>
                <a:lnTo>
                  <a:pt x="367576" y="306812"/>
                </a:lnTo>
                <a:cubicBezTo>
                  <a:pt x="397330" y="306812"/>
                  <a:pt x="422126" y="330368"/>
                  <a:pt x="422126" y="361362"/>
                </a:cubicBezTo>
                <a:lnTo>
                  <a:pt x="422126" y="388636"/>
                </a:lnTo>
                <a:cubicBezTo>
                  <a:pt x="441962" y="368800"/>
                  <a:pt x="455598" y="342765"/>
                  <a:pt x="459318" y="313011"/>
                </a:cubicBezTo>
                <a:lnTo>
                  <a:pt x="435762" y="313011"/>
                </a:lnTo>
                <a:cubicBezTo>
                  <a:pt x="430804" y="313011"/>
                  <a:pt x="427084" y="309292"/>
                  <a:pt x="427084" y="305572"/>
                </a:cubicBezTo>
                <a:cubicBezTo>
                  <a:pt x="427084" y="300613"/>
                  <a:pt x="430804" y="296894"/>
                  <a:pt x="435762" y="296894"/>
                </a:cubicBezTo>
                <a:lnTo>
                  <a:pt x="460558" y="296894"/>
                </a:lnTo>
                <a:cubicBezTo>
                  <a:pt x="459318" y="251023"/>
                  <a:pt x="434522" y="210111"/>
                  <a:pt x="393610" y="187795"/>
                </a:cubicBezTo>
                <a:cubicBezTo>
                  <a:pt x="378734" y="180357"/>
                  <a:pt x="362616" y="176637"/>
                  <a:pt x="345260" y="175398"/>
                </a:cubicBezTo>
                <a:lnTo>
                  <a:pt x="345260" y="200193"/>
                </a:lnTo>
                <a:cubicBezTo>
                  <a:pt x="345260" y="205152"/>
                  <a:pt x="341540" y="208871"/>
                  <a:pt x="336582" y="208871"/>
                </a:cubicBezTo>
                <a:cubicBezTo>
                  <a:pt x="332862" y="208871"/>
                  <a:pt x="327904" y="205152"/>
                  <a:pt x="327904" y="200193"/>
                </a:cubicBezTo>
                <a:close/>
                <a:moveTo>
                  <a:pt x="336582" y="120848"/>
                </a:moveTo>
                <a:cubicBezTo>
                  <a:pt x="341540" y="120848"/>
                  <a:pt x="345260" y="124567"/>
                  <a:pt x="345260" y="129526"/>
                </a:cubicBezTo>
                <a:lnTo>
                  <a:pt x="345260" y="158041"/>
                </a:lnTo>
                <a:cubicBezTo>
                  <a:pt x="365096" y="159281"/>
                  <a:pt x="383692" y="165479"/>
                  <a:pt x="401050" y="174158"/>
                </a:cubicBezTo>
                <a:cubicBezTo>
                  <a:pt x="446920" y="197713"/>
                  <a:pt x="476674" y="244824"/>
                  <a:pt x="476674" y="296894"/>
                </a:cubicBezTo>
                <a:lnTo>
                  <a:pt x="506428" y="296894"/>
                </a:lnTo>
                <a:cubicBezTo>
                  <a:pt x="511388" y="296894"/>
                  <a:pt x="515108" y="300613"/>
                  <a:pt x="515108" y="305572"/>
                </a:cubicBezTo>
                <a:cubicBezTo>
                  <a:pt x="515108" y="309292"/>
                  <a:pt x="511388" y="313011"/>
                  <a:pt x="506428" y="313011"/>
                </a:cubicBezTo>
                <a:lnTo>
                  <a:pt x="476674" y="313011"/>
                </a:lnTo>
                <a:cubicBezTo>
                  <a:pt x="472956" y="353923"/>
                  <a:pt x="450640" y="389876"/>
                  <a:pt x="418406" y="413432"/>
                </a:cubicBezTo>
                <a:cubicBezTo>
                  <a:pt x="418406" y="413432"/>
                  <a:pt x="418406" y="413432"/>
                  <a:pt x="417166" y="413432"/>
                </a:cubicBezTo>
                <a:cubicBezTo>
                  <a:pt x="397330" y="428309"/>
                  <a:pt x="371296" y="436987"/>
                  <a:pt x="345260" y="438227"/>
                </a:cubicBezTo>
                <a:lnTo>
                  <a:pt x="345260" y="467981"/>
                </a:lnTo>
                <a:cubicBezTo>
                  <a:pt x="345260" y="472940"/>
                  <a:pt x="341540" y="476659"/>
                  <a:pt x="336582" y="476659"/>
                </a:cubicBezTo>
                <a:cubicBezTo>
                  <a:pt x="332862" y="476659"/>
                  <a:pt x="327904" y="472940"/>
                  <a:pt x="327904" y="467981"/>
                </a:cubicBezTo>
                <a:lnTo>
                  <a:pt x="327904" y="438227"/>
                </a:lnTo>
                <a:cubicBezTo>
                  <a:pt x="260956" y="434507"/>
                  <a:pt x="205168" y="381198"/>
                  <a:pt x="197728" y="313011"/>
                </a:cubicBezTo>
                <a:lnTo>
                  <a:pt x="167974" y="313011"/>
                </a:lnTo>
                <a:cubicBezTo>
                  <a:pt x="163016" y="313011"/>
                  <a:pt x="159296" y="309292"/>
                  <a:pt x="159296" y="305572"/>
                </a:cubicBezTo>
                <a:cubicBezTo>
                  <a:pt x="159296" y="300613"/>
                  <a:pt x="163016" y="296894"/>
                  <a:pt x="167974" y="296894"/>
                </a:cubicBezTo>
                <a:lnTo>
                  <a:pt x="196488" y="296894"/>
                </a:lnTo>
                <a:cubicBezTo>
                  <a:pt x="197728" y="222508"/>
                  <a:pt x="255998" y="163000"/>
                  <a:pt x="327904" y="158041"/>
                </a:cubicBezTo>
                <a:lnTo>
                  <a:pt x="327904" y="129526"/>
                </a:lnTo>
                <a:cubicBezTo>
                  <a:pt x="327904" y="124567"/>
                  <a:pt x="332862" y="120848"/>
                  <a:pt x="336582" y="120848"/>
                </a:cubicBezTo>
                <a:close/>
                <a:moveTo>
                  <a:pt x="449792" y="93385"/>
                </a:moveTo>
                <a:lnTo>
                  <a:pt x="509020" y="93385"/>
                </a:lnTo>
                <a:cubicBezTo>
                  <a:pt x="538634" y="93385"/>
                  <a:pt x="564548" y="117798"/>
                  <a:pt x="564548" y="147094"/>
                </a:cubicBezTo>
                <a:lnTo>
                  <a:pt x="564548" y="183714"/>
                </a:lnTo>
                <a:cubicBezTo>
                  <a:pt x="564548" y="187376"/>
                  <a:pt x="559612" y="191038"/>
                  <a:pt x="554676" y="191038"/>
                </a:cubicBezTo>
                <a:cubicBezTo>
                  <a:pt x="550974" y="191038"/>
                  <a:pt x="547272" y="187376"/>
                  <a:pt x="547272" y="183714"/>
                </a:cubicBezTo>
                <a:lnTo>
                  <a:pt x="547272" y="147094"/>
                </a:lnTo>
                <a:cubicBezTo>
                  <a:pt x="547272" y="127564"/>
                  <a:pt x="529998" y="110474"/>
                  <a:pt x="509020" y="110474"/>
                </a:cubicBezTo>
                <a:lnTo>
                  <a:pt x="449792" y="110474"/>
                </a:lnTo>
                <a:cubicBezTo>
                  <a:pt x="428816" y="110474"/>
                  <a:pt x="412774" y="127564"/>
                  <a:pt x="412774" y="147094"/>
                </a:cubicBezTo>
                <a:cubicBezTo>
                  <a:pt x="412774" y="151977"/>
                  <a:pt x="409072" y="155639"/>
                  <a:pt x="404136" y="155639"/>
                </a:cubicBezTo>
                <a:cubicBezTo>
                  <a:pt x="399200" y="155639"/>
                  <a:pt x="395500" y="151977"/>
                  <a:pt x="395500" y="147094"/>
                </a:cubicBezTo>
                <a:cubicBezTo>
                  <a:pt x="395500" y="117798"/>
                  <a:pt x="420178" y="93385"/>
                  <a:pt x="449792" y="93385"/>
                </a:cubicBezTo>
                <a:close/>
                <a:moveTo>
                  <a:pt x="169650" y="93385"/>
                </a:moveTo>
                <a:lnTo>
                  <a:pt x="230112" y="93385"/>
                </a:lnTo>
                <a:cubicBezTo>
                  <a:pt x="259728" y="93385"/>
                  <a:pt x="284408" y="117798"/>
                  <a:pt x="284408" y="147094"/>
                </a:cubicBezTo>
                <a:cubicBezTo>
                  <a:pt x="284408" y="151977"/>
                  <a:pt x="280706" y="155639"/>
                  <a:pt x="275770" y="155639"/>
                </a:cubicBezTo>
                <a:cubicBezTo>
                  <a:pt x="270834" y="155639"/>
                  <a:pt x="267132" y="151977"/>
                  <a:pt x="267132" y="147094"/>
                </a:cubicBezTo>
                <a:cubicBezTo>
                  <a:pt x="267132" y="127564"/>
                  <a:pt x="249856" y="110474"/>
                  <a:pt x="230112" y="110474"/>
                </a:cubicBezTo>
                <a:lnTo>
                  <a:pt x="169650" y="110474"/>
                </a:lnTo>
                <a:cubicBezTo>
                  <a:pt x="148672" y="110474"/>
                  <a:pt x="132630" y="127564"/>
                  <a:pt x="132630" y="147094"/>
                </a:cubicBezTo>
                <a:lnTo>
                  <a:pt x="132630" y="182494"/>
                </a:lnTo>
                <a:cubicBezTo>
                  <a:pt x="132630" y="187376"/>
                  <a:pt x="128928" y="191038"/>
                  <a:pt x="123992" y="191038"/>
                </a:cubicBezTo>
                <a:cubicBezTo>
                  <a:pt x="120290" y="191038"/>
                  <a:pt x="115356" y="187376"/>
                  <a:pt x="115356" y="182494"/>
                </a:cubicBezTo>
                <a:lnTo>
                  <a:pt x="115356" y="147094"/>
                </a:lnTo>
                <a:cubicBezTo>
                  <a:pt x="115356" y="117798"/>
                  <a:pt x="140034" y="93385"/>
                  <a:pt x="169650" y="93385"/>
                </a:cubicBezTo>
                <a:close/>
                <a:moveTo>
                  <a:pt x="477274" y="15869"/>
                </a:moveTo>
                <a:cubicBezTo>
                  <a:pt x="462420" y="15869"/>
                  <a:pt x="450040" y="28076"/>
                  <a:pt x="450040" y="43944"/>
                </a:cubicBezTo>
                <a:cubicBezTo>
                  <a:pt x="450040" y="58593"/>
                  <a:pt x="462420" y="70799"/>
                  <a:pt x="477274" y="70799"/>
                </a:cubicBezTo>
                <a:cubicBezTo>
                  <a:pt x="492128" y="70799"/>
                  <a:pt x="504506" y="58593"/>
                  <a:pt x="504506" y="43944"/>
                </a:cubicBezTo>
                <a:cubicBezTo>
                  <a:pt x="504506" y="32958"/>
                  <a:pt x="499556" y="24414"/>
                  <a:pt x="490890" y="18310"/>
                </a:cubicBezTo>
                <a:cubicBezTo>
                  <a:pt x="485938" y="17089"/>
                  <a:pt x="482226" y="15869"/>
                  <a:pt x="477274" y="15869"/>
                </a:cubicBezTo>
                <a:close/>
                <a:moveTo>
                  <a:pt x="202020" y="15869"/>
                </a:moveTo>
                <a:cubicBezTo>
                  <a:pt x="187372" y="15869"/>
                  <a:pt x="175164" y="28076"/>
                  <a:pt x="175164" y="43944"/>
                </a:cubicBezTo>
                <a:cubicBezTo>
                  <a:pt x="175164" y="58593"/>
                  <a:pt x="187372" y="70799"/>
                  <a:pt x="202020" y="70799"/>
                </a:cubicBezTo>
                <a:cubicBezTo>
                  <a:pt x="216668" y="70799"/>
                  <a:pt x="228874" y="58593"/>
                  <a:pt x="228874" y="43944"/>
                </a:cubicBezTo>
                <a:cubicBezTo>
                  <a:pt x="228874" y="32958"/>
                  <a:pt x="223992" y="24414"/>
                  <a:pt x="215448" y="18310"/>
                </a:cubicBezTo>
                <a:cubicBezTo>
                  <a:pt x="210564" y="17089"/>
                  <a:pt x="206902" y="15869"/>
                  <a:pt x="202020" y="15869"/>
                </a:cubicBezTo>
                <a:close/>
                <a:moveTo>
                  <a:pt x="477274" y="0"/>
                </a:moveTo>
                <a:cubicBezTo>
                  <a:pt x="484700" y="0"/>
                  <a:pt x="492128" y="2441"/>
                  <a:pt x="498318" y="4883"/>
                </a:cubicBezTo>
                <a:cubicBezTo>
                  <a:pt x="511934" y="12207"/>
                  <a:pt x="520600" y="26855"/>
                  <a:pt x="520600" y="43944"/>
                </a:cubicBezTo>
                <a:cubicBezTo>
                  <a:pt x="520600" y="67137"/>
                  <a:pt x="502032" y="86668"/>
                  <a:pt x="477274" y="86668"/>
                </a:cubicBezTo>
                <a:cubicBezTo>
                  <a:pt x="453754" y="86668"/>
                  <a:pt x="433948" y="67137"/>
                  <a:pt x="433948" y="43944"/>
                </a:cubicBezTo>
                <a:cubicBezTo>
                  <a:pt x="433948" y="18310"/>
                  <a:pt x="453754" y="0"/>
                  <a:pt x="477274" y="0"/>
                </a:cubicBezTo>
                <a:close/>
                <a:moveTo>
                  <a:pt x="202020" y="0"/>
                </a:moveTo>
                <a:cubicBezTo>
                  <a:pt x="209344" y="0"/>
                  <a:pt x="216668" y="2441"/>
                  <a:pt x="222772" y="4883"/>
                </a:cubicBezTo>
                <a:cubicBezTo>
                  <a:pt x="236198" y="12207"/>
                  <a:pt x="245964" y="26855"/>
                  <a:pt x="245964" y="43944"/>
                </a:cubicBezTo>
                <a:cubicBezTo>
                  <a:pt x="245964" y="67137"/>
                  <a:pt x="226434" y="86668"/>
                  <a:pt x="202020" y="86668"/>
                </a:cubicBezTo>
                <a:cubicBezTo>
                  <a:pt x="178826" y="86668"/>
                  <a:pt x="159296" y="67137"/>
                  <a:pt x="159296" y="43944"/>
                </a:cubicBezTo>
                <a:cubicBezTo>
                  <a:pt x="159296" y="18310"/>
                  <a:pt x="178826" y="0"/>
                  <a:pt x="2020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B34C1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857" name="Freeform: Shape 856"/>
          <p:cNvSpPr/>
          <p:nvPr/>
        </p:nvSpPr>
        <p:spPr>
          <a:xfrm>
            <a:off x="1049531" y="471596"/>
            <a:ext cx="342157" cy="292651"/>
          </a:xfrm>
          <a:custGeom>
            <a:avLst/>
            <a:gdLst>
              <a:gd name="connsiteX0" fmla="*/ 777070 w 1805266"/>
              <a:gd name="connsiteY0" fmla="*/ 1429458 h 1544067"/>
              <a:gd name="connsiteX1" fmla="*/ 769762 w 1805266"/>
              <a:gd name="connsiteY1" fmla="*/ 1434331 h 1544067"/>
              <a:gd name="connsiteX2" fmla="*/ 768544 w 1805266"/>
              <a:gd name="connsiteY2" fmla="*/ 1466002 h 1544067"/>
              <a:gd name="connsiteX3" fmla="*/ 773416 w 1805266"/>
              <a:gd name="connsiteY3" fmla="*/ 1473310 h 1544067"/>
              <a:gd name="connsiteX4" fmla="*/ 805087 w 1805266"/>
              <a:gd name="connsiteY4" fmla="*/ 1480619 h 1544067"/>
              <a:gd name="connsiteX5" fmla="*/ 818486 w 1805266"/>
              <a:gd name="connsiteY5" fmla="*/ 1470874 h 1544067"/>
              <a:gd name="connsiteX6" fmla="*/ 781943 w 1805266"/>
              <a:gd name="connsiteY6" fmla="*/ 1433113 h 1544067"/>
              <a:gd name="connsiteX7" fmla="*/ 703411 w 1805266"/>
              <a:gd name="connsiteY7" fmla="*/ 1354710 h 1544067"/>
              <a:gd name="connsiteX8" fmla="*/ 685070 w 1805266"/>
              <a:gd name="connsiteY8" fmla="*/ 1368150 h 1544067"/>
              <a:gd name="connsiteX9" fmla="*/ 678957 w 1805266"/>
              <a:gd name="connsiteY9" fmla="*/ 1381590 h 1544067"/>
              <a:gd name="connsiteX10" fmla="*/ 685070 w 1805266"/>
              <a:gd name="connsiteY10" fmla="*/ 1401139 h 1544067"/>
              <a:gd name="connsiteX11" fmla="*/ 688739 w 1805266"/>
              <a:gd name="connsiteY11" fmla="*/ 1406026 h 1544067"/>
              <a:gd name="connsiteX12" fmla="*/ 705857 w 1805266"/>
              <a:gd name="connsiteY12" fmla="*/ 1417023 h 1544067"/>
              <a:gd name="connsiteX13" fmla="*/ 721752 w 1805266"/>
              <a:gd name="connsiteY13" fmla="*/ 1414579 h 1544067"/>
              <a:gd name="connsiteX14" fmla="*/ 742538 w 1805266"/>
              <a:gd name="connsiteY14" fmla="*/ 1398696 h 1544067"/>
              <a:gd name="connsiteX15" fmla="*/ 742538 w 1805266"/>
              <a:gd name="connsiteY15" fmla="*/ 1397474 h 1544067"/>
              <a:gd name="connsiteX16" fmla="*/ 744984 w 1805266"/>
              <a:gd name="connsiteY16" fmla="*/ 1396252 h 1544067"/>
              <a:gd name="connsiteX17" fmla="*/ 629822 w 1805266"/>
              <a:gd name="connsiteY17" fmla="*/ 1279963 h 1544067"/>
              <a:gd name="connsiteX18" fmla="*/ 606553 w 1805266"/>
              <a:gd name="connsiteY18" fmla="*/ 1297093 h 1544067"/>
              <a:gd name="connsiteX19" fmla="*/ 597980 w 1805266"/>
              <a:gd name="connsiteY19" fmla="*/ 1312999 h 1544067"/>
              <a:gd name="connsiteX20" fmla="*/ 602879 w 1805266"/>
              <a:gd name="connsiteY20" fmla="*/ 1332576 h 1544067"/>
              <a:gd name="connsiteX21" fmla="*/ 606553 w 1805266"/>
              <a:gd name="connsiteY21" fmla="*/ 1337470 h 1544067"/>
              <a:gd name="connsiteX22" fmla="*/ 623698 w 1805266"/>
              <a:gd name="connsiteY22" fmla="*/ 1347258 h 1544067"/>
              <a:gd name="connsiteX23" fmla="*/ 642068 w 1805266"/>
              <a:gd name="connsiteY23" fmla="*/ 1343588 h 1544067"/>
              <a:gd name="connsiteX24" fmla="*/ 670236 w 1805266"/>
              <a:gd name="connsiteY24" fmla="*/ 1321564 h 1544067"/>
              <a:gd name="connsiteX25" fmla="*/ 573064 w 1805266"/>
              <a:gd name="connsiteY25" fmla="*/ 1223902 h 1544067"/>
              <a:gd name="connsiteX26" fmla="*/ 574214 w 1805266"/>
              <a:gd name="connsiteY26" fmla="*/ 1225044 h 1544067"/>
              <a:gd name="connsiteX27" fmla="*/ 577664 w 1805266"/>
              <a:gd name="connsiteY27" fmla="*/ 1228470 h 1544067"/>
              <a:gd name="connsiteX28" fmla="*/ 588014 w 1805266"/>
              <a:gd name="connsiteY28" fmla="*/ 1237606 h 1544067"/>
              <a:gd name="connsiteX29" fmla="*/ 681090 w 1805266"/>
              <a:gd name="connsiteY29" fmla="*/ 742403 h 1544067"/>
              <a:gd name="connsiteX30" fmla="*/ 641284 w 1805266"/>
              <a:gd name="connsiteY30" fmla="*/ 754219 h 1544067"/>
              <a:gd name="connsiteX31" fmla="*/ 459674 w 1805266"/>
              <a:gd name="connsiteY31" fmla="*/ 934562 h 1544067"/>
              <a:gd name="connsiteX32" fmla="*/ 470869 w 1805266"/>
              <a:gd name="connsiteY32" fmla="*/ 1058937 h 1544067"/>
              <a:gd name="connsiteX33" fmla="*/ 728358 w 1805266"/>
              <a:gd name="connsiteY33" fmla="*/ 1315150 h 1544067"/>
              <a:gd name="connsiteX34" fmla="*/ 814188 w 1805266"/>
              <a:gd name="connsiteY34" fmla="*/ 1400968 h 1544067"/>
              <a:gd name="connsiteX35" fmla="*/ 903749 w 1805266"/>
              <a:gd name="connsiteY35" fmla="*/ 1490518 h 1544067"/>
              <a:gd name="connsiteX36" fmla="*/ 949774 w 1805266"/>
              <a:gd name="connsiteY36" fmla="*/ 1490518 h 1544067"/>
              <a:gd name="connsiteX37" fmla="*/ 957237 w 1805266"/>
              <a:gd name="connsiteY37" fmla="*/ 1483056 h 1544067"/>
              <a:gd name="connsiteX38" fmla="*/ 967188 w 1805266"/>
              <a:gd name="connsiteY38" fmla="*/ 1459424 h 1544067"/>
              <a:gd name="connsiteX39" fmla="*/ 957237 w 1805266"/>
              <a:gd name="connsiteY39" fmla="*/ 1435793 h 1544067"/>
              <a:gd name="connsiteX40" fmla="*/ 783090 w 1805266"/>
              <a:gd name="connsiteY40" fmla="*/ 1261668 h 1544067"/>
              <a:gd name="connsiteX41" fmla="*/ 783090 w 1805266"/>
              <a:gd name="connsiteY41" fmla="*/ 1230575 h 1544067"/>
              <a:gd name="connsiteX42" fmla="*/ 814188 w 1805266"/>
              <a:gd name="connsiteY42" fmla="*/ 1230575 h 1544067"/>
              <a:gd name="connsiteX43" fmla="*/ 1030628 w 1805266"/>
              <a:gd name="connsiteY43" fmla="*/ 1445743 h 1544067"/>
              <a:gd name="connsiteX44" fmla="*/ 1080384 w 1805266"/>
              <a:gd name="connsiteY44" fmla="*/ 1445743 h 1544067"/>
              <a:gd name="connsiteX45" fmla="*/ 1084116 w 1805266"/>
              <a:gd name="connsiteY45" fmla="*/ 1442012 h 1544067"/>
              <a:gd name="connsiteX46" fmla="*/ 1094067 w 1805266"/>
              <a:gd name="connsiteY46" fmla="*/ 1415893 h 1544067"/>
              <a:gd name="connsiteX47" fmla="*/ 1084116 w 1805266"/>
              <a:gd name="connsiteY47" fmla="*/ 1392262 h 1544067"/>
              <a:gd name="connsiteX48" fmla="*/ 868920 w 1805266"/>
              <a:gd name="connsiteY48" fmla="*/ 1175850 h 1544067"/>
              <a:gd name="connsiteX49" fmla="*/ 868920 w 1805266"/>
              <a:gd name="connsiteY49" fmla="*/ 1144756 h 1544067"/>
              <a:gd name="connsiteX50" fmla="*/ 900017 w 1805266"/>
              <a:gd name="connsiteY50" fmla="*/ 1144756 h 1544067"/>
              <a:gd name="connsiteX51" fmla="*/ 1115213 w 1805266"/>
              <a:gd name="connsiteY51" fmla="*/ 1359925 h 1544067"/>
              <a:gd name="connsiteX52" fmla="*/ 1151287 w 1805266"/>
              <a:gd name="connsiteY52" fmla="*/ 1395993 h 1544067"/>
              <a:gd name="connsiteX53" fmla="*/ 1207262 w 1805266"/>
              <a:gd name="connsiteY53" fmla="*/ 1403456 h 1544067"/>
              <a:gd name="connsiteX54" fmla="*/ 1212238 w 1805266"/>
              <a:gd name="connsiteY54" fmla="*/ 1398481 h 1544067"/>
              <a:gd name="connsiteX55" fmla="*/ 1206019 w 1805266"/>
              <a:gd name="connsiteY55" fmla="*/ 1342512 h 1544067"/>
              <a:gd name="connsiteX56" fmla="*/ 953505 w 1805266"/>
              <a:gd name="connsiteY56" fmla="*/ 1091275 h 1544067"/>
              <a:gd name="connsiteX57" fmla="*/ 953505 w 1805266"/>
              <a:gd name="connsiteY57" fmla="*/ 1058937 h 1544067"/>
              <a:gd name="connsiteX58" fmla="*/ 984603 w 1805266"/>
              <a:gd name="connsiteY58" fmla="*/ 1058937 h 1544067"/>
              <a:gd name="connsiteX59" fmla="*/ 1201043 w 1805266"/>
              <a:gd name="connsiteY59" fmla="*/ 1275350 h 1544067"/>
              <a:gd name="connsiteX60" fmla="*/ 1250799 w 1805266"/>
              <a:gd name="connsiteY60" fmla="*/ 1275350 h 1544067"/>
              <a:gd name="connsiteX61" fmla="*/ 1255775 w 1805266"/>
              <a:gd name="connsiteY61" fmla="*/ 1270375 h 1544067"/>
              <a:gd name="connsiteX62" fmla="*/ 1265726 w 1805266"/>
              <a:gd name="connsiteY62" fmla="*/ 1245500 h 1544067"/>
              <a:gd name="connsiteX63" fmla="*/ 1255775 w 1805266"/>
              <a:gd name="connsiteY63" fmla="*/ 1220625 h 1544067"/>
              <a:gd name="connsiteX64" fmla="*/ 1125165 w 1805266"/>
              <a:gd name="connsiteY64" fmla="*/ 1091275 h 1544067"/>
              <a:gd name="connsiteX65" fmla="*/ 1101530 w 1805266"/>
              <a:gd name="connsiteY65" fmla="*/ 1067644 h 1544067"/>
              <a:gd name="connsiteX66" fmla="*/ 1086603 w 1805266"/>
              <a:gd name="connsiteY66" fmla="*/ 1052719 h 1544067"/>
              <a:gd name="connsiteX67" fmla="*/ 880115 w 1805266"/>
              <a:gd name="connsiteY67" fmla="*/ 965656 h 1544067"/>
              <a:gd name="connsiteX68" fmla="*/ 875139 w 1805266"/>
              <a:gd name="connsiteY68" fmla="*/ 965656 h 1544067"/>
              <a:gd name="connsiteX69" fmla="*/ 815432 w 1805266"/>
              <a:gd name="connsiteY69" fmla="*/ 1036550 h 1544067"/>
              <a:gd name="connsiteX70" fmla="*/ 724626 w 1805266"/>
              <a:gd name="connsiteY70" fmla="*/ 1099981 h 1544067"/>
              <a:gd name="connsiteX71" fmla="*/ 692285 w 1805266"/>
              <a:gd name="connsiteY71" fmla="*/ 1095006 h 1544067"/>
              <a:gd name="connsiteX72" fmla="*/ 647504 w 1805266"/>
              <a:gd name="connsiteY72" fmla="*/ 1061425 h 1544067"/>
              <a:gd name="connsiteX73" fmla="*/ 633821 w 1805266"/>
              <a:gd name="connsiteY73" fmla="*/ 971875 h 1544067"/>
              <a:gd name="connsiteX74" fmla="*/ 766919 w 1805266"/>
              <a:gd name="connsiteY74" fmla="*/ 789044 h 1544067"/>
              <a:gd name="connsiteX75" fmla="*/ 720895 w 1805266"/>
              <a:gd name="connsiteY75" fmla="*/ 756706 h 1544067"/>
              <a:gd name="connsiteX76" fmla="*/ 681090 w 1805266"/>
              <a:gd name="connsiteY76" fmla="*/ 742403 h 1544067"/>
              <a:gd name="connsiteX77" fmla="*/ 993558 w 1805266"/>
              <a:gd name="connsiteY77" fmla="*/ 708775 h 1544067"/>
              <a:gd name="connsiteX78" fmla="*/ 871694 w 1805266"/>
              <a:gd name="connsiteY78" fmla="*/ 754108 h 1544067"/>
              <a:gd name="connsiteX79" fmla="*/ 869207 w 1805266"/>
              <a:gd name="connsiteY79" fmla="*/ 755350 h 1544067"/>
              <a:gd name="connsiteX80" fmla="*/ 867963 w 1805266"/>
              <a:gd name="connsiteY80" fmla="*/ 757835 h 1544067"/>
              <a:gd name="connsiteX81" fmla="*/ 675215 w 1805266"/>
              <a:gd name="connsiteY81" fmla="*/ 987654 h 1544067"/>
              <a:gd name="connsiteX82" fmla="*/ 683920 w 1805266"/>
              <a:gd name="connsiteY82" fmla="*/ 1036102 h 1544067"/>
              <a:gd name="connsiteX83" fmla="*/ 707547 w 1805266"/>
              <a:gd name="connsiteY83" fmla="*/ 1053493 h 1544067"/>
              <a:gd name="connsiteX84" fmla="*/ 773454 w 1805266"/>
              <a:gd name="connsiteY84" fmla="*/ 1021195 h 1544067"/>
              <a:gd name="connsiteX85" fmla="*/ 849310 w 1805266"/>
              <a:gd name="connsiteY85" fmla="*/ 930509 h 1544067"/>
              <a:gd name="connsiteX86" fmla="*/ 913974 w 1805266"/>
              <a:gd name="connsiteY86" fmla="*/ 936721 h 1544067"/>
              <a:gd name="connsiteX87" fmla="*/ 1211179 w 1805266"/>
              <a:gd name="connsiteY87" fmla="*/ 962808 h 1544067"/>
              <a:gd name="connsiteX88" fmla="*/ 1242267 w 1805266"/>
              <a:gd name="connsiteY88" fmla="*/ 966535 h 1544067"/>
              <a:gd name="connsiteX89" fmla="*/ 1238536 w 1805266"/>
              <a:gd name="connsiteY89" fmla="*/ 997592 h 1544067"/>
              <a:gd name="connsiteX90" fmla="*/ 1141541 w 1805266"/>
              <a:gd name="connsiteY90" fmla="*/ 1044798 h 1544067"/>
              <a:gd name="connsiteX91" fmla="*/ 1243510 w 1805266"/>
              <a:gd name="connsiteY91" fmla="*/ 1146663 h 1544067"/>
              <a:gd name="connsiteX92" fmla="*/ 1344237 w 1805266"/>
              <a:gd name="connsiteY92" fmla="*/ 1069643 h 1544067"/>
              <a:gd name="connsiteX93" fmla="*/ 1359159 w 1805266"/>
              <a:gd name="connsiteY93" fmla="*/ 1044798 h 1544067"/>
              <a:gd name="connsiteX94" fmla="*/ 1351698 w 1805266"/>
              <a:gd name="connsiteY94" fmla="*/ 1016226 h 1544067"/>
              <a:gd name="connsiteX95" fmla="*/ 1196256 w 1805266"/>
              <a:gd name="connsiteY95" fmla="*/ 812494 h 1544067"/>
              <a:gd name="connsiteX96" fmla="*/ 1191282 w 1805266"/>
              <a:gd name="connsiteY96" fmla="*/ 806283 h 1544067"/>
              <a:gd name="connsiteX97" fmla="*/ 1183821 w 1805266"/>
              <a:gd name="connsiteY97" fmla="*/ 796345 h 1544067"/>
              <a:gd name="connsiteX98" fmla="*/ 1182577 w 1805266"/>
              <a:gd name="connsiteY98" fmla="*/ 795103 h 1544067"/>
              <a:gd name="connsiteX99" fmla="*/ 993558 w 1805266"/>
              <a:gd name="connsiteY99" fmla="*/ 708775 h 1544067"/>
              <a:gd name="connsiteX100" fmla="*/ 1321173 w 1805266"/>
              <a:gd name="connsiteY100" fmla="*/ 703776 h 1544067"/>
              <a:gd name="connsiteX101" fmla="*/ 1328696 w 1805266"/>
              <a:gd name="connsiteY101" fmla="*/ 708079 h 1544067"/>
              <a:gd name="connsiteX102" fmla="*/ 1374141 w 1805266"/>
              <a:gd name="connsiteY102" fmla="*/ 762172 h 1544067"/>
              <a:gd name="connsiteX103" fmla="*/ 1371684 w 1805266"/>
              <a:gd name="connsiteY103" fmla="*/ 778154 h 1544067"/>
              <a:gd name="connsiteX104" fmla="*/ 1353261 w 1805266"/>
              <a:gd name="connsiteY104" fmla="*/ 794136 h 1544067"/>
              <a:gd name="connsiteX105" fmla="*/ 1337293 w 1805266"/>
              <a:gd name="connsiteY105" fmla="*/ 792907 h 1544067"/>
              <a:gd name="connsiteX106" fmla="*/ 1293077 w 1805266"/>
              <a:gd name="connsiteY106" fmla="*/ 737584 h 1544067"/>
              <a:gd name="connsiteX107" fmla="*/ 1294305 w 1805266"/>
              <a:gd name="connsiteY107" fmla="*/ 721602 h 1544067"/>
              <a:gd name="connsiteX108" fmla="*/ 1312729 w 1805266"/>
              <a:gd name="connsiteY108" fmla="*/ 706849 h 1544067"/>
              <a:gd name="connsiteX109" fmla="*/ 1321173 w 1805266"/>
              <a:gd name="connsiteY109" fmla="*/ 703776 h 1544067"/>
              <a:gd name="connsiteX110" fmla="*/ 557375 w 1805266"/>
              <a:gd name="connsiteY110" fmla="*/ 638330 h 1544067"/>
              <a:gd name="connsiteX111" fmla="*/ 573352 w 1805266"/>
              <a:gd name="connsiteY111" fmla="*/ 638330 h 1544067"/>
              <a:gd name="connsiteX112" fmla="*/ 590557 w 1805266"/>
              <a:gd name="connsiteY112" fmla="*/ 655535 h 1544067"/>
              <a:gd name="connsiteX113" fmla="*/ 590557 w 1805266"/>
              <a:gd name="connsiteY113" fmla="*/ 670283 h 1544067"/>
              <a:gd name="connsiteX114" fmla="*/ 540170 w 1805266"/>
              <a:gd name="connsiteY114" fmla="*/ 721899 h 1544067"/>
              <a:gd name="connsiteX115" fmla="*/ 524193 w 1805266"/>
              <a:gd name="connsiteY115" fmla="*/ 721899 h 1544067"/>
              <a:gd name="connsiteX116" fmla="*/ 506988 w 1805266"/>
              <a:gd name="connsiteY116" fmla="*/ 704694 h 1544067"/>
              <a:gd name="connsiteX117" fmla="*/ 506988 w 1805266"/>
              <a:gd name="connsiteY117" fmla="*/ 688717 h 1544067"/>
              <a:gd name="connsiteX118" fmla="*/ 1253954 w 1805266"/>
              <a:gd name="connsiteY118" fmla="*/ 629634 h 1544067"/>
              <a:gd name="connsiteX119" fmla="*/ 1263717 w 1805266"/>
              <a:gd name="connsiteY119" fmla="*/ 630853 h 1544067"/>
              <a:gd name="connsiteX120" fmla="*/ 1284463 w 1805266"/>
              <a:gd name="connsiteY120" fmla="*/ 654030 h 1544067"/>
              <a:gd name="connsiteX121" fmla="*/ 1283243 w 1805266"/>
              <a:gd name="connsiteY121" fmla="*/ 665009 h 1544067"/>
              <a:gd name="connsiteX122" fmla="*/ 1258835 w 1805266"/>
              <a:gd name="connsiteY122" fmla="*/ 684526 h 1544067"/>
              <a:gd name="connsiteX123" fmla="*/ 1249072 w 1805266"/>
              <a:gd name="connsiteY123" fmla="*/ 684526 h 1544067"/>
              <a:gd name="connsiteX124" fmla="*/ 1228326 w 1805266"/>
              <a:gd name="connsiteY124" fmla="*/ 660129 h 1544067"/>
              <a:gd name="connsiteX125" fmla="*/ 1229547 w 1805266"/>
              <a:gd name="connsiteY125" fmla="*/ 649151 h 1544067"/>
              <a:gd name="connsiteX126" fmla="*/ 564625 w 1805266"/>
              <a:gd name="connsiteY126" fmla="*/ 561141 h 1544067"/>
              <a:gd name="connsiteX127" fmla="*/ 226735 w 1805266"/>
              <a:gd name="connsiteY127" fmla="*/ 897746 h 1544067"/>
              <a:gd name="connsiteX128" fmla="*/ 292574 w 1805266"/>
              <a:gd name="connsiteY128" fmla="*/ 963576 h 1544067"/>
              <a:gd name="connsiteX129" fmla="*/ 368351 w 1805266"/>
              <a:gd name="connsiteY129" fmla="*/ 963576 h 1544067"/>
              <a:gd name="connsiteX130" fmla="*/ 426736 w 1805266"/>
              <a:gd name="connsiteY130" fmla="*/ 905198 h 1544067"/>
              <a:gd name="connsiteX131" fmla="*/ 439159 w 1805266"/>
              <a:gd name="connsiteY131" fmla="*/ 890293 h 1544067"/>
              <a:gd name="connsiteX132" fmla="*/ 598166 w 1805266"/>
              <a:gd name="connsiteY132" fmla="*/ 731307 h 1544067"/>
              <a:gd name="connsiteX133" fmla="*/ 611830 w 1805266"/>
              <a:gd name="connsiteY133" fmla="*/ 718886 h 1544067"/>
              <a:gd name="connsiteX134" fmla="*/ 659035 w 1805266"/>
              <a:gd name="connsiteY134" fmla="*/ 671687 h 1544067"/>
              <a:gd name="connsiteX135" fmla="*/ 659035 w 1805266"/>
              <a:gd name="connsiteY135" fmla="*/ 655540 h 1544067"/>
              <a:gd name="connsiteX136" fmla="*/ 1266644 w 1805266"/>
              <a:gd name="connsiteY136" fmla="*/ 556158 h 1544067"/>
              <a:gd name="connsiteX137" fmla="*/ 1164797 w 1805266"/>
              <a:gd name="connsiteY137" fmla="*/ 641874 h 1544067"/>
              <a:gd name="connsiteX138" fmla="*/ 1159829 w 1805266"/>
              <a:gd name="connsiteY138" fmla="*/ 649328 h 1544067"/>
              <a:gd name="connsiteX139" fmla="*/ 1163555 w 1805266"/>
              <a:gd name="connsiteY139" fmla="*/ 658024 h 1544067"/>
              <a:gd name="connsiteX140" fmla="*/ 1425626 w 1805266"/>
              <a:gd name="connsiteY140" fmla="*/ 976046 h 1544067"/>
              <a:gd name="connsiteX141" fmla="*/ 1461645 w 1805266"/>
              <a:gd name="connsiteY141" fmla="*/ 995922 h 1544067"/>
              <a:gd name="connsiteX142" fmla="*/ 1501390 w 1805266"/>
              <a:gd name="connsiteY142" fmla="*/ 983500 h 1544067"/>
              <a:gd name="connsiteX143" fmla="*/ 1572186 w 1805266"/>
              <a:gd name="connsiteY143" fmla="*/ 925113 h 1544067"/>
              <a:gd name="connsiteX144" fmla="*/ 1760304 w 1805266"/>
              <a:gd name="connsiteY144" fmla="*/ 52858 h 1544067"/>
              <a:gd name="connsiteX145" fmla="*/ 1281907 w 1805266"/>
              <a:gd name="connsiteY145" fmla="*/ 482045 h 1544067"/>
              <a:gd name="connsiteX146" fmla="*/ 1279422 w 1805266"/>
              <a:gd name="connsiteY146" fmla="*/ 500705 h 1544067"/>
              <a:gd name="connsiteX147" fmla="*/ 1454627 w 1805266"/>
              <a:gd name="connsiteY147" fmla="*/ 710945 h 1544067"/>
              <a:gd name="connsiteX148" fmla="*/ 1629832 w 1805266"/>
              <a:gd name="connsiteY148" fmla="*/ 923672 h 1544067"/>
              <a:gd name="connsiteX149" fmla="*/ 1637288 w 1805266"/>
              <a:gd name="connsiteY149" fmla="*/ 927404 h 1544067"/>
              <a:gd name="connsiteX150" fmla="*/ 1644743 w 1805266"/>
              <a:gd name="connsiteY150" fmla="*/ 926160 h 1544067"/>
              <a:gd name="connsiteX151" fmla="*/ 1723027 w 1805266"/>
              <a:gd name="connsiteY151" fmla="*/ 834103 h 1544067"/>
              <a:gd name="connsiteX152" fmla="*/ 1760304 w 1805266"/>
              <a:gd name="connsiteY152" fmla="*/ 756973 h 1544067"/>
              <a:gd name="connsiteX153" fmla="*/ 43603 w 1805266"/>
              <a:gd name="connsiteY153" fmla="*/ 46629 h 1544067"/>
              <a:gd name="connsiteX154" fmla="*/ 43603 w 1805266"/>
              <a:gd name="connsiteY154" fmla="*/ 709662 h 1544067"/>
              <a:gd name="connsiteX155" fmla="*/ 72188 w 1805266"/>
              <a:gd name="connsiteY155" fmla="*/ 791764 h 1544067"/>
              <a:gd name="connsiteX156" fmla="*/ 154213 w 1805266"/>
              <a:gd name="connsiteY156" fmla="*/ 891281 h 1544067"/>
              <a:gd name="connsiteX157" fmla="*/ 170369 w 1805266"/>
              <a:gd name="connsiteY157" fmla="*/ 891281 h 1544067"/>
              <a:gd name="connsiteX158" fmla="*/ 558124 w 1805266"/>
              <a:gd name="connsiteY158" fmla="*/ 503164 h 1544067"/>
              <a:gd name="connsiteX159" fmla="*/ 561852 w 1805266"/>
              <a:gd name="connsiteY159" fmla="*/ 494457 h 1544067"/>
              <a:gd name="connsiteX160" fmla="*/ 558124 w 1805266"/>
              <a:gd name="connsiteY160" fmla="*/ 486993 h 1544067"/>
              <a:gd name="connsiteX161" fmla="*/ 49953 w 1805266"/>
              <a:gd name="connsiteY161" fmla="*/ 379 h 1544067"/>
              <a:gd name="connsiteX162" fmla="*/ 72206 w 1805266"/>
              <a:gd name="connsiteY162" fmla="*/ 10494 h 1544067"/>
              <a:gd name="connsiteX163" fmla="*/ 591342 w 1805266"/>
              <a:gd name="connsiteY163" fmla="*/ 453637 h 1544067"/>
              <a:gd name="connsiteX164" fmla="*/ 607526 w 1805266"/>
              <a:gd name="connsiteY164" fmla="*/ 493470 h 1544067"/>
              <a:gd name="connsiteX165" fmla="*/ 596322 w 1805266"/>
              <a:gd name="connsiteY165" fmla="*/ 525834 h 1544067"/>
              <a:gd name="connsiteX166" fmla="*/ 692181 w 1805266"/>
              <a:gd name="connsiteY166" fmla="*/ 621682 h 1544067"/>
              <a:gd name="connsiteX167" fmla="*/ 695916 w 1805266"/>
              <a:gd name="connsiteY167" fmla="*/ 697614 h 1544067"/>
              <a:gd name="connsiteX168" fmla="*/ 748203 w 1805266"/>
              <a:gd name="connsiteY168" fmla="*/ 717531 h 1544067"/>
              <a:gd name="connsiteX169" fmla="*/ 799245 w 1805266"/>
              <a:gd name="connsiteY169" fmla="*/ 756119 h 1544067"/>
              <a:gd name="connsiteX170" fmla="*/ 839083 w 1805266"/>
              <a:gd name="connsiteY170" fmla="*/ 721265 h 1544067"/>
              <a:gd name="connsiteX171" fmla="*/ 842818 w 1805266"/>
              <a:gd name="connsiteY171" fmla="*/ 718776 h 1544067"/>
              <a:gd name="connsiteX172" fmla="*/ 845308 w 1805266"/>
              <a:gd name="connsiteY172" fmla="*/ 716286 h 1544067"/>
              <a:gd name="connsiteX173" fmla="*/ 1137867 w 1805266"/>
              <a:gd name="connsiteY173" fmla="*/ 696369 h 1544067"/>
              <a:gd name="connsiteX174" fmla="*/ 1127907 w 1805266"/>
              <a:gd name="connsiteY174" fmla="*/ 685166 h 1544067"/>
              <a:gd name="connsiteX175" fmla="*/ 1115458 w 1805266"/>
              <a:gd name="connsiteY175" fmla="*/ 644088 h 1544067"/>
              <a:gd name="connsiteX176" fmla="*/ 1135377 w 1805266"/>
              <a:gd name="connsiteY176" fmla="*/ 605500 h 1544067"/>
              <a:gd name="connsiteX177" fmla="*/ 1239951 w 1805266"/>
              <a:gd name="connsiteY177" fmla="*/ 519610 h 1544067"/>
              <a:gd name="connsiteX178" fmla="*/ 1252400 w 1805266"/>
              <a:gd name="connsiteY178" fmla="*/ 447413 h 1544067"/>
              <a:gd name="connsiteX179" fmla="*/ 1735433 w 1805266"/>
              <a:gd name="connsiteY179" fmla="*/ 12983 h 1544067"/>
              <a:gd name="connsiteX180" fmla="*/ 1782740 w 1805266"/>
              <a:gd name="connsiteY180" fmla="*/ 11738 h 1544067"/>
              <a:gd name="connsiteX181" fmla="*/ 1805149 w 1805266"/>
              <a:gd name="connsiteY181" fmla="*/ 52816 h 1544067"/>
              <a:gd name="connsiteX182" fmla="*/ 1805149 w 1805266"/>
              <a:gd name="connsiteY182" fmla="*/ 758609 h 1544067"/>
              <a:gd name="connsiteX183" fmla="*/ 1756597 w 1805266"/>
              <a:gd name="connsiteY183" fmla="*/ 863170 h 1544067"/>
              <a:gd name="connsiteX184" fmla="*/ 1674432 w 1805266"/>
              <a:gd name="connsiteY184" fmla="*/ 959019 h 1544067"/>
              <a:gd name="connsiteX185" fmla="*/ 1638329 w 1805266"/>
              <a:gd name="connsiteY185" fmla="*/ 971467 h 1544067"/>
              <a:gd name="connsiteX186" fmla="*/ 1633349 w 1805266"/>
              <a:gd name="connsiteY186" fmla="*/ 971467 h 1544067"/>
              <a:gd name="connsiteX187" fmla="*/ 1600981 w 1805266"/>
              <a:gd name="connsiteY187" fmla="*/ 957774 h 1544067"/>
              <a:gd name="connsiteX188" fmla="*/ 1528775 w 1805266"/>
              <a:gd name="connsiteY188" fmla="*/ 1016279 h 1544067"/>
              <a:gd name="connsiteX189" fmla="*/ 1466528 w 1805266"/>
              <a:gd name="connsiteY189" fmla="*/ 1039930 h 1544067"/>
              <a:gd name="connsiteX190" fmla="*/ 1456569 w 1805266"/>
              <a:gd name="connsiteY190" fmla="*/ 1038685 h 1544067"/>
              <a:gd name="connsiteX191" fmla="*/ 1400547 w 1805266"/>
              <a:gd name="connsiteY191" fmla="*/ 1013789 h 1544067"/>
              <a:gd name="connsiteX192" fmla="*/ 1404282 w 1805266"/>
              <a:gd name="connsiteY192" fmla="*/ 1049888 h 1544067"/>
              <a:gd name="connsiteX193" fmla="*/ 1371913 w 1805266"/>
              <a:gd name="connsiteY193" fmla="*/ 1104658 h 1544067"/>
              <a:gd name="connsiteX194" fmla="*/ 1276054 w 1805266"/>
              <a:gd name="connsiteY194" fmla="*/ 1178101 h 1544067"/>
              <a:gd name="connsiteX195" fmla="*/ 1287258 w 1805266"/>
              <a:gd name="connsiteY195" fmla="*/ 1189304 h 1544067"/>
              <a:gd name="connsiteX196" fmla="*/ 1287258 w 1805266"/>
              <a:gd name="connsiteY196" fmla="*/ 1302579 h 1544067"/>
              <a:gd name="connsiteX197" fmla="*/ 1282278 w 1805266"/>
              <a:gd name="connsiteY197" fmla="*/ 1306313 h 1544067"/>
              <a:gd name="connsiteX198" fmla="*/ 1249910 w 1805266"/>
              <a:gd name="connsiteY198" fmla="*/ 1326230 h 1544067"/>
              <a:gd name="connsiteX199" fmla="*/ 1264849 w 1805266"/>
              <a:gd name="connsiteY199" fmla="*/ 1369797 h 1544067"/>
              <a:gd name="connsiteX200" fmla="*/ 1243686 w 1805266"/>
              <a:gd name="connsiteY200" fmla="*/ 1430792 h 1544067"/>
              <a:gd name="connsiteX201" fmla="*/ 1239951 w 1805266"/>
              <a:gd name="connsiteY201" fmla="*/ 1434526 h 1544067"/>
              <a:gd name="connsiteX202" fmla="*/ 1186419 w 1805266"/>
              <a:gd name="connsiteY202" fmla="*/ 1455688 h 1544067"/>
              <a:gd name="connsiteX203" fmla="*/ 1180194 w 1805266"/>
              <a:gd name="connsiteY203" fmla="*/ 1455688 h 1544067"/>
              <a:gd name="connsiteX204" fmla="*/ 1135377 w 1805266"/>
              <a:gd name="connsiteY204" fmla="*/ 1439505 h 1544067"/>
              <a:gd name="connsiteX205" fmla="*/ 1115458 w 1805266"/>
              <a:gd name="connsiteY205" fmla="*/ 1473115 h 1544067"/>
              <a:gd name="connsiteX206" fmla="*/ 1111723 w 1805266"/>
              <a:gd name="connsiteY206" fmla="*/ 1476849 h 1544067"/>
              <a:gd name="connsiteX207" fmla="*/ 1055701 w 1805266"/>
              <a:gd name="connsiteY207" fmla="*/ 1500500 h 1544067"/>
              <a:gd name="connsiteX208" fmla="*/ 1008394 w 1805266"/>
              <a:gd name="connsiteY208" fmla="*/ 1484318 h 1544067"/>
              <a:gd name="connsiteX209" fmla="*/ 989720 w 1805266"/>
              <a:gd name="connsiteY209" fmla="*/ 1514192 h 1544067"/>
              <a:gd name="connsiteX210" fmla="*/ 981005 w 1805266"/>
              <a:gd name="connsiteY210" fmla="*/ 1522906 h 1544067"/>
              <a:gd name="connsiteX211" fmla="*/ 927473 w 1805266"/>
              <a:gd name="connsiteY211" fmla="*/ 1544067 h 1544067"/>
              <a:gd name="connsiteX212" fmla="*/ 872696 w 1805266"/>
              <a:gd name="connsiteY212" fmla="*/ 1522906 h 1544067"/>
              <a:gd name="connsiteX213" fmla="*/ 852777 w 1805266"/>
              <a:gd name="connsiteY213" fmla="*/ 1501745 h 1544067"/>
              <a:gd name="connsiteX214" fmla="*/ 834103 w 1805266"/>
              <a:gd name="connsiteY214" fmla="*/ 1516682 h 1544067"/>
              <a:gd name="connsiteX215" fmla="*/ 795511 w 1805266"/>
              <a:gd name="connsiteY215" fmla="*/ 1529130 h 1544067"/>
              <a:gd name="connsiteX216" fmla="*/ 739489 w 1805266"/>
              <a:gd name="connsiteY216" fmla="*/ 1500500 h 1544067"/>
              <a:gd name="connsiteX217" fmla="*/ 734509 w 1805266"/>
              <a:gd name="connsiteY217" fmla="*/ 1493031 h 1544067"/>
              <a:gd name="connsiteX218" fmla="*/ 720815 w 1805266"/>
              <a:gd name="connsiteY218" fmla="*/ 1461911 h 1544067"/>
              <a:gd name="connsiteX219" fmla="*/ 710855 w 1805266"/>
              <a:gd name="connsiteY219" fmla="*/ 1463156 h 1544067"/>
              <a:gd name="connsiteX220" fmla="*/ 697161 w 1805266"/>
              <a:gd name="connsiteY220" fmla="*/ 1460667 h 1544067"/>
              <a:gd name="connsiteX221" fmla="*/ 653589 w 1805266"/>
              <a:gd name="connsiteY221" fmla="*/ 1433281 h 1544067"/>
              <a:gd name="connsiteX222" fmla="*/ 649854 w 1805266"/>
              <a:gd name="connsiteY222" fmla="*/ 1428302 h 1544067"/>
              <a:gd name="connsiteX223" fmla="*/ 634915 w 1805266"/>
              <a:gd name="connsiteY223" fmla="*/ 1393448 h 1544067"/>
              <a:gd name="connsiteX224" fmla="*/ 627445 w 1805266"/>
              <a:gd name="connsiteY224" fmla="*/ 1393448 h 1544067"/>
              <a:gd name="connsiteX225" fmla="*/ 617486 w 1805266"/>
              <a:gd name="connsiteY225" fmla="*/ 1392204 h 1544067"/>
              <a:gd name="connsiteX226" fmla="*/ 571423 w 1805266"/>
              <a:gd name="connsiteY226" fmla="*/ 1364818 h 1544067"/>
              <a:gd name="connsiteX227" fmla="*/ 567688 w 1805266"/>
              <a:gd name="connsiteY227" fmla="*/ 1359839 h 1544067"/>
              <a:gd name="connsiteX228" fmla="*/ 552749 w 1805266"/>
              <a:gd name="connsiteY228" fmla="*/ 1307558 h 1544067"/>
              <a:gd name="connsiteX229" fmla="*/ 565199 w 1805266"/>
              <a:gd name="connsiteY229" fmla="*/ 1276439 h 1544067"/>
              <a:gd name="connsiteX230" fmla="*/ 541545 w 1805266"/>
              <a:gd name="connsiteY230" fmla="*/ 1255277 h 1544067"/>
              <a:gd name="connsiteX231" fmla="*/ 537810 w 1805266"/>
              <a:gd name="connsiteY231" fmla="*/ 1251543 h 1544067"/>
              <a:gd name="connsiteX232" fmla="*/ 521626 w 1805266"/>
              <a:gd name="connsiteY232" fmla="*/ 1201752 h 1544067"/>
              <a:gd name="connsiteX233" fmla="*/ 527851 w 1805266"/>
              <a:gd name="connsiteY233" fmla="*/ 1176856 h 1544067"/>
              <a:gd name="connsiteX234" fmla="*/ 439461 w 1805266"/>
              <a:gd name="connsiteY234" fmla="*/ 1088476 h 1544067"/>
              <a:gd name="connsiteX235" fmla="*/ 398378 w 1805266"/>
              <a:gd name="connsiteY235" fmla="*/ 995118 h 1544067"/>
              <a:gd name="connsiteX236" fmla="*/ 329907 w 1805266"/>
              <a:gd name="connsiteY236" fmla="*/ 1022503 h 1544067"/>
              <a:gd name="connsiteX237" fmla="*/ 260191 w 1805266"/>
              <a:gd name="connsiteY237" fmla="*/ 993873 h 1544067"/>
              <a:gd name="connsiteX238" fmla="*/ 194209 w 1805266"/>
              <a:gd name="connsiteY238" fmla="*/ 929144 h 1544067"/>
              <a:gd name="connsiteX239" fmla="*/ 161841 w 1805266"/>
              <a:gd name="connsiteY239" fmla="*/ 939102 h 1544067"/>
              <a:gd name="connsiteX240" fmla="*/ 122003 w 1805266"/>
              <a:gd name="connsiteY240" fmla="*/ 922920 h 1544067"/>
              <a:gd name="connsiteX241" fmla="*/ 120758 w 1805266"/>
              <a:gd name="connsiteY241" fmla="*/ 920430 h 1544067"/>
              <a:gd name="connsiteX242" fmla="*/ 37348 w 1805266"/>
              <a:gd name="connsiteY242" fmla="*/ 818358 h 1544067"/>
              <a:gd name="connsiteX243" fmla="*/ 0 w 1805266"/>
              <a:gd name="connsiteY243" fmla="*/ 708817 h 1544067"/>
              <a:gd name="connsiteX244" fmla="*/ 0 w 1805266"/>
              <a:gd name="connsiteY244" fmla="*/ 44103 h 1544067"/>
              <a:gd name="connsiteX245" fmla="*/ 24899 w 1805266"/>
              <a:gd name="connsiteY245" fmla="*/ 4270 h 1544067"/>
              <a:gd name="connsiteX246" fmla="*/ 49953 w 1805266"/>
              <a:gd name="connsiteY246" fmla="*/ 379 h 154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805266" h="1544067">
                <a:moveTo>
                  <a:pt x="777070" y="1429458"/>
                </a:moveTo>
                <a:lnTo>
                  <a:pt x="769762" y="1434331"/>
                </a:lnTo>
                <a:cubicBezTo>
                  <a:pt x="761235" y="1440421"/>
                  <a:pt x="761235" y="1455039"/>
                  <a:pt x="768544" y="1466002"/>
                </a:cubicBezTo>
                <a:lnTo>
                  <a:pt x="773416" y="1473310"/>
                </a:lnTo>
                <a:cubicBezTo>
                  <a:pt x="781943" y="1484273"/>
                  <a:pt x="796560" y="1486709"/>
                  <a:pt x="805087" y="1480619"/>
                </a:cubicBezTo>
                <a:lnTo>
                  <a:pt x="818486" y="1470874"/>
                </a:lnTo>
                <a:lnTo>
                  <a:pt x="781943" y="1433113"/>
                </a:lnTo>
                <a:close/>
                <a:moveTo>
                  <a:pt x="703411" y="1354710"/>
                </a:moveTo>
                <a:lnTo>
                  <a:pt x="685070" y="1368150"/>
                </a:lnTo>
                <a:cubicBezTo>
                  <a:pt x="680180" y="1371815"/>
                  <a:pt x="678957" y="1377924"/>
                  <a:pt x="678957" y="1381590"/>
                </a:cubicBezTo>
                <a:cubicBezTo>
                  <a:pt x="678957" y="1387699"/>
                  <a:pt x="681402" y="1395030"/>
                  <a:pt x="685070" y="1401139"/>
                </a:cubicBezTo>
                <a:lnTo>
                  <a:pt x="688739" y="1406026"/>
                </a:lnTo>
                <a:cubicBezTo>
                  <a:pt x="693630" y="1412136"/>
                  <a:pt x="699743" y="1415801"/>
                  <a:pt x="705857" y="1417023"/>
                </a:cubicBezTo>
                <a:cubicBezTo>
                  <a:pt x="709525" y="1418245"/>
                  <a:pt x="715639" y="1418245"/>
                  <a:pt x="721752" y="1414579"/>
                </a:cubicBezTo>
                <a:lnTo>
                  <a:pt x="742538" y="1398696"/>
                </a:lnTo>
                <a:cubicBezTo>
                  <a:pt x="742538" y="1398696"/>
                  <a:pt x="742538" y="1398696"/>
                  <a:pt x="742538" y="1397474"/>
                </a:cubicBezTo>
                <a:lnTo>
                  <a:pt x="744984" y="1396252"/>
                </a:lnTo>
                <a:close/>
                <a:moveTo>
                  <a:pt x="629822" y="1279963"/>
                </a:moveTo>
                <a:lnTo>
                  <a:pt x="606553" y="1297093"/>
                </a:lnTo>
                <a:cubicBezTo>
                  <a:pt x="601654" y="1300763"/>
                  <a:pt x="599205" y="1306881"/>
                  <a:pt x="597980" y="1312999"/>
                </a:cubicBezTo>
                <a:cubicBezTo>
                  <a:pt x="596755" y="1320340"/>
                  <a:pt x="599205" y="1327681"/>
                  <a:pt x="602879" y="1332576"/>
                </a:cubicBezTo>
                <a:lnTo>
                  <a:pt x="606553" y="1337470"/>
                </a:lnTo>
                <a:cubicBezTo>
                  <a:pt x="610227" y="1343588"/>
                  <a:pt x="617575" y="1347258"/>
                  <a:pt x="623698" y="1347258"/>
                </a:cubicBezTo>
                <a:cubicBezTo>
                  <a:pt x="631046" y="1349705"/>
                  <a:pt x="637170" y="1347258"/>
                  <a:pt x="642068" y="1343588"/>
                </a:cubicBezTo>
                <a:lnTo>
                  <a:pt x="670236" y="1321564"/>
                </a:lnTo>
                <a:close/>
                <a:moveTo>
                  <a:pt x="573064" y="1223902"/>
                </a:moveTo>
                <a:cubicBezTo>
                  <a:pt x="573064" y="1223902"/>
                  <a:pt x="573064" y="1225044"/>
                  <a:pt x="574214" y="1225044"/>
                </a:cubicBezTo>
                <a:lnTo>
                  <a:pt x="577664" y="1228470"/>
                </a:lnTo>
                <a:cubicBezTo>
                  <a:pt x="579964" y="1231896"/>
                  <a:pt x="583414" y="1236464"/>
                  <a:pt x="588014" y="1237606"/>
                </a:cubicBezTo>
                <a:close/>
                <a:moveTo>
                  <a:pt x="681090" y="742403"/>
                </a:moveTo>
                <a:cubicBezTo>
                  <a:pt x="667096" y="742092"/>
                  <a:pt x="653102" y="746135"/>
                  <a:pt x="641284" y="754219"/>
                </a:cubicBezTo>
                <a:lnTo>
                  <a:pt x="459674" y="934562"/>
                </a:lnTo>
                <a:cubicBezTo>
                  <a:pt x="434796" y="971875"/>
                  <a:pt x="437284" y="1024112"/>
                  <a:pt x="470869" y="1058937"/>
                </a:cubicBezTo>
                <a:lnTo>
                  <a:pt x="728358" y="1315150"/>
                </a:lnTo>
                <a:lnTo>
                  <a:pt x="814188" y="1400968"/>
                </a:lnTo>
                <a:lnTo>
                  <a:pt x="903749" y="1490518"/>
                </a:lnTo>
                <a:cubicBezTo>
                  <a:pt x="916188" y="1502956"/>
                  <a:pt x="937335" y="1502956"/>
                  <a:pt x="949774" y="1490518"/>
                </a:cubicBezTo>
                <a:lnTo>
                  <a:pt x="957237" y="1483056"/>
                </a:lnTo>
                <a:cubicBezTo>
                  <a:pt x="963457" y="1476837"/>
                  <a:pt x="967188" y="1468131"/>
                  <a:pt x="967188" y="1459424"/>
                </a:cubicBezTo>
                <a:cubicBezTo>
                  <a:pt x="967188" y="1450718"/>
                  <a:pt x="963457" y="1442012"/>
                  <a:pt x="957237" y="1435793"/>
                </a:cubicBezTo>
                <a:lnTo>
                  <a:pt x="783090" y="1261668"/>
                </a:lnTo>
                <a:cubicBezTo>
                  <a:pt x="774383" y="1252962"/>
                  <a:pt x="774383" y="1238037"/>
                  <a:pt x="783090" y="1230575"/>
                </a:cubicBezTo>
                <a:cubicBezTo>
                  <a:pt x="791797" y="1221868"/>
                  <a:pt x="805480" y="1221868"/>
                  <a:pt x="814188" y="1230575"/>
                </a:cubicBezTo>
                <a:lnTo>
                  <a:pt x="1030628" y="1445743"/>
                </a:lnTo>
                <a:cubicBezTo>
                  <a:pt x="1043067" y="1459424"/>
                  <a:pt x="1066701" y="1459424"/>
                  <a:pt x="1080384" y="1445743"/>
                </a:cubicBezTo>
                <a:lnTo>
                  <a:pt x="1084116" y="1442012"/>
                </a:lnTo>
                <a:cubicBezTo>
                  <a:pt x="1090335" y="1434550"/>
                  <a:pt x="1094067" y="1425843"/>
                  <a:pt x="1094067" y="1415893"/>
                </a:cubicBezTo>
                <a:cubicBezTo>
                  <a:pt x="1094067" y="1407187"/>
                  <a:pt x="1090335" y="1398481"/>
                  <a:pt x="1084116" y="1392262"/>
                </a:cubicBezTo>
                <a:lnTo>
                  <a:pt x="868920" y="1175850"/>
                </a:lnTo>
                <a:cubicBezTo>
                  <a:pt x="858968" y="1167143"/>
                  <a:pt x="858968" y="1153462"/>
                  <a:pt x="868920" y="1144756"/>
                </a:cubicBezTo>
                <a:cubicBezTo>
                  <a:pt x="877627" y="1136050"/>
                  <a:pt x="891310" y="1136050"/>
                  <a:pt x="900017" y="1144756"/>
                </a:cubicBezTo>
                <a:lnTo>
                  <a:pt x="1115213" y="1359925"/>
                </a:lnTo>
                <a:lnTo>
                  <a:pt x="1151287" y="1395993"/>
                </a:lnTo>
                <a:cubicBezTo>
                  <a:pt x="1168701" y="1414650"/>
                  <a:pt x="1193580" y="1417137"/>
                  <a:pt x="1207262" y="1403456"/>
                </a:cubicBezTo>
                <a:lnTo>
                  <a:pt x="1212238" y="1398481"/>
                </a:lnTo>
                <a:cubicBezTo>
                  <a:pt x="1225921" y="1384800"/>
                  <a:pt x="1223433" y="1359925"/>
                  <a:pt x="1206019" y="1342512"/>
                </a:cubicBezTo>
                <a:lnTo>
                  <a:pt x="953505" y="1091275"/>
                </a:lnTo>
                <a:cubicBezTo>
                  <a:pt x="944798" y="1081325"/>
                  <a:pt x="944798" y="1067644"/>
                  <a:pt x="953505" y="1058937"/>
                </a:cubicBezTo>
                <a:cubicBezTo>
                  <a:pt x="962213" y="1050231"/>
                  <a:pt x="977140" y="1050231"/>
                  <a:pt x="984603" y="1058937"/>
                </a:cubicBezTo>
                <a:lnTo>
                  <a:pt x="1201043" y="1275350"/>
                </a:lnTo>
                <a:cubicBezTo>
                  <a:pt x="1214726" y="1287787"/>
                  <a:pt x="1237116" y="1287787"/>
                  <a:pt x="1250799" y="1275350"/>
                </a:cubicBezTo>
                <a:lnTo>
                  <a:pt x="1255775" y="1270375"/>
                </a:lnTo>
                <a:cubicBezTo>
                  <a:pt x="1261994" y="1264156"/>
                  <a:pt x="1265726" y="1255450"/>
                  <a:pt x="1265726" y="1245500"/>
                </a:cubicBezTo>
                <a:cubicBezTo>
                  <a:pt x="1265726" y="1236793"/>
                  <a:pt x="1261994" y="1228087"/>
                  <a:pt x="1255775" y="1220625"/>
                </a:cubicBezTo>
                <a:lnTo>
                  <a:pt x="1125165" y="1091275"/>
                </a:lnTo>
                <a:lnTo>
                  <a:pt x="1101530" y="1067644"/>
                </a:lnTo>
                <a:lnTo>
                  <a:pt x="1086603" y="1052719"/>
                </a:lnTo>
                <a:cubicBezTo>
                  <a:pt x="1010725" y="1055206"/>
                  <a:pt x="936091" y="1025356"/>
                  <a:pt x="880115" y="965656"/>
                </a:cubicBezTo>
                <a:cubicBezTo>
                  <a:pt x="878871" y="964412"/>
                  <a:pt x="877627" y="964412"/>
                  <a:pt x="875139" y="965656"/>
                </a:cubicBezTo>
                <a:cubicBezTo>
                  <a:pt x="858968" y="978094"/>
                  <a:pt x="827871" y="1002969"/>
                  <a:pt x="815432" y="1036550"/>
                </a:cubicBezTo>
                <a:cubicBezTo>
                  <a:pt x="801749" y="1075106"/>
                  <a:pt x="764431" y="1099981"/>
                  <a:pt x="724626" y="1099981"/>
                </a:cubicBezTo>
                <a:cubicBezTo>
                  <a:pt x="714675" y="1099981"/>
                  <a:pt x="702236" y="1098737"/>
                  <a:pt x="692285" y="1095006"/>
                </a:cubicBezTo>
                <a:cubicBezTo>
                  <a:pt x="674870" y="1088787"/>
                  <a:pt x="658699" y="1077594"/>
                  <a:pt x="647504" y="1061425"/>
                </a:cubicBezTo>
                <a:cubicBezTo>
                  <a:pt x="627601" y="1036550"/>
                  <a:pt x="622626" y="1002969"/>
                  <a:pt x="633821" y="971875"/>
                </a:cubicBezTo>
                <a:cubicBezTo>
                  <a:pt x="656211" y="908444"/>
                  <a:pt x="715919" y="840037"/>
                  <a:pt x="766919" y="789044"/>
                </a:cubicBezTo>
                <a:lnTo>
                  <a:pt x="720895" y="756706"/>
                </a:lnTo>
                <a:cubicBezTo>
                  <a:pt x="709078" y="747378"/>
                  <a:pt x="695084" y="742714"/>
                  <a:pt x="681090" y="742403"/>
                </a:cubicBezTo>
                <a:close/>
                <a:moveTo>
                  <a:pt x="993558" y="708775"/>
                </a:moveTo>
                <a:cubicBezTo>
                  <a:pt x="950969" y="711308"/>
                  <a:pt x="908533" y="726157"/>
                  <a:pt x="871694" y="754108"/>
                </a:cubicBezTo>
                <a:cubicBezTo>
                  <a:pt x="871694" y="755350"/>
                  <a:pt x="870450" y="755350"/>
                  <a:pt x="869207" y="755350"/>
                </a:cubicBezTo>
                <a:cubicBezTo>
                  <a:pt x="869207" y="756593"/>
                  <a:pt x="867963" y="757835"/>
                  <a:pt x="867963" y="757835"/>
                </a:cubicBezTo>
                <a:cubicBezTo>
                  <a:pt x="841849" y="778953"/>
                  <a:pt x="708791" y="891999"/>
                  <a:pt x="675215" y="987654"/>
                </a:cubicBezTo>
                <a:cubicBezTo>
                  <a:pt x="670241" y="1003803"/>
                  <a:pt x="672728" y="1021195"/>
                  <a:pt x="683920" y="1036102"/>
                </a:cubicBezTo>
                <a:cubicBezTo>
                  <a:pt x="688894" y="1043555"/>
                  <a:pt x="697599" y="1049767"/>
                  <a:pt x="707547" y="1053493"/>
                </a:cubicBezTo>
                <a:cubicBezTo>
                  <a:pt x="734905" y="1062189"/>
                  <a:pt x="764750" y="1048524"/>
                  <a:pt x="773454" y="1021195"/>
                </a:cubicBezTo>
                <a:cubicBezTo>
                  <a:pt x="790864" y="978958"/>
                  <a:pt x="824439" y="947901"/>
                  <a:pt x="849310" y="930509"/>
                </a:cubicBezTo>
                <a:cubicBezTo>
                  <a:pt x="869207" y="915602"/>
                  <a:pt x="896564" y="918087"/>
                  <a:pt x="913974" y="936721"/>
                </a:cubicBezTo>
                <a:cubicBezTo>
                  <a:pt x="991073" y="1019952"/>
                  <a:pt x="1121644" y="1031133"/>
                  <a:pt x="1211179" y="962808"/>
                </a:cubicBezTo>
                <a:cubicBezTo>
                  <a:pt x="1221127" y="955355"/>
                  <a:pt x="1234806" y="956597"/>
                  <a:pt x="1242267" y="966535"/>
                </a:cubicBezTo>
                <a:cubicBezTo>
                  <a:pt x="1249728" y="976473"/>
                  <a:pt x="1248485" y="990138"/>
                  <a:pt x="1238536" y="997592"/>
                </a:cubicBezTo>
                <a:cubicBezTo>
                  <a:pt x="1208691" y="1021195"/>
                  <a:pt x="1175116" y="1036102"/>
                  <a:pt x="1141541" y="1044798"/>
                </a:cubicBezTo>
                <a:lnTo>
                  <a:pt x="1243510" y="1146663"/>
                </a:lnTo>
                <a:lnTo>
                  <a:pt x="1344237" y="1069643"/>
                </a:lnTo>
                <a:cubicBezTo>
                  <a:pt x="1352941" y="1063432"/>
                  <a:pt x="1357916" y="1054736"/>
                  <a:pt x="1359159" y="1044798"/>
                </a:cubicBezTo>
                <a:cubicBezTo>
                  <a:pt x="1360403" y="1034860"/>
                  <a:pt x="1357916" y="1024921"/>
                  <a:pt x="1351698" y="1016226"/>
                </a:cubicBezTo>
                <a:lnTo>
                  <a:pt x="1196256" y="812494"/>
                </a:lnTo>
                <a:cubicBezTo>
                  <a:pt x="1193769" y="810010"/>
                  <a:pt x="1192526" y="808768"/>
                  <a:pt x="1191282" y="806283"/>
                </a:cubicBezTo>
                <a:cubicBezTo>
                  <a:pt x="1187551" y="803799"/>
                  <a:pt x="1186308" y="801314"/>
                  <a:pt x="1183821" y="796345"/>
                </a:cubicBezTo>
                <a:cubicBezTo>
                  <a:pt x="1183821" y="796345"/>
                  <a:pt x="1182577" y="796345"/>
                  <a:pt x="1182577" y="795103"/>
                </a:cubicBezTo>
                <a:cubicBezTo>
                  <a:pt x="1135945" y="734542"/>
                  <a:pt x="1064539" y="704553"/>
                  <a:pt x="993558" y="708775"/>
                </a:cubicBezTo>
                <a:close/>
                <a:moveTo>
                  <a:pt x="1321173" y="703776"/>
                </a:moveTo>
                <a:cubicBezTo>
                  <a:pt x="1324090" y="704083"/>
                  <a:pt x="1326853" y="705620"/>
                  <a:pt x="1328696" y="708079"/>
                </a:cubicBezTo>
                <a:lnTo>
                  <a:pt x="1374141" y="762172"/>
                </a:lnTo>
                <a:cubicBezTo>
                  <a:pt x="1377825" y="767090"/>
                  <a:pt x="1377825" y="774466"/>
                  <a:pt x="1371684" y="778154"/>
                </a:cubicBezTo>
                <a:lnTo>
                  <a:pt x="1353261" y="794136"/>
                </a:lnTo>
                <a:cubicBezTo>
                  <a:pt x="1349576" y="797825"/>
                  <a:pt x="1342206" y="797825"/>
                  <a:pt x="1337293" y="792907"/>
                </a:cubicBezTo>
                <a:lnTo>
                  <a:pt x="1293077" y="737584"/>
                </a:lnTo>
                <a:cubicBezTo>
                  <a:pt x="1288164" y="732667"/>
                  <a:pt x="1289392" y="725290"/>
                  <a:pt x="1294305" y="721602"/>
                </a:cubicBezTo>
                <a:lnTo>
                  <a:pt x="1312729" y="706849"/>
                </a:lnTo>
                <a:cubicBezTo>
                  <a:pt x="1315185" y="704391"/>
                  <a:pt x="1318256" y="703469"/>
                  <a:pt x="1321173" y="703776"/>
                </a:cubicBezTo>
                <a:close/>
                <a:moveTo>
                  <a:pt x="557375" y="638330"/>
                </a:moveTo>
                <a:cubicBezTo>
                  <a:pt x="561062" y="633414"/>
                  <a:pt x="568436" y="633414"/>
                  <a:pt x="573352" y="638330"/>
                </a:cubicBezTo>
                <a:lnTo>
                  <a:pt x="590557" y="655535"/>
                </a:lnTo>
                <a:cubicBezTo>
                  <a:pt x="595473" y="659222"/>
                  <a:pt x="595473" y="666596"/>
                  <a:pt x="590557" y="670283"/>
                </a:cubicBezTo>
                <a:lnTo>
                  <a:pt x="540170" y="721899"/>
                </a:lnTo>
                <a:cubicBezTo>
                  <a:pt x="535254" y="726815"/>
                  <a:pt x="527880" y="726815"/>
                  <a:pt x="524193" y="721899"/>
                </a:cubicBezTo>
                <a:lnTo>
                  <a:pt x="506988" y="704694"/>
                </a:lnTo>
                <a:cubicBezTo>
                  <a:pt x="502072" y="699778"/>
                  <a:pt x="502072" y="692404"/>
                  <a:pt x="506988" y="688717"/>
                </a:cubicBezTo>
                <a:close/>
                <a:moveTo>
                  <a:pt x="1253954" y="629634"/>
                </a:moveTo>
                <a:cubicBezTo>
                  <a:pt x="1256395" y="627194"/>
                  <a:pt x="1262497" y="627194"/>
                  <a:pt x="1263717" y="630853"/>
                </a:cubicBezTo>
                <a:lnTo>
                  <a:pt x="1284463" y="654030"/>
                </a:lnTo>
                <a:cubicBezTo>
                  <a:pt x="1286904" y="657690"/>
                  <a:pt x="1286904" y="662569"/>
                  <a:pt x="1283243" y="665009"/>
                </a:cubicBezTo>
                <a:lnTo>
                  <a:pt x="1258835" y="684526"/>
                </a:lnTo>
                <a:cubicBezTo>
                  <a:pt x="1256395" y="688186"/>
                  <a:pt x="1250293" y="686966"/>
                  <a:pt x="1249072" y="684526"/>
                </a:cubicBezTo>
                <a:lnTo>
                  <a:pt x="1228326" y="660129"/>
                </a:lnTo>
                <a:cubicBezTo>
                  <a:pt x="1225886" y="656470"/>
                  <a:pt x="1225886" y="651591"/>
                  <a:pt x="1229547" y="649151"/>
                </a:cubicBezTo>
                <a:close/>
                <a:moveTo>
                  <a:pt x="564625" y="561141"/>
                </a:moveTo>
                <a:lnTo>
                  <a:pt x="226735" y="897746"/>
                </a:lnTo>
                <a:lnTo>
                  <a:pt x="292574" y="963576"/>
                </a:lnTo>
                <a:cubicBezTo>
                  <a:pt x="312450" y="983450"/>
                  <a:pt x="347233" y="983450"/>
                  <a:pt x="368351" y="963576"/>
                </a:cubicBezTo>
                <a:lnTo>
                  <a:pt x="426736" y="905198"/>
                </a:lnTo>
                <a:cubicBezTo>
                  <a:pt x="429221" y="900230"/>
                  <a:pt x="434190" y="895262"/>
                  <a:pt x="439159" y="890293"/>
                </a:cubicBezTo>
                <a:lnTo>
                  <a:pt x="598166" y="731307"/>
                </a:lnTo>
                <a:cubicBezTo>
                  <a:pt x="601892" y="727580"/>
                  <a:pt x="606861" y="722612"/>
                  <a:pt x="611830" y="718886"/>
                </a:cubicBezTo>
                <a:lnTo>
                  <a:pt x="659035" y="671687"/>
                </a:lnTo>
                <a:cubicBezTo>
                  <a:pt x="664004" y="666718"/>
                  <a:pt x="664004" y="659266"/>
                  <a:pt x="659035" y="655540"/>
                </a:cubicBezTo>
                <a:close/>
                <a:moveTo>
                  <a:pt x="1266644" y="556158"/>
                </a:moveTo>
                <a:lnTo>
                  <a:pt x="1164797" y="641874"/>
                </a:lnTo>
                <a:cubicBezTo>
                  <a:pt x="1162313" y="643117"/>
                  <a:pt x="1161071" y="645601"/>
                  <a:pt x="1159829" y="649328"/>
                </a:cubicBezTo>
                <a:cubicBezTo>
                  <a:pt x="1159829" y="653055"/>
                  <a:pt x="1161071" y="655539"/>
                  <a:pt x="1163555" y="658024"/>
                </a:cubicBezTo>
                <a:lnTo>
                  <a:pt x="1425626" y="976046"/>
                </a:lnTo>
                <a:cubicBezTo>
                  <a:pt x="1434320" y="987226"/>
                  <a:pt x="1447982" y="994680"/>
                  <a:pt x="1461645" y="995922"/>
                </a:cubicBezTo>
                <a:cubicBezTo>
                  <a:pt x="1476549" y="995922"/>
                  <a:pt x="1490212" y="992195"/>
                  <a:pt x="1501390" y="983500"/>
                </a:cubicBezTo>
                <a:lnTo>
                  <a:pt x="1572186" y="925113"/>
                </a:lnTo>
                <a:close/>
                <a:moveTo>
                  <a:pt x="1760304" y="52858"/>
                </a:moveTo>
                <a:lnTo>
                  <a:pt x="1281907" y="482045"/>
                </a:lnTo>
                <a:cubicBezTo>
                  <a:pt x="1275695" y="487021"/>
                  <a:pt x="1275695" y="494485"/>
                  <a:pt x="1279422" y="500705"/>
                </a:cubicBezTo>
                <a:lnTo>
                  <a:pt x="1454627" y="710945"/>
                </a:lnTo>
                <a:lnTo>
                  <a:pt x="1629832" y="923672"/>
                </a:lnTo>
                <a:cubicBezTo>
                  <a:pt x="1631075" y="926160"/>
                  <a:pt x="1633560" y="927404"/>
                  <a:pt x="1637288" y="927404"/>
                </a:cubicBezTo>
                <a:cubicBezTo>
                  <a:pt x="1639773" y="928648"/>
                  <a:pt x="1643501" y="927404"/>
                  <a:pt x="1644743" y="926160"/>
                </a:cubicBezTo>
                <a:lnTo>
                  <a:pt x="1723027" y="834103"/>
                </a:lnTo>
                <a:cubicBezTo>
                  <a:pt x="1744151" y="811710"/>
                  <a:pt x="1756576" y="785586"/>
                  <a:pt x="1760304" y="756973"/>
                </a:cubicBezTo>
                <a:close/>
                <a:moveTo>
                  <a:pt x="43603" y="46629"/>
                </a:moveTo>
                <a:lnTo>
                  <a:pt x="43603" y="709662"/>
                </a:lnTo>
                <a:cubicBezTo>
                  <a:pt x="43603" y="739518"/>
                  <a:pt x="54788" y="768129"/>
                  <a:pt x="72188" y="791764"/>
                </a:cubicBezTo>
                <a:lnTo>
                  <a:pt x="154213" y="891281"/>
                </a:lnTo>
                <a:cubicBezTo>
                  <a:pt x="159184" y="896257"/>
                  <a:pt x="165398" y="896257"/>
                  <a:pt x="170369" y="891281"/>
                </a:cubicBezTo>
                <a:lnTo>
                  <a:pt x="558124" y="503164"/>
                </a:lnTo>
                <a:cubicBezTo>
                  <a:pt x="560609" y="500676"/>
                  <a:pt x="561852" y="498188"/>
                  <a:pt x="561852" y="494457"/>
                </a:cubicBezTo>
                <a:cubicBezTo>
                  <a:pt x="561852" y="491969"/>
                  <a:pt x="560609" y="488237"/>
                  <a:pt x="558124" y="486993"/>
                </a:cubicBezTo>
                <a:close/>
                <a:moveTo>
                  <a:pt x="49953" y="379"/>
                </a:moveTo>
                <a:cubicBezTo>
                  <a:pt x="58201" y="1469"/>
                  <a:pt x="65982" y="4892"/>
                  <a:pt x="72206" y="10494"/>
                </a:cubicBezTo>
                <a:lnTo>
                  <a:pt x="591342" y="453637"/>
                </a:lnTo>
                <a:cubicBezTo>
                  <a:pt x="601302" y="464840"/>
                  <a:pt x="607526" y="478532"/>
                  <a:pt x="607526" y="493470"/>
                </a:cubicBezTo>
                <a:cubicBezTo>
                  <a:pt x="607526" y="504673"/>
                  <a:pt x="603791" y="517121"/>
                  <a:pt x="596322" y="525834"/>
                </a:cubicBezTo>
                <a:lnTo>
                  <a:pt x="692181" y="621682"/>
                </a:lnTo>
                <a:cubicBezTo>
                  <a:pt x="712100" y="642844"/>
                  <a:pt x="713345" y="675208"/>
                  <a:pt x="695916" y="697614"/>
                </a:cubicBezTo>
                <a:cubicBezTo>
                  <a:pt x="714590" y="700104"/>
                  <a:pt x="732019" y="707572"/>
                  <a:pt x="748203" y="717531"/>
                </a:cubicBezTo>
                <a:lnTo>
                  <a:pt x="799245" y="756119"/>
                </a:lnTo>
                <a:cubicBezTo>
                  <a:pt x="817919" y="739937"/>
                  <a:pt x="831614" y="727489"/>
                  <a:pt x="839083" y="721265"/>
                </a:cubicBezTo>
                <a:cubicBezTo>
                  <a:pt x="840328" y="721265"/>
                  <a:pt x="841573" y="720020"/>
                  <a:pt x="842818" y="718776"/>
                </a:cubicBezTo>
                <a:cubicBezTo>
                  <a:pt x="842818" y="717531"/>
                  <a:pt x="844063" y="717531"/>
                  <a:pt x="845308" y="716286"/>
                </a:cubicBezTo>
                <a:cubicBezTo>
                  <a:pt x="931208" y="650312"/>
                  <a:pt x="1048232" y="645333"/>
                  <a:pt x="1137867" y="696369"/>
                </a:cubicBezTo>
                <a:lnTo>
                  <a:pt x="1127907" y="685166"/>
                </a:lnTo>
                <a:cubicBezTo>
                  <a:pt x="1117948" y="673963"/>
                  <a:pt x="1114213" y="659026"/>
                  <a:pt x="1115458" y="644088"/>
                </a:cubicBezTo>
                <a:cubicBezTo>
                  <a:pt x="1116703" y="629151"/>
                  <a:pt x="1122927" y="615458"/>
                  <a:pt x="1135377" y="605500"/>
                </a:cubicBezTo>
                <a:lnTo>
                  <a:pt x="1239951" y="519610"/>
                </a:lnTo>
                <a:cubicBezTo>
                  <a:pt x="1226257" y="495959"/>
                  <a:pt x="1229991" y="466084"/>
                  <a:pt x="1252400" y="447413"/>
                </a:cubicBezTo>
                <a:lnTo>
                  <a:pt x="1735433" y="12983"/>
                </a:lnTo>
                <a:cubicBezTo>
                  <a:pt x="1749127" y="3025"/>
                  <a:pt x="1767801" y="3025"/>
                  <a:pt x="1782740" y="11738"/>
                </a:cubicBezTo>
                <a:cubicBezTo>
                  <a:pt x="1797680" y="20452"/>
                  <a:pt x="1806394" y="35389"/>
                  <a:pt x="1805149" y="52816"/>
                </a:cubicBezTo>
                <a:lnTo>
                  <a:pt x="1805149" y="758609"/>
                </a:lnTo>
                <a:cubicBezTo>
                  <a:pt x="1801414" y="798442"/>
                  <a:pt x="1783985" y="834540"/>
                  <a:pt x="1756597" y="863170"/>
                </a:cubicBezTo>
                <a:lnTo>
                  <a:pt x="1674432" y="959019"/>
                </a:lnTo>
                <a:cubicBezTo>
                  <a:pt x="1664472" y="967732"/>
                  <a:pt x="1650778" y="971467"/>
                  <a:pt x="1638329" y="971467"/>
                </a:cubicBezTo>
                <a:cubicBezTo>
                  <a:pt x="1637084" y="971467"/>
                  <a:pt x="1634594" y="971467"/>
                  <a:pt x="1633349" y="971467"/>
                </a:cubicBezTo>
                <a:cubicBezTo>
                  <a:pt x="1620899" y="970222"/>
                  <a:pt x="1609695" y="965243"/>
                  <a:pt x="1600981" y="957774"/>
                </a:cubicBezTo>
                <a:lnTo>
                  <a:pt x="1528775" y="1016279"/>
                </a:lnTo>
                <a:cubicBezTo>
                  <a:pt x="1512591" y="1031216"/>
                  <a:pt x="1490182" y="1039930"/>
                  <a:pt x="1466528" y="1039930"/>
                </a:cubicBezTo>
                <a:cubicBezTo>
                  <a:pt x="1464038" y="1039930"/>
                  <a:pt x="1461548" y="1038685"/>
                  <a:pt x="1456569" y="1038685"/>
                </a:cubicBezTo>
                <a:cubicBezTo>
                  <a:pt x="1435405" y="1036195"/>
                  <a:pt x="1415486" y="1028727"/>
                  <a:pt x="1400547" y="1013789"/>
                </a:cubicBezTo>
                <a:cubicBezTo>
                  <a:pt x="1404282" y="1024992"/>
                  <a:pt x="1405527" y="1037440"/>
                  <a:pt x="1404282" y="1049888"/>
                </a:cubicBezTo>
                <a:cubicBezTo>
                  <a:pt x="1400547" y="1072294"/>
                  <a:pt x="1390587" y="1090966"/>
                  <a:pt x="1371913" y="1104658"/>
                </a:cubicBezTo>
                <a:lnTo>
                  <a:pt x="1276054" y="1178101"/>
                </a:lnTo>
                <a:lnTo>
                  <a:pt x="1287258" y="1189304"/>
                </a:lnTo>
                <a:cubicBezTo>
                  <a:pt x="1318381" y="1220423"/>
                  <a:pt x="1318381" y="1271460"/>
                  <a:pt x="1287258" y="1302579"/>
                </a:cubicBezTo>
                <a:lnTo>
                  <a:pt x="1282278" y="1306313"/>
                </a:lnTo>
                <a:cubicBezTo>
                  <a:pt x="1272319" y="1316272"/>
                  <a:pt x="1261115" y="1322496"/>
                  <a:pt x="1249910" y="1326230"/>
                </a:cubicBezTo>
                <a:cubicBezTo>
                  <a:pt x="1258625" y="1339923"/>
                  <a:pt x="1264849" y="1354860"/>
                  <a:pt x="1264849" y="1369797"/>
                </a:cubicBezTo>
                <a:cubicBezTo>
                  <a:pt x="1267339" y="1393448"/>
                  <a:pt x="1259870" y="1414610"/>
                  <a:pt x="1243686" y="1430792"/>
                </a:cubicBezTo>
                <a:lnTo>
                  <a:pt x="1239951" y="1434526"/>
                </a:lnTo>
                <a:cubicBezTo>
                  <a:pt x="1226257" y="1448219"/>
                  <a:pt x="1206338" y="1455688"/>
                  <a:pt x="1186419" y="1455688"/>
                </a:cubicBezTo>
                <a:cubicBezTo>
                  <a:pt x="1185174" y="1455688"/>
                  <a:pt x="1182684" y="1455688"/>
                  <a:pt x="1180194" y="1455688"/>
                </a:cubicBezTo>
                <a:cubicBezTo>
                  <a:pt x="1164010" y="1454443"/>
                  <a:pt x="1149071" y="1449464"/>
                  <a:pt x="1135377" y="1439505"/>
                </a:cubicBezTo>
                <a:cubicBezTo>
                  <a:pt x="1131642" y="1451953"/>
                  <a:pt x="1125417" y="1463156"/>
                  <a:pt x="1115458" y="1473115"/>
                </a:cubicBezTo>
                <a:lnTo>
                  <a:pt x="1111723" y="1476849"/>
                </a:lnTo>
                <a:cubicBezTo>
                  <a:pt x="1096784" y="1493031"/>
                  <a:pt x="1075620" y="1500500"/>
                  <a:pt x="1055701" y="1500500"/>
                </a:cubicBezTo>
                <a:cubicBezTo>
                  <a:pt x="1038272" y="1500500"/>
                  <a:pt x="1022088" y="1495521"/>
                  <a:pt x="1008394" y="1484318"/>
                </a:cubicBezTo>
                <a:cubicBezTo>
                  <a:pt x="1004659" y="1495521"/>
                  <a:pt x="998434" y="1505479"/>
                  <a:pt x="989720" y="1514192"/>
                </a:cubicBezTo>
                <a:lnTo>
                  <a:pt x="981005" y="1522906"/>
                </a:lnTo>
                <a:cubicBezTo>
                  <a:pt x="966066" y="1536598"/>
                  <a:pt x="947392" y="1544067"/>
                  <a:pt x="927473" y="1544067"/>
                </a:cubicBezTo>
                <a:cubicBezTo>
                  <a:pt x="907554" y="1544067"/>
                  <a:pt x="887635" y="1536598"/>
                  <a:pt x="872696" y="1522906"/>
                </a:cubicBezTo>
                <a:lnTo>
                  <a:pt x="852777" y="1501745"/>
                </a:lnTo>
                <a:lnTo>
                  <a:pt x="834103" y="1516682"/>
                </a:lnTo>
                <a:cubicBezTo>
                  <a:pt x="822899" y="1524151"/>
                  <a:pt x="809205" y="1529130"/>
                  <a:pt x="795511" y="1529130"/>
                </a:cubicBezTo>
                <a:cubicBezTo>
                  <a:pt x="774347" y="1529130"/>
                  <a:pt x="753183" y="1519172"/>
                  <a:pt x="739489" y="1500500"/>
                </a:cubicBezTo>
                <a:lnTo>
                  <a:pt x="734509" y="1493031"/>
                </a:lnTo>
                <a:cubicBezTo>
                  <a:pt x="725795" y="1483073"/>
                  <a:pt x="722060" y="1473115"/>
                  <a:pt x="720815" y="1461911"/>
                </a:cubicBezTo>
                <a:cubicBezTo>
                  <a:pt x="717080" y="1461911"/>
                  <a:pt x="714590" y="1463156"/>
                  <a:pt x="710855" y="1463156"/>
                </a:cubicBezTo>
                <a:cubicBezTo>
                  <a:pt x="705876" y="1463156"/>
                  <a:pt x="702141" y="1461911"/>
                  <a:pt x="697161" y="1460667"/>
                </a:cubicBezTo>
                <a:cubicBezTo>
                  <a:pt x="679732" y="1458177"/>
                  <a:pt x="664793" y="1446974"/>
                  <a:pt x="653589" y="1433281"/>
                </a:cubicBezTo>
                <a:lnTo>
                  <a:pt x="649854" y="1428302"/>
                </a:lnTo>
                <a:cubicBezTo>
                  <a:pt x="642384" y="1418344"/>
                  <a:pt x="636160" y="1404651"/>
                  <a:pt x="634915" y="1393448"/>
                </a:cubicBezTo>
                <a:cubicBezTo>
                  <a:pt x="632425" y="1393448"/>
                  <a:pt x="629935" y="1393448"/>
                  <a:pt x="627445" y="1393448"/>
                </a:cubicBezTo>
                <a:cubicBezTo>
                  <a:pt x="624955" y="1393448"/>
                  <a:pt x="621220" y="1393448"/>
                  <a:pt x="617486" y="1392204"/>
                </a:cubicBezTo>
                <a:cubicBezTo>
                  <a:pt x="598812" y="1389714"/>
                  <a:pt x="582628" y="1379756"/>
                  <a:pt x="571423" y="1364818"/>
                </a:cubicBezTo>
                <a:lnTo>
                  <a:pt x="567688" y="1359839"/>
                </a:lnTo>
                <a:cubicBezTo>
                  <a:pt x="555239" y="1344902"/>
                  <a:pt x="551504" y="1326230"/>
                  <a:pt x="552749" y="1307558"/>
                </a:cubicBezTo>
                <a:cubicBezTo>
                  <a:pt x="553994" y="1296355"/>
                  <a:pt x="558974" y="1285152"/>
                  <a:pt x="565199" y="1276439"/>
                </a:cubicBezTo>
                <a:cubicBezTo>
                  <a:pt x="556484" y="1271460"/>
                  <a:pt x="547770" y="1263991"/>
                  <a:pt x="541545" y="1255277"/>
                </a:cubicBezTo>
                <a:lnTo>
                  <a:pt x="537810" y="1251543"/>
                </a:lnTo>
                <a:cubicBezTo>
                  <a:pt x="527851" y="1236606"/>
                  <a:pt x="521626" y="1219179"/>
                  <a:pt x="521626" y="1201752"/>
                </a:cubicBezTo>
                <a:cubicBezTo>
                  <a:pt x="521626" y="1193038"/>
                  <a:pt x="524116" y="1185569"/>
                  <a:pt x="527851" y="1176856"/>
                </a:cubicBezTo>
                <a:lnTo>
                  <a:pt x="439461" y="1088476"/>
                </a:lnTo>
                <a:cubicBezTo>
                  <a:pt x="413317" y="1063581"/>
                  <a:pt x="399623" y="1029971"/>
                  <a:pt x="398378" y="995118"/>
                </a:cubicBezTo>
                <a:cubicBezTo>
                  <a:pt x="379704" y="1012545"/>
                  <a:pt x="356050" y="1022503"/>
                  <a:pt x="329907" y="1022503"/>
                </a:cubicBezTo>
                <a:cubicBezTo>
                  <a:pt x="303763" y="1022503"/>
                  <a:pt x="278865" y="1012545"/>
                  <a:pt x="260191" y="993873"/>
                </a:cubicBezTo>
                <a:lnTo>
                  <a:pt x="194209" y="929144"/>
                </a:lnTo>
                <a:cubicBezTo>
                  <a:pt x="185495" y="935368"/>
                  <a:pt x="173045" y="939102"/>
                  <a:pt x="161841" y="939102"/>
                </a:cubicBezTo>
                <a:cubicBezTo>
                  <a:pt x="148147" y="939102"/>
                  <a:pt x="133208" y="932878"/>
                  <a:pt x="122003" y="922920"/>
                </a:cubicBezTo>
                <a:lnTo>
                  <a:pt x="120758" y="920430"/>
                </a:lnTo>
                <a:lnTo>
                  <a:pt x="37348" y="818358"/>
                </a:lnTo>
                <a:cubicBezTo>
                  <a:pt x="13694" y="787239"/>
                  <a:pt x="0" y="748650"/>
                  <a:pt x="0" y="708817"/>
                </a:cubicBezTo>
                <a:lnTo>
                  <a:pt x="0" y="44103"/>
                </a:lnTo>
                <a:cubicBezTo>
                  <a:pt x="0" y="26676"/>
                  <a:pt x="9960" y="11738"/>
                  <a:pt x="24899" y="4270"/>
                </a:cubicBezTo>
                <a:cubicBezTo>
                  <a:pt x="32991" y="535"/>
                  <a:pt x="41705" y="-710"/>
                  <a:pt x="49953" y="37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45000" tIns="22500" rIns="45000" bIns="225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b="0" i="0" u="none" strike="noStrike" kern="1200">
              <a:ln>
                <a:noFill/>
              </a:ln>
              <a:latin typeface="Arial" panose="020B0604020202020204"/>
              <a:ea typeface="Microsoft YaHei" pitchFamily="2"/>
              <a:cs typeface="Lucida Sans" pitchFamily="2"/>
            </a:endParaRPr>
          </a:p>
        </p:txBody>
      </p:sp>
      <p:cxnSp>
        <p:nvCxnSpPr>
          <p:cNvPr id="863" name="Straight Connector 862"/>
          <p:cNvCxnSpPr>
            <a:stCxn id="298" idx="6"/>
          </p:cNvCxnSpPr>
          <p:nvPr/>
        </p:nvCxnSpPr>
        <p:spPr>
          <a:xfrm flipV="1">
            <a:off x="3659521" y="125906"/>
            <a:ext cx="0" cy="152835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296" idx="6"/>
          </p:cNvCxnSpPr>
          <p:nvPr/>
        </p:nvCxnSpPr>
        <p:spPr>
          <a:xfrm flipV="1">
            <a:off x="1220609" y="125109"/>
            <a:ext cx="0" cy="153632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/>
          <p:cNvCxnSpPr>
            <a:stCxn id="308" idx="6"/>
          </p:cNvCxnSpPr>
          <p:nvPr/>
        </p:nvCxnSpPr>
        <p:spPr>
          <a:xfrm flipV="1">
            <a:off x="6094626" y="125109"/>
            <a:ext cx="0" cy="153632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00" idx="6"/>
          </p:cNvCxnSpPr>
          <p:nvPr/>
        </p:nvCxnSpPr>
        <p:spPr>
          <a:xfrm flipV="1">
            <a:off x="8534601" y="125109"/>
            <a:ext cx="0" cy="153632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306" idx="6"/>
          </p:cNvCxnSpPr>
          <p:nvPr/>
        </p:nvCxnSpPr>
        <p:spPr>
          <a:xfrm flipV="1">
            <a:off x="10970455" y="125109"/>
            <a:ext cx="0" cy="153632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/>
          <p:cNvCxnSpPr>
            <a:endCxn id="310" idx="6"/>
          </p:cNvCxnSpPr>
          <p:nvPr/>
        </p:nvCxnSpPr>
        <p:spPr>
          <a:xfrm>
            <a:off x="3659521" y="2410691"/>
            <a:ext cx="0" cy="153157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/>
          <p:cNvCxnSpPr>
            <a:endCxn id="302" idx="6"/>
          </p:cNvCxnSpPr>
          <p:nvPr/>
        </p:nvCxnSpPr>
        <p:spPr>
          <a:xfrm>
            <a:off x="8534601" y="2410691"/>
            <a:ext cx="0" cy="153157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/>
          <p:cNvCxnSpPr>
            <a:endCxn id="312" idx="6"/>
          </p:cNvCxnSpPr>
          <p:nvPr/>
        </p:nvCxnSpPr>
        <p:spPr>
          <a:xfrm>
            <a:off x="3050105" y="4697270"/>
            <a:ext cx="0" cy="151685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/>
          <p:cNvCxnSpPr>
            <a:endCxn id="304" idx="6"/>
          </p:cNvCxnSpPr>
          <p:nvPr/>
        </p:nvCxnSpPr>
        <p:spPr>
          <a:xfrm flipH="1">
            <a:off x="9141894" y="4697893"/>
            <a:ext cx="2" cy="151062"/>
          </a:xfrm>
          <a:prstGeom prst="line">
            <a:avLst/>
          </a:prstGeom>
          <a:ln w="38100">
            <a:solidFill>
              <a:srgbClr val="6B3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8" name="TextBox 897"/>
          <p:cNvSpPr txBox="1"/>
          <p:nvPr/>
        </p:nvSpPr>
        <p:spPr>
          <a:xfrm>
            <a:off x="301556" y="1028699"/>
            <a:ext cx="1833632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KEY PARTNERS</a:t>
            </a:r>
            <a:endParaRPr lang="en-US" sz="1200" b="1" spc="-20" dirty="0">
              <a:solidFill>
                <a:srgbClr val="6B34C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00" name="TextBox 899"/>
          <p:cNvSpPr txBox="1"/>
          <p:nvPr/>
        </p:nvSpPr>
        <p:spPr>
          <a:xfrm>
            <a:off x="5179184" y="1027747"/>
            <a:ext cx="1833632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VALUE </a:t>
            </a:r>
            <a:endParaRPr lang="en-US" sz="1200" b="1" spc="-20" dirty="0">
              <a:solidFill>
                <a:srgbClr val="6B34C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12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PROPOSITIONS</a:t>
            </a:r>
            <a:endParaRPr lang="en-US" sz="1200" b="1" spc="-20" dirty="0">
              <a:solidFill>
                <a:srgbClr val="6B34C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02" name="TextBox 901"/>
          <p:cNvSpPr txBox="1"/>
          <p:nvPr/>
        </p:nvSpPr>
        <p:spPr>
          <a:xfrm>
            <a:off x="10056813" y="1027747"/>
            <a:ext cx="1833632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SV" sz="12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C</a:t>
            </a:r>
            <a:r>
              <a:rPr lang="en-US" sz="12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USTOMER </a:t>
            </a:r>
            <a:endParaRPr lang="en-US" sz="1200" b="1" spc="-20" dirty="0">
              <a:solidFill>
                <a:srgbClr val="6B34C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12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SEGMENTS</a:t>
            </a:r>
            <a:endParaRPr lang="en-US" sz="1200" b="1" spc="-20" dirty="0">
              <a:solidFill>
                <a:srgbClr val="6B34C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04" name="TextBox 903"/>
          <p:cNvSpPr txBox="1"/>
          <p:nvPr/>
        </p:nvSpPr>
        <p:spPr>
          <a:xfrm>
            <a:off x="2741322" y="1027747"/>
            <a:ext cx="1833632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KEY ACTIVITIES</a:t>
            </a:r>
            <a:endParaRPr lang="en-US" sz="1200" b="1" spc="-20" dirty="0">
              <a:solidFill>
                <a:srgbClr val="6B34C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06" name="TextBox 905"/>
          <p:cNvSpPr txBox="1"/>
          <p:nvPr/>
        </p:nvSpPr>
        <p:spPr>
          <a:xfrm>
            <a:off x="2741322" y="3313586"/>
            <a:ext cx="1833632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KEY RESOURCES</a:t>
            </a:r>
            <a:endParaRPr lang="en-US" sz="1200" b="1" spc="-20" dirty="0">
              <a:solidFill>
                <a:srgbClr val="6B34C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08" name="TextBox 907"/>
          <p:cNvSpPr txBox="1"/>
          <p:nvPr/>
        </p:nvSpPr>
        <p:spPr>
          <a:xfrm>
            <a:off x="7617046" y="1027747"/>
            <a:ext cx="1833632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CUSTOMER RELATIONSHIP</a:t>
            </a:r>
            <a:endParaRPr lang="en-US" sz="1200" b="1" spc="-20" dirty="0">
              <a:solidFill>
                <a:srgbClr val="6B34C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10" name="TextBox 909"/>
          <p:cNvSpPr txBox="1"/>
          <p:nvPr/>
        </p:nvSpPr>
        <p:spPr>
          <a:xfrm>
            <a:off x="7617046" y="3313586"/>
            <a:ext cx="1833632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CHANNELS</a:t>
            </a:r>
            <a:endParaRPr lang="en-US" sz="1200" b="1" spc="-20" dirty="0">
              <a:solidFill>
                <a:srgbClr val="6B34C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12" name="TextBox 911"/>
          <p:cNvSpPr txBox="1"/>
          <p:nvPr/>
        </p:nvSpPr>
        <p:spPr>
          <a:xfrm>
            <a:off x="1103435" y="5599420"/>
            <a:ext cx="38872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COST STRUCTURE</a:t>
            </a:r>
            <a:endParaRPr lang="en-US" sz="1200" b="1" spc="-20" dirty="0">
              <a:solidFill>
                <a:srgbClr val="6B34C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14" name="TextBox 913"/>
          <p:cNvSpPr txBox="1"/>
          <p:nvPr/>
        </p:nvSpPr>
        <p:spPr>
          <a:xfrm>
            <a:off x="7197525" y="5599420"/>
            <a:ext cx="38872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SV" sz="1200" b="1" spc="-20" dirty="0">
                <a:solidFill>
                  <a:srgbClr val="6B34C1"/>
                </a:solidFill>
                <a:latin typeface="Poppins" pitchFamily="2" charset="77"/>
                <a:cs typeface="Poppins" pitchFamily="2" charset="77"/>
              </a:rPr>
              <a:t>REVENUE SOURCES</a:t>
            </a:r>
            <a:endParaRPr lang="en-US" sz="1200" b="1" spc="-20" dirty="0">
              <a:solidFill>
                <a:srgbClr val="6B34C1"/>
              </a:solidFill>
              <a:latin typeface="Poppins" pitchFamily="2" charset="77"/>
              <a:cs typeface="Poppins" pitchFamily="2" charset="7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cs typeface="Arial" panose="02080604020202020204" pitchFamily="34" charset="0"/>
              </a:rPr>
              <a:t>Some Examples</a:t>
            </a:r>
            <a:endParaRPr lang="en-I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1422206" y="1483406"/>
          <a:ext cx="8796270" cy="4674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+mn-lt"/>
                <a:cs typeface="+mn-lt"/>
              </a:rPr>
              <a:t>Whats comming up in next session</a:t>
            </a:r>
            <a:endParaRPr lang="en-US">
              <a:latin typeface="+mn-lt"/>
              <a:cs typeface="+mn-lt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404619" y="1034626"/>
          <a:ext cx="97268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52546" y="1507802"/>
            <a:ext cx="872690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cs typeface="+mn-lt"/>
              </a:rPr>
              <a:t>How to Create a Business Model Canvas</a:t>
            </a:r>
            <a:endParaRPr lang="en-US" sz="2400" dirty="0">
              <a:solidFill>
                <a:schemeClr val="accent2"/>
              </a:solidFill>
              <a:cs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5415" y="2506371"/>
            <a:ext cx="86787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0" indent="-171450">
              <a:buFont typeface="Arial" panose="0208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cs typeface="+mn-lt"/>
              </a:rPr>
              <a:t>Preparing Your Question List and Laundry List of Questions</a:t>
            </a:r>
            <a:endParaRPr lang="en-US" sz="2400" dirty="0" smtClean="0">
              <a:solidFill>
                <a:schemeClr val="bg1"/>
              </a:solidFill>
              <a:cs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2142" y="3530867"/>
            <a:ext cx="81333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0" indent="-171450">
              <a:buFont typeface="Arial" panose="0208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  <a:cs typeface="+mn-lt"/>
              </a:rPr>
              <a:t>How to Ask Your Questions, Groups and Phases</a:t>
            </a:r>
            <a:endParaRPr lang="en-US" sz="2400" dirty="0" smtClean="0">
              <a:solidFill>
                <a:schemeClr val="accent2"/>
              </a:solidFill>
              <a:cs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1329" y="4561272"/>
            <a:ext cx="81333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0" indent="-171450">
              <a:buFont typeface="Arial" panose="0208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cs typeface="+mn-lt"/>
              </a:rPr>
              <a:t>Compiling Results</a:t>
            </a:r>
            <a:endParaRPr lang="en-US" sz="2400" dirty="0" smtClean="0">
              <a:solidFill>
                <a:schemeClr val="bg1"/>
              </a:solidFill>
              <a:cs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0140" y="5565140"/>
            <a:ext cx="8689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0" indent="-171450">
              <a:buFont typeface="Arial" panose="0208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  <a:cs typeface="+mn-lt"/>
              </a:rPr>
              <a:t>What to Leave out?</a:t>
            </a:r>
            <a:endParaRPr lang="en-US" sz="2400" dirty="0" smtClean="0">
              <a:solidFill>
                <a:schemeClr val="accent2"/>
              </a:solidFill>
              <a:cs typeface="+mn-lt"/>
            </a:endParaRPr>
          </a:p>
        </p:txBody>
      </p:sp>
      <p:pic>
        <p:nvPicPr>
          <p:cNvPr id="1078" name="Picture 54" descr="Database - Free technology ic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715" y="1414109"/>
            <a:ext cx="577081" cy="57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Etl - Free electronics ic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495" y="2406433"/>
            <a:ext cx="670009" cy="67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Data warehouse - Free computer ic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459" y="3428582"/>
            <a:ext cx="600497" cy="6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61" descr="Architecture - Free art and design ic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284" y="4365177"/>
            <a:ext cx="766262" cy="76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 descr="Server - Free technology ic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61" y="5513657"/>
            <a:ext cx="509588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"/>
          <p:cNvSpPr>
            <a:spLocks noChangeArrowheads="1"/>
          </p:cNvSpPr>
          <p:nvPr/>
        </p:nvSpPr>
        <p:spPr bwMode="auto">
          <a:xfrm>
            <a:off x="1588" y="1340"/>
            <a:ext cx="12188825" cy="6855322"/>
          </a:xfrm>
          <a:custGeom>
            <a:avLst/>
            <a:gdLst>
              <a:gd name="T0" fmla="*/ 0 w 19570"/>
              <a:gd name="T1" fmla="*/ 7188582 h 11008"/>
              <a:gd name="T2" fmla="*/ 12782129 w 19570"/>
              <a:gd name="T3" fmla="*/ 7188582 h 11008"/>
              <a:gd name="T4" fmla="*/ 12782129 w 19570"/>
              <a:gd name="T5" fmla="*/ 0 h 11008"/>
              <a:gd name="T6" fmla="*/ 0 w 19570"/>
              <a:gd name="T7" fmla="*/ 0 h 11008"/>
              <a:gd name="T8" fmla="*/ 0 w 19570"/>
              <a:gd name="T9" fmla="*/ 7188582 h 1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570" h="11008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2" name="Freeform 10"/>
          <p:cNvSpPr>
            <a:spLocks noChangeArrowheads="1"/>
          </p:cNvSpPr>
          <p:nvPr/>
        </p:nvSpPr>
        <p:spPr bwMode="auto">
          <a:xfrm>
            <a:off x="5730720" y="1342"/>
            <a:ext cx="6459693" cy="6479049"/>
          </a:xfrm>
          <a:custGeom>
            <a:avLst/>
            <a:gdLst>
              <a:gd name="T0" fmla="*/ 6773818 w 10373"/>
              <a:gd name="T1" fmla="*/ 0 h 10404"/>
              <a:gd name="T2" fmla="*/ 6773818 w 10373"/>
              <a:gd name="T3" fmla="*/ 5858772 h 10404"/>
              <a:gd name="T4" fmla="*/ 6773818 w 10373"/>
              <a:gd name="T5" fmla="*/ 5858772 h 10404"/>
              <a:gd name="T6" fmla="*/ 4149061 w 10373"/>
              <a:gd name="T7" fmla="*/ 6793981 h 10404"/>
              <a:gd name="T8" fmla="*/ 4149061 w 10373"/>
              <a:gd name="T9" fmla="*/ 6793981 h 10404"/>
              <a:gd name="T10" fmla="*/ 0 w 10373"/>
              <a:gd name="T11" fmla="*/ 2644970 h 10404"/>
              <a:gd name="T12" fmla="*/ 0 w 10373"/>
              <a:gd name="T13" fmla="*/ 2644970 h 10404"/>
              <a:gd name="T14" fmla="*/ 952201 w 10373"/>
              <a:gd name="T15" fmla="*/ 0 h 10404"/>
              <a:gd name="T16" fmla="*/ 6773818 w 10373"/>
              <a:gd name="T17" fmla="*/ 0 h 104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373" h="10404">
                <a:moveTo>
                  <a:pt x="10372" y="0"/>
                </a:moveTo>
                <a:lnTo>
                  <a:pt x="10372" y="8971"/>
                </a:lnTo>
                <a:cubicBezTo>
                  <a:pt x="9277" y="9866"/>
                  <a:pt x="7878" y="10403"/>
                  <a:pt x="6353" y="10403"/>
                </a:cubicBezTo>
                <a:cubicBezTo>
                  <a:pt x="2844" y="10403"/>
                  <a:pt x="0" y="7558"/>
                  <a:pt x="0" y="4050"/>
                </a:cubicBezTo>
                <a:cubicBezTo>
                  <a:pt x="0" y="2511"/>
                  <a:pt x="548" y="1100"/>
                  <a:pt x="1458" y="0"/>
                </a:cubicBezTo>
                <a:lnTo>
                  <a:pt x="10372" y="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3" name="Freeform 11"/>
          <p:cNvSpPr>
            <a:spLocks noChangeArrowheads="1"/>
          </p:cNvSpPr>
          <p:nvPr/>
        </p:nvSpPr>
        <p:spPr bwMode="auto">
          <a:xfrm>
            <a:off x="5110019" y="5271919"/>
            <a:ext cx="3704985" cy="541065"/>
          </a:xfrm>
          <a:custGeom>
            <a:avLst/>
            <a:gdLst>
              <a:gd name="T0" fmla="*/ 3884874 w 5948"/>
              <a:gd name="T1" fmla="*/ 566765 h 867"/>
              <a:gd name="T2" fmla="*/ 0 w 5948"/>
              <a:gd name="T3" fmla="*/ 566765 h 867"/>
              <a:gd name="T4" fmla="*/ 0 w 5948"/>
              <a:gd name="T5" fmla="*/ 0 h 867"/>
              <a:gd name="T6" fmla="*/ 3884874 w 5948"/>
              <a:gd name="T7" fmla="*/ 0 h 867"/>
              <a:gd name="T8" fmla="*/ 3884874 w 5948"/>
              <a:gd name="T9" fmla="*/ 566765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48" h="867">
                <a:moveTo>
                  <a:pt x="5947" y="866"/>
                </a:moveTo>
                <a:lnTo>
                  <a:pt x="0" y="866"/>
                </a:lnTo>
                <a:lnTo>
                  <a:pt x="0" y="0"/>
                </a:lnTo>
                <a:lnTo>
                  <a:pt x="5947" y="0"/>
                </a:lnTo>
                <a:lnTo>
                  <a:pt x="5947" y="86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4" name="Freeform 12"/>
          <p:cNvSpPr>
            <a:spLocks noChangeArrowheads="1"/>
          </p:cNvSpPr>
          <p:nvPr/>
        </p:nvSpPr>
        <p:spPr bwMode="auto">
          <a:xfrm>
            <a:off x="1588" y="3923375"/>
            <a:ext cx="4166392" cy="2933287"/>
          </a:xfrm>
          <a:custGeom>
            <a:avLst/>
            <a:gdLst>
              <a:gd name="T0" fmla="*/ 4183902 w 6689"/>
              <a:gd name="T1" fmla="*/ 1436196 h 4710"/>
              <a:gd name="T2" fmla="*/ 4183902 w 6689"/>
              <a:gd name="T3" fmla="*/ 1436196 h 4710"/>
              <a:gd name="T4" fmla="*/ 3679613 w 6689"/>
              <a:gd name="T5" fmla="*/ 688381 h 4710"/>
              <a:gd name="T6" fmla="*/ 3679613 w 6689"/>
              <a:gd name="T7" fmla="*/ 688381 h 4710"/>
              <a:gd name="T8" fmla="*/ 2932324 w 6689"/>
              <a:gd name="T9" fmla="*/ 184178 h 4710"/>
              <a:gd name="T10" fmla="*/ 2932324 w 6689"/>
              <a:gd name="T11" fmla="*/ 184178 h 4710"/>
              <a:gd name="T12" fmla="*/ 2016504 w 6689"/>
              <a:gd name="T13" fmla="*/ 0 h 4710"/>
              <a:gd name="T14" fmla="*/ 2016504 w 6689"/>
              <a:gd name="T15" fmla="*/ 0 h 4710"/>
              <a:gd name="T16" fmla="*/ 1100683 w 6689"/>
              <a:gd name="T17" fmla="*/ 184178 h 4710"/>
              <a:gd name="T18" fmla="*/ 1100683 w 6689"/>
              <a:gd name="T19" fmla="*/ 184178 h 4710"/>
              <a:gd name="T20" fmla="*/ 353394 w 6689"/>
              <a:gd name="T21" fmla="*/ 688381 h 4710"/>
              <a:gd name="T22" fmla="*/ 353394 w 6689"/>
              <a:gd name="T23" fmla="*/ 688381 h 4710"/>
              <a:gd name="T24" fmla="*/ 0 w 6689"/>
              <a:gd name="T25" fmla="*/ 1140336 h 4710"/>
              <a:gd name="T26" fmla="*/ 0 w 6689"/>
              <a:gd name="T27" fmla="*/ 1165154 h 4710"/>
              <a:gd name="T28" fmla="*/ 0 w 6689"/>
              <a:gd name="T29" fmla="*/ 1165154 h 4710"/>
              <a:gd name="T30" fmla="*/ 363193 w 6689"/>
              <a:gd name="T31" fmla="*/ 698178 h 4710"/>
              <a:gd name="T32" fmla="*/ 363193 w 6689"/>
              <a:gd name="T33" fmla="*/ 698178 h 4710"/>
              <a:gd name="T34" fmla="*/ 2016504 w 6689"/>
              <a:gd name="T35" fmla="*/ 13062 h 4710"/>
              <a:gd name="T36" fmla="*/ 2016504 w 6689"/>
              <a:gd name="T37" fmla="*/ 13062 h 4710"/>
              <a:gd name="T38" fmla="*/ 3670468 w 6689"/>
              <a:gd name="T39" fmla="*/ 698178 h 4710"/>
              <a:gd name="T40" fmla="*/ 3670468 w 6689"/>
              <a:gd name="T41" fmla="*/ 698178 h 4710"/>
              <a:gd name="T42" fmla="*/ 4355700 w 6689"/>
              <a:gd name="T43" fmla="*/ 2351207 h 4710"/>
              <a:gd name="T44" fmla="*/ 4355700 w 6689"/>
              <a:gd name="T45" fmla="*/ 2351207 h 4710"/>
              <a:gd name="T46" fmla="*/ 4242039 w 6689"/>
              <a:gd name="T47" fmla="*/ 3075510 h 4710"/>
              <a:gd name="T48" fmla="*/ 4255104 w 6689"/>
              <a:gd name="T49" fmla="*/ 3075510 h 4710"/>
              <a:gd name="T50" fmla="*/ 4255104 w 6689"/>
              <a:gd name="T51" fmla="*/ 3075510 h 4710"/>
              <a:gd name="T52" fmla="*/ 4368765 w 6689"/>
              <a:gd name="T53" fmla="*/ 2351207 h 4710"/>
              <a:gd name="T54" fmla="*/ 4368765 w 6689"/>
              <a:gd name="T55" fmla="*/ 2351207 h 4710"/>
              <a:gd name="T56" fmla="*/ 4183902 w 6689"/>
              <a:gd name="T57" fmla="*/ 1436196 h 471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689" h="4710">
                <a:moveTo>
                  <a:pt x="6405" y="2199"/>
                </a:moveTo>
                <a:lnTo>
                  <a:pt x="6405" y="2199"/>
                </a:lnTo>
                <a:cubicBezTo>
                  <a:pt x="6224" y="1770"/>
                  <a:pt x="5964" y="1385"/>
                  <a:pt x="5633" y="1054"/>
                </a:cubicBezTo>
                <a:cubicBezTo>
                  <a:pt x="5303" y="724"/>
                  <a:pt x="4918" y="464"/>
                  <a:pt x="4489" y="282"/>
                </a:cubicBezTo>
                <a:cubicBezTo>
                  <a:pt x="4045" y="94"/>
                  <a:pt x="3573" y="0"/>
                  <a:pt x="3087" y="0"/>
                </a:cubicBezTo>
                <a:cubicBezTo>
                  <a:pt x="2601" y="0"/>
                  <a:pt x="2129" y="94"/>
                  <a:pt x="1685" y="282"/>
                </a:cubicBezTo>
                <a:cubicBezTo>
                  <a:pt x="1257" y="464"/>
                  <a:pt x="872" y="724"/>
                  <a:pt x="541" y="1054"/>
                </a:cubicBezTo>
                <a:cubicBezTo>
                  <a:pt x="331" y="1264"/>
                  <a:pt x="151" y="1495"/>
                  <a:pt x="0" y="1746"/>
                </a:cubicBezTo>
                <a:lnTo>
                  <a:pt x="0" y="1784"/>
                </a:lnTo>
                <a:cubicBezTo>
                  <a:pt x="152" y="1526"/>
                  <a:pt x="338" y="1286"/>
                  <a:pt x="556" y="1069"/>
                </a:cubicBezTo>
                <a:cubicBezTo>
                  <a:pt x="1232" y="392"/>
                  <a:pt x="2131" y="20"/>
                  <a:pt x="3087" y="20"/>
                </a:cubicBezTo>
                <a:cubicBezTo>
                  <a:pt x="4044" y="20"/>
                  <a:pt x="4943" y="392"/>
                  <a:pt x="5619" y="1069"/>
                </a:cubicBezTo>
                <a:cubicBezTo>
                  <a:pt x="6295" y="1745"/>
                  <a:pt x="6668" y="2644"/>
                  <a:pt x="6668" y="3600"/>
                </a:cubicBezTo>
                <a:cubicBezTo>
                  <a:pt x="6668" y="3983"/>
                  <a:pt x="6608" y="4356"/>
                  <a:pt x="6494" y="4709"/>
                </a:cubicBezTo>
                <a:lnTo>
                  <a:pt x="6514" y="4709"/>
                </a:lnTo>
                <a:cubicBezTo>
                  <a:pt x="6629" y="4352"/>
                  <a:pt x="6688" y="3981"/>
                  <a:pt x="6688" y="3600"/>
                </a:cubicBezTo>
                <a:cubicBezTo>
                  <a:pt x="6688" y="3114"/>
                  <a:pt x="6593" y="2643"/>
                  <a:pt x="6405" y="21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915019" y="3294422"/>
            <a:ext cx="1288094" cy="1260653"/>
            <a:chOff x="9826862" y="6588844"/>
            <a:chExt cx="2576187" cy="2521306"/>
          </a:xfrm>
        </p:grpSpPr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826862" y="6588844"/>
              <a:ext cx="241689" cy="241693"/>
            </a:xfrm>
            <a:custGeom>
              <a:avLst/>
              <a:gdLst>
                <a:gd name="T0" fmla="*/ 126076 w 193"/>
                <a:gd name="T1" fmla="*/ 62706 h 192"/>
                <a:gd name="T2" fmla="*/ 126076 w 193"/>
                <a:gd name="T3" fmla="*/ 62706 h 192"/>
                <a:gd name="T4" fmla="*/ 63695 w 193"/>
                <a:gd name="T5" fmla="*/ 126073 h 192"/>
                <a:gd name="T6" fmla="*/ 63695 w 193"/>
                <a:gd name="T7" fmla="*/ 126073 h 192"/>
                <a:gd name="T8" fmla="*/ 0 w 193"/>
                <a:gd name="T9" fmla="*/ 62706 h 192"/>
                <a:gd name="T10" fmla="*/ 0 w 193"/>
                <a:gd name="T11" fmla="*/ 62706 h 192"/>
                <a:gd name="T12" fmla="*/ 63695 w 193"/>
                <a:gd name="T13" fmla="*/ 0 h 192"/>
                <a:gd name="T14" fmla="*/ 63695 w 193"/>
                <a:gd name="T15" fmla="*/ 0 h 192"/>
                <a:gd name="T16" fmla="*/ 126076 w 193"/>
                <a:gd name="T17" fmla="*/ 6270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2">
                  <a:moveTo>
                    <a:pt x="192" y="95"/>
                  </a:moveTo>
                  <a:lnTo>
                    <a:pt x="192" y="95"/>
                  </a:lnTo>
                  <a:cubicBezTo>
                    <a:pt x="192" y="149"/>
                    <a:pt x="149" y="191"/>
                    <a:pt x="97" y="191"/>
                  </a:cubicBezTo>
                  <a:cubicBezTo>
                    <a:pt x="43" y="191"/>
                    <a:pt x="0" y="149"/>
                    <a:pt x="0" y="95"/>
                  </a:cubicBezTo>
                  <a:cubicBezTo>
                    <a:pt x="0" y="43"/>
                    <a:pt x="43" y="0"/>
                    <a:pt x="97" y="0"/>
                  </a:cubicBezTo>
                  <a:cubicBezTo>
                    <a:pt x="149" y="0"/>
                    <a:pt x="192" y="43"/>
                    <a:pt x="192" y="95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10293762" y="6588844"/>
              <a:ext cx="241689" cy="241693"/>
            </a:xfrm>
            <a:custGeom>
              <a:avLst/>
              <a:gdLst>
                <a:gd name="T0" fmla="*/ 126076 w 193"/>
                <a:gd name="T1" fmla="*/ 62706 h 192"/>
                <a:gd name="T2" fmla="*/ 126076 w 193"/>
                <a:gd name="T3" fmla="*/ 62706 h 192"/>
                <a:gd name="T4" fmla="*/ 63038 w 193"/>
                <a:gd name="T5" fmla="*/ 126073 h 192"/>
                <a:gd name="T6" fmla="*/ 63038 w 193"/>
                <a:gd name="T7" fmla="*/ 126073 h 192"/>
                <a:gd name="T8" fmla="*/ 0 w 193"/>
                <a:gd name="T9" fmla="*/ 62706 h 192"/>
                <a:gd name="T10" fmla="*/ 0 w 193"/>
                <a:gd name="T11" fmla="*/ 62706 h 192"/>
                <a:gd name="T12" fmla="*/ 63038 w 193"/>
                <a:gd name="T13" fmla="*/ 0 h 192"/>
                <a:gd name="T14" fmla="*/ 63038 w 193"/>
                <a:gd name="T15" fmla="*/ 0 h 192"/>
                <a:gd name="T16" fmla="*/ 126076 w 193"/>
                <a:gd name="T17" fmla="*/ 6270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2">
                  <a:moveTo>
                    <a:pt x="192" y="95"/>
                  </a:moveTo>
                  <a:lnTo>
                    <a:pt x="192" y="95"/>
                  </a:lnTo>
                  <a:cubicBezTo>
                    <a:pt x="192" y="149"/>
                    <a:pt x="148" y="191"/>
                    <a:pt x="96" y="191"/>
                  </a:cubicBezTo>
                  <a:cubicBezTo>
                    <a:pt x="43" y="191"/>
                    <a:pt x="0" y="149"/>
                    <a:pt x="0" y="95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8" y="0"/>
                    <a:pt x="192" y="43"/>
                    <a:pt x="192" y="95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10760660" y="6588844"/>
              <a:ext cx="241689" cy="241693"/>
            </a:xfrm>
            <a:custGeom>
              <a:avLst/>
              <a:gdLst>
                <a:gd name="T0" fmla="*/ 126076 w 193"/>
                <a:gd name="T1" fmla="*/ 62706 h 192"/>
                <a:gd name="T2" fmla="*/ 126076 w 193"/>
                <a:gd name="T3" fmla="*/ 62706 h 192"/>
                <a:gd name="T4" fmla="*/ 63038 w 193"/>
                <a:gd name="T5" fmla="*/ 126073 h 192"/>
                <a:gd name="T6" fmla="*/ 63038 w 193"/>
                <a:gd name="T7" fmla="*/ 126073 h 192"/>
                <a:gd name="T8" fmla="*/ 0 w 193"/>
                <a:gd name="T9" fmla="*/ 62706 h 192"/>
                <a:gd name="T10" fmla="*/ 0 w 193"/>
                <a:gd name="T11" fmla="*/ 62706 h 192"/>
                <a:gd name="T12" fmla="*/ 63038 w 193"/>
                <a:gd name="T13" fmla="*/ 0 h 192"/>
                <a:gd name="T14" fmla="*/ 63038 w 193"/>
                <a:gd name="T15" fmla="*/ 0 h 192"/>
                <a:gd name="T16" fmla="*/ 126076 w 193"/>
                <a:gd name="T17" fmla="*/ 6270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2">
                  <a:moveTo>
                    <a:pt x="192" y="95"/>
                  </a:moveTo>
                  <a:lnTo>
                    <a:pt x="192" y="95"/>
                  </a:lnTo>
                  <a:cubicBezTo>
                    <a:pt x="192" y="149"/>
                    <a:pt x="149" y="191"/>
                    <a:pt x="96" y="191"/>
                  </a:cubicBezTo>
                  <a:cubicBezTo>
                    <a:pt x="43" y="191"/>
                    <a:pt x="0" y="149"/>
                    <a:pt x="0" y="95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5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11227562" y="6588844"/>
              <a:ext cx="241689" cy="241693"/>
            </a:xfrm>
            <a:custGeom>
              <a:avLst/>
              <a:gdLst>
                <a:gd name="T0" fmla="*/ 126076 w 193"/>
                <a:gd name="T1" fmla="*/ 62706 h 192"/>
                <a:gd name="T2" fmla="*/ 126076 w 193"/>
                <a:gd name="T3" fmla="*/ 62706 h 192"/>
                <a:gd name="T4" fmla="*/ 63038 w 193"/>
                <a:gd name="T5" fmla="*/ 126073 h 192"/>
                <a:gd name="T6" fmla="*/ 63038 w 193"/>
                <a:gd name="T7" fmla="*/ 126073 h 192"/>
                <a:gd name="T8" fmla="*/ 0 w 193"/>
                <a:gd name="T9" fmla="*/ 62706 h 192"/>
                <a:gd name="T10" fmla="*/ 0 w 193"/>
                <a:gd name="T11" fmla="*/ 62706 h 192"/>
                <a:gd name="T12" fmla="*/ 63038 w 193"/>
                <a:gd name="T13" fmla="*/ 0 h 192"/>
                <a:gd name="T14" fmla="*/ 63038 w 193"/>
                <a:gd name="T15" fmla="*/ 0 h 192"/>
                <a:gd name="T16" fmla="*/ 126076 w 193"/>
                <a:gd name="T17" fmla="*/ 6270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2">
                  <a:moveTo>
                    <a:pt x="192" y="95"/>
                  </a:moveTo>
                  <a:lnTo>
                    <a:pt x="192" y="95"/>
                  </a:lnTo>
                  <a:cubicBezTo>
                    <a:pt x="192" y="149"/>
                    <a:pt x="150" y="191"/>
                    <a:pt x="96" y="191"/>
                  </a:cubicBezTo>
                  <a:cubicBezTo>
                    <a:pt x="44" y="191"/>
                    <a:pt x="0" y="149"/>
                    <a:pt x="0" y="95"/>
                  </a:cubicBezTo>
                  <a:cubicBezTo>
                    <a:pt x="0" y="43"/>
                    <a:pt x="44" y="0"/>
                    <a:pt x="96" y="0"/>
                  </a:cubicBezTo>
                  <a:cubicBezTo>
                    <a:pt x="150" y="0"/>
                    <a:pt x="192" y="43"/>
                    <a:pt x="192" y="95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11694458" y="6588844"/>
              <a:ext cx="241689" cy="241693"/>
            </a:xfrm>
            <a:custGeom>
              <a:avLst/>
              <a:gdLst>
                <a:gd name="T0" fmla="*/ 126076 w 193"/>
                <a:gd name="T1" fmla="*/ 62706 h 192"/>
                <a:gd name="T2" fmla="*/ 126076 w 193"/>
                <a:gd name="T3" fmla="*/ 62706 h 192"/>
                <a:gd name="T4" fmla="*/ 63038 w 193"/>
                <a:gd name="T5" fmla="*/ 126073 h 192"/>
                <a:gd name="T6" fmla="*/ 63038 w 193"/>
                <a:gd name="T7" fmla="*/ 126073 h 192"/>
                <a:gd name="T8" fmla="*/ 0 w 193"/>
                <a:gd name="T9" fmla="*/ 62706 h 192"/>
                <a:gd name="T10" fmla="*/ 0 w 193"/>
                <a:gd name="T11" fmla="*/ 62706 h 192"/>
                <a:gd name="T12" fmla="*/ 63038 w 193"/>
                <a:gd name="T13" fmla="*/ 0 h 192"/>
                <a:gd name="T14" fmla="*/ 63038 w 193"/>
                <a:gd name="T15" fmla="*/ 0 h 192"/>
                <a:gd name="T16" fmla="*/ 126076 w 193"/>
                <a:gd name="T17" fmla="*/ 6270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2">
                  <a:moveTo>
                    <a:pt x="192" y="95"/>
                  </a:moveTo>
                  <a:lnTo>
                    <a:pt x="192" y="95"/>
                  </a:lnTo>
                  <a:cubicBezTo>
                    <a:pt x="192" y="149"/>
                    <a:pt x="149" y="191"/>
                    <a:pt x="96" y="191"/>
                  </a:cubicBezTo>
                  <a:cubicBezTo>
                    <a:pt x="43" y="191"/>
                    <a:pt x="0" y="149"/>
                    <a:pt x="0" y="95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5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12161360" y="6588844"/>
              <a:ext cx="241689" cy="241693"/>
            </a:xfrm>
            <a:custGeom>
              <a:avLst/>
              <a:gdLst>
                <a:gd name="T0" fmla="*/ 126073 w 192"/>
                <a:gd name="T1" fmla="*/ 62706 h 192"/>
                <a:gd name="T2" fmla="*/ 126073 w 192"/>
                <a:gd name="T3" fmla="*/ 62706 h 192"/>
                <a:gd name="T4" fmla="*/ 62706 w 192"/>
                <a:gd name="T5" fmla="*/ 126073 h 192"/>
                <a:gd name="T6" fmla="*/ 62706 w 192"/>
                <a:gd name="T7" fmla="*/ 126073 h 192"/>
                <a:gd name="T8" fmla="*/ 0 w 192"/>
                <a:gd name="T9" fmla="*/ 62706 h 192"/>
                <a:gd name="T10" fmla="*/ 0 w 192"/>
                <a:gd name="T11" fmla="*/ 62706 h 192"/>
                <a:gd name="T12" fmla="*/ 62706 w 192"/>
                <a:gd name="T13" fmla="*/ 0 h 192"/>
                <a:gd name="T14" fmla="*/ 62706 w 192"/>
                <a:gd name="T15" fmla="*/ 0 h 192"/>
                <a:gd name="T16" fmla="*/ 126073 w 192"/>
                <a:gd name="T17" fmla="*/ 6270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2" h="192">
                  <a:moveTo>
                    <a:pt x="191" y="95"/>
                  </a:moveTo>
                  <a:lnTo>
                    <a:pt x="191" y="95"/>
                  </a:lnTo>
                  <a:cubicBezTo>
                    <a:pt x="191" y="149"/>
                    <a:pt x="148" y="191"/>
                    <a:pt x="95" y="191"/>
                  </a:cubicBezTo>
                  <a:cubicBezTo>
                    <a:pt x="42" y="191"/>
                    <a:pt x="0" y="149"/>
                    <a:pt x="0" y="95"/>
                  </a:cubicBezTo>
                  <a:cubicBezTo>
                    <a:pt x="0" y="43"/>
                    <a:pt x="42" y="0"/>
                    <a:pt x="95" y="0"/>
                  </a:cubicBezTo>
                  <a:cubicBezTo>
                    <a:pt x="148" y="0"/>
                    <a:pt x="191" y="43"/>
                    <a:pt x="191" y="95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9826862" y="7044764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695 w 193"/>
                <a:gd name="T5" fmla="*/ 126076 h 193"/>
                <a:gd name="T6" fmla="*/ 63695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695 w 193"/>
                <a:gd name="T13" fmla="*/ 0 h 193"/>
                <a:gd name="T14" fmla="*/ 63695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7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7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10293762" y="7044764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8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8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0760660" y="7044764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1227562" y="7044764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50" y="192"/>
                    <a:pt x="96" y="192"/>
                  </a:cubicBezTo>
                  <a:cubicBezTo>
                    <a:pt x="44" y="192"/>
                    <a:pt x="0" y="149"/>
                    <a:pt x="0" y="96"/>
                  </a:cubicBezTo>
                  <a:cubicBezTo>
                    <a:pt x="0" y="43"/>
                    <a:pt x="44" y="0"/>
                    <a:pt x="96" y="0"/>
                  </a:cubicBezTo>
                  <a:cubicBezTo>
                    <a:pt x="150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11694458" y="7044764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12161360" y="7044764"/>
              <a:ext cx="241689" cy="241693"/>
            </a:xfrm>
            <a:custGeom>
              <a:avLst/>
              <a:gdLst>
                <a:gd name="T0" fmla="*/ 126073 w 192"/>
                <a:gd name="T1" fmla="*/ 63038 h 193"/>
                <a:gd name="T2" fmla="*/ 126073 w 192"/>
                <a:gd name="T3" fmla="*/ 63038 h 193"/>
                <a:gd name="T4" fmla="*/ 62706 w 192"/>
                <a:gd name="T5" fmla="*/ 126076 h 193"/>
                <a:gd name="T6" fmla="*/ 62706 w 192"/>
                <a:gd name="T7" fmla="*/ 126076 h 193"/>
                <a:gd name="T8" fmla="*/ 0 w 192"/>
                <a:gd name="T9" fmla="*/ 63038 h 193"/>
                <a:gd name="T10" fmla="*/ 0 w 192"/>
                <a:gd name="T11" fmla="*/ 63038 h 193"/>
                <a:gd name="T12" fmla="*/ 62706 w 192"/>
                <a:gd name="T13" fmla="*/ 0 h 193"/>
                <a:gd name="T14" fmla="*/ 62706 w 192"/>
                <a:gd name="T15" fmla="*/ 0 h 193"/>
                <a:gd name="T16" fmla="*/ 126073 w 192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2" h="193">
                  <a:moveTo>
                    <a:pt x="191" y="96"/>
                  </a:moveTo>
                  <a:lnTo>
                    <a:pt x="191" y="96"/>
                  </a:lnTo>
                  <a:cubicBezTo>
                    <a:pt x="191" y="149"/>
                    <a:pt x="148" y="192"/>
                    <a:pt x="95" y="192"/>
                  </a:cubicBezTo>
                  <a:cubicBezTo>
                    <a:pt x="42" y="192"/>
                    <a:pt x="0" y="149"/>
                    <a:pt x="0" y="96"/>
                  </a:cubicBezTo>
                  <a:cubicBezTo>
                    <a:pt x="0" y="43"/>
                    <a:pt x="42" y="0"/>
                    <a:pt x="95" y="0"/>
                  </a:cubicBezTo>
                  <a:cubicBezTo>
                    <a:pt x="148" y="0"/>
                    <a:pt x="191" y="43"/>
                    <a:pt x="191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9826862" y="7500689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695 w 193"/>
                <a:gd name="T5" fmla="*/ 126076 h 193"/>
                <a:gd name="T6" fmla="*/ 63695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695 w 193"/>
                <a:gd name="T13" fmla="*/ 0 h 193"/>
                <a:gd name="T14" fmla="*/ 63695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7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7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10293762" y="7500689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8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8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29" name="Freeform 27"/>
            <p:cNvSpPr>
              <a:spLocks noChangeArrowheads="1"/>
            </p:cNvSpPr>
            <p:nvPr/>
          </p:nvSpPr>
          <p:spPr bwMode="auto">
            <a:xfrm>
              <a:off x="10760660" y="7500689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30" name="Freeform 28"/>
            <p:cNvSpPr>
              <a:spLocks noChangeArrowheads="1"/>
            </p:cNvSpPr>
            <p:nvPr/>
          </p:nvSpPr>
          <p:spPr bwMode="auto">
            <a:xfrm>
              <a:off x="11227562" y="7500689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50" y="192"/>
                    <a:pt x="96" y="192"/>
                  </a:cubicBezTo>
                  <a:cubicBezTo>
                    <a:pt x="44" y="192"/>
                    <a:pt x="0" y="149"/>
                    <a:pt x="0" y="96"/>
                  </a:cubicBezTo>
                  <a:cubicBezTo>
                    <a:pt x="0" y="43"/>
                    <a:pt x="44" y="0"/>
                    <a:pt x="96" y="0"/>
                  </a:cubicBezTo>
                  <a:cubicBezTo>
                    <a:pt x="150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31" name="Freeform 29"/>
            <p:cNvSpPr>
              <a:spLocks noChangeArrowheads="1"/>
            </p:cNvSpPr>
            <p:nvPr/>
          </p:nvSpPr>
          <p:spPr bwMode="auto">
            <a:xfrm>
              <a:off x="11694458" y="7500689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32" name="Freeform 30"/>
            <p:cNvSpPr>
              <a:spLocks noChangeArrowheads="1"/>
            </p:cNvSpPr>
            <p:nvPr/>
          </p:nvSpPr>
          <p:spPr bwMode="auto">
            <a:xfrm>
              <a:off x="12161360" y="7500689"/>
              <a:ext cx="241689" cy="241693"/>
            </a:xfrm>
            <a:custGeom>
              <a:avLst/>
              <a:gdLst>
                <a:gd name="T0" fmla="*/ 126073 w 192"/>
                <a:gd name="T1" fmla="*/ 63038 h 193"/>
                <a:gd name="T2" fmla="*/ 126073 w 192"/>
                <a:gd name="T3" fmla="*/ 63038 h 193"/>
                <a:gd name="T4" fmla="*/ 62706 w 192"/>
                <a:gd name="T5" fmla="*/ 126076 h 193"/>
                <a:gd name="T6" fmla="*/ 62706 w 192"/>
                <a:gd name="T7" fmla="*/ 126076 h 193"/>
                <a:gd name="T8" fmla="*/ 0 w 192"/>
                <a:gd name="T9" fmla="*/ 63038 h 193"/>
                <a:gd name="T10" fmla="*/ 0 w 192"/>
                <a:gd name="T11" fmla="*/ 63038 h 193"/>
                <a:gd name="T12" fmla="*/ 62706 w 192"/>
                <a:gd name="T13" fmla="*/ 0 h 193"/>
                <a:gd name="T14" fmla="*/ 62706 w 192"/>
                <a:gd name="T15" fmla="*/ 0 h 193"/>
                <a:gd name="T16" fmla="*/ 126073 w 192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2" h="193">
                  <a:moveTo>
                    <a:pt x="191" y="96"/>
                  </a:moveTo>
                  <a:lnTo>
                    <a:pt x="191" y="96"/>
                  </a:lnTo>
                  <a:cubicBezTo>
                    <a:pt x="191" y="149"/>
                    <a:pt x="148" y="192"/>
                    <a:pt x="95" y="192"/>
                  </a:cubicBezTo>
                  <a:cubicBezTo>
                    <a:pt x="42" y="192"/>
                    <a:pt x="0" y="149"/>
                    <a:pt x="0" y="96"/>
                  </a:cubicBezTo>
                  <a:cubicBezTo>
                    <a:pt x="0" y="43"/>
                    <a:pt x="42" y="0"/>
                    <a:pt x="95" y="0"/>
                  </a:cubicBezTo>
                  <a:cubicBezTo>
                    <a:pt x="148" y="0"/>
                    <a:pt x="191" y="43"/>
                    <a:pt x="191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33" name="Freeform 31"/>
            <p:cNvSpPr>
              <a:spLocks noChangeArrowheads="1"/>
            </p:cNvSpPr>
            <p:nvPr/>
          </p:nvSpPr>
          <p:spPr bwMode="auto">
            <a:xfrm>
              <a:off x="9826862" y="7956612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695 w 193"/>
                <a:gd name="T5" fmla="*/ 126076 h 193"/>
                <a:gd name="T6" fmla="*/ 63695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695 w 193"/>
                <a:gd name="T13" fmla="*/ 0 h 193"/>
                <a:gd name="T14" fmla="*/ 63695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50"/>
                    <a:pt x="149" y="192"/>
                    <a:pt x="97" y="192"/>
                  </a:cubicBezTo>
                  <a:cubicBezTo>
                    <a:pt x="43" y="192"/>
                    <a:pt x="0" y="150"/>
                    <a:pt x="0" y="96"/>
                  </a:cubicBezTo>
                  <a:cubicBezTo>
                    <a:pt x="0" y="44"/>
                    <a:pt x="43" y="0"/>
                    <a:pt x="97" y="0"/>
                  </a:cubicBezTo>
                  <a:cubicBezTo>
                    <a:pt x="149" y="0"/>
                    <a:pt x="192" y="44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34" name="Freeform 32"/>
            <p:cNvSpPr>
              <a:spLocks noChangeArrowheads="1"/>
            </p:cNvSpPr>
            <p:nvPr/>
          </p:nvSpPr>
          <p:spPr bwMode="auto">
            <a:xfrm>
              <a:off x="10293762" y="7956612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50"/>
                    <a:pt x="148" y="192"/>
                    <a:pt x="96" y="192"/>
                  </a:cubicBezTo>
                  <a:cubicBezTo>
                    <a:pt x="43" y="192"/>
                    <a:pt x="0" y="150"/>
                    <a:pt x="0" y="96"/>
                  </a:cubicBezTo>
                  <a:cubicBezTo>
                    <a:pt x="0" y="44"/>
                    <a:pt x="43" y="0"/>
                    <a:pt x="96" y="0"/>
                  </a:cubicBezTo>
                  <a:cubicBezTo>
                    <a:pt x="148" y="0"/>
                    <a:pt x="192" y="44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35" name="Freeform 33"/>
            <p:cNvSpPr>
              <a:spLocks noChangeArrowheads="1"/>
            </p:cNvSpPr>
            <p:nvPr/>
          </p:nvSpPr>
          <p:spPr bwMode="auto">
            <a:xfrm>
              <a:off x="10760660" y="7956612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50"/>
                    <a:pt x="149" y="192"/>
                    <a:pt x="96" y="192"/>
                  </a:cubicBezTo>
                  <a:cubicBezTo>
                    <a:pt x="43" y="192"/>
                    <a:pt x="0" y="150"/>
                    <a:pt x="0" y="96"/>
                  </a:cubicBezTo>
                  <a:cubicBezTo>
                    <a:pt x="0" y="44"/>
                    <a:pt x="43" y="0"/>
                    <a:pt x="96" y="0"/>
                  </a:cubicBezTo>
                  <a:cubicBezTo>
                    <a:pt x="149" y="0"/>
                    <a:pt x="192" y="44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36" name="Freeform 34"/>
            <p:cNvSpPr>
              <a:spLocks noChangeArrowheads="1"/>
            </p:cNvSpPr>
            <p:nvPr/>
          </p:nvSpPr>
          <p:spPr bwMode="auto">
            <a:xfrm>
              <a:off x="11227562" y="7956612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50"/>
                    <a:pt x="150" y="192"/>
                    <a:pt x="96" y="192"/>
                  </a:cubicBezTo>
                  <a:cubicBezTo>
                    <a:pt x="44" y="192"/>
                    <a:pt x="0" y="150"/>
                    <a:pt x="0" y="96"/>
                  </a:cubicBezTo>
                  <a:cubicBezTo>
                    <a:pt x="0" y="44"/>
                    <a:pt x="44" y="0"/>
                    <a:pt x="96" y="0"/>
                  </a:cubicBezTo>
                  <a:cubicBezTo>
                    <a:pt x="150" y="0"/>
                    <a:pt x="192" y="44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37" name="Freeform 35"/>
            <p:cNvSpPr>
              <a:spLocks noChangeArrowheads="1"/>
            </p:cNvSpPr>
            <p:nvPr/>
          </p:nvSpPr>
          <p:spPr bwMode="auto">
            <a:xfrm>
              <a:off x="11694458" y="7956612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50"/>
                    <a:pt x="149" y="192"/>
                    <a:pt x="96" y="192"/>
                  </a:cubicBezTo>
                  <a:cubicBezTo>
                    <a:pt x="43" y="192"/>
                    <a:pt x="0" y="150"/>
                    <a:pt x="0" y="96"/>
                  </a:cubicBezTo>
                  <a:cubicBezTo>
                    <a:pt x="0" y="44"/>
                    <a:pt x="43" y="0"/>
                    <a:pt x="96" y="0"/>
                  </a:cubicBezTo>
                  <a:cubicBezTo>
                    <a:pt x="149" y="0"/>
                    <a:pt x="192" y="44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38" name="Freeform 36"/>
            <p:cNvSpPr>
              <a:spLocks noChangeArrowheads="1"/>
            </p:cNvSpPr>
            <p:nvPr/>
          </p:nvSpPr>
          <p:spPr bwMode="auto">
            <a:xfrm>
              <a:off x="12161360" y="7956612"/>
              <a:ext cx="241689" cy="241693"/>
            </a:xfrm>
            <a:custGeom>
              <a:avLst/>
              <a:gdLst>
                <a:gd name="T0" fmla="*/ 126073 w 192"/>
                <a:gd name="T1" fmla="*/ 63038 h 193"/>
                <a:gd name="T2" fmla="*/ 126073 w 192"/>
                <a:gd name="T3" fmla="*/ 63038 h 193"/>
                <a:gd name="T4" fmla="*/ 62706 w 192"/>
                <a:gd name="T5" fmla="*/ 126076 h 193"/>
                <a:gd name="T6" fmla="*/ 62706 w 192"/>
                <a:gd name="T7" fmla="*/ 126076 h 193"/>
                <a:gd name="T8" fmla="*/ 0 w 192"/>
                <a:gd name="T9" fmla="*/ 63038 h 193"/>
                <a:gd name="T10" fmla="*/ 0 w 192"/>
                <a:gd name="T11" fmla="*/ 63038 h 193"/>
                <a:gd name="T12" fmla="*/ 62706 w 192"/>
                <a:gd name="T13" fmla="*/ 0 h 193"/>
                <a:gd name="T14" fmla="*/ 62706 w 192"/>
                <a:gd name="T15" fmla="*/ 0 h 193"/>
                <a:gd name="T16" fmla="*/ 126073 w 192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2" h="193">
                  <a:moveTo>
                    <a:pt x="191" y="96"/>
                  </a:moveTo>
                  <a:lnTo>
                    <a:pt x="191" y="96"/>
                  </a:lnTo>
                  <a:cubicBezTo>
                    <a:pt x="191" y="150"/>
                    <a:pt x="148" y="192"/>
                    <a:pt x="95" y="192"/>
                  </a:cubicBezTo>
                  <a:cubicBezTo>
                    <a:pt x="42" y="192"/>
                    <a:pt x="0" y="150"/>
                    <a:pt x="0" y="96"/>
                  </a:cubicBezTo>
                  <a:cubicBezTo>
                    <a:pt x="0" y="44"/>
                    <a:pt x="42" y="0"/>
                    <a:pt x="95" y="0"/>
                  </a:cubicBezTo>
                  <a:cubicBezTo>
                    <a:pt x="148" y="0"/>
                    <a:pt x="191" y="44"/>
                    <a:pt x="191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39" name="Freeform 37"/>
            <p:cNvSpPr>
              <a:spLocks noChangeArrowheads="1"/>
            </p:cNvSpPr>
            <p:nvPr/>
          </p:nvSpPr>
          <p:spPr bwMode="auto">
            <a:xfrm>
              <a:off x="9826862" y="8412536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695 w 193"/>
                <a:gd name="T5" fmla="*/ 126076 h 193"/>
                <a:gd name="T6" fmla="*/ 63695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695 w 193"/>
                <a:gd name="T13" fmla="*/ 0 h 193"/>
                <a:gd name="T14" fmla="*/ 63695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7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2"/>
                    <a:pt x="43" y="0"/>
                    <a:pt x="97" y="0"/>
                  </a:cubicBezTo>
                  <a:cubicBezTo>
                    <a:pt x="149" y="0"/>
                    <a:pt x="192" y="42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40" name="Freeform 38"/>
            <p:cNvSpPr>
              <a:spLocks noChangeArrowheads="1"/>
            </p:cNvSpPr>
            <p:nvPr/>
          </p:nvSpPr>
          <p:spPr bwMode="auto">
            <a:xfrm>
              <a:off x="10293762" y="8412536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8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2"/>
                    <a:pt x="43" y="0"/>
                    <a:pt x="96" y="0"/>
                  </a:cubicBezTo>
                  <a:cubicBezTo>
                    <a:pt x="148" y="0"/>
                    <a:pt x="192" y="42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41" name="Freeform 39"/>
            <p:cNvSpPr>
              <a:spLocks noChangeArrowheads="1"/>
            </p:cNvSpPr>
            <p:nvPr/>
          </p:nvSpPr>
          <p:spPr bwMode="auto">
            <a:xfrm>
              <a:off x="10760660" y="8412536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2"/>
                    <a:pt x="43" y="0"/>
                    <a:pt x="96" y="0"/>
                  </a:cubicBezTo>
                  <a:cubicBezTo>
                    <a:pt x="149" y="0"/>
                    <a:pt x="192" y="42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42" name="Freeform 40"/>
            <p:cNvSpPr>
              <a:spLocks noChangeArrowheads="1"/>
            </p:cNvSpPr>
            <p:nvPr/>
          </p:nvSpPr>
          <p:spPr bwMode="auto">
            <a:xfrm>
              <a:off x="11227562" y="8412536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50" y="192"/>
                    <a:pt x="96" y="192"/>
                  </a:cubicBezTo>
                  <a:cubicBezTo>
                    <a:pt x="44" y="192"/>
                    <a:pt x="0" y="149"/>
                    <a:pt x="0" y="96"/>
                  </a:cubicBezTo>
                  <a:cubicBezTo>
                    <a:pt x="0" y="42"/>
                    <a:pt x="44" y="0"/>
                    <a:pt x="96" y="0"/>
                  </a:cubicBezTo>
                  <a:cubicBezTo>
                    <a:pt x="150" y="0"/>
                    <a:pt x="192" y="42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43" name="Freeform 41"/>
            <p:cNvSpPr>
              <a:spLocks noChangeArrowheads="1"/>
            </p:cNvSpPr>
            <p:nvPr/>
          </p:nvSpPr>
          <p:spPr bwMode="auto">
            <a:xfrm>
              <a:off x="11694458" y="8412536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2"/>
                    <a:pt x="43" y="0"/>
                    <a:pt x="96" y="0"/>
                  </a:cubicBezTo>
                  <a:cubicBezTo>
                    <a:pt x="149" y="0"/>
                    <a:pt x="192" y="42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44" name="Freeform 42"/>
            <p:cNvSpPr>
              <a:spLocks noChangeArrowheads="1"/>
            </p:cNvSpPr>
            <p:nvPr/>
          </p:nvSpPr>
          <p:spPr bwMode="auto">
            <a:xfrm>
              <a:off x="12161360" y="8412536"/>
              <a:ext cx="241689" cy="241693"/>
            </a:xfrm>
            <a:custGeom>
              <a:avLst/>
              <a:gdLst>
                <a:gd name="T0" fmla="*/ 126073 w 192"/>
                <a:gd name="T1" fmla="*/ 63038 h 193"/>
                <a:gd name="T2" fmla="*/ 126073 w 192"/>
                <a:gd name="T3" fmla="*/ 63038 h 193"/>
                <a:gd name="T4" fmla="*/ 62706 w 192"/>
                <a:gd name="T5" fmla="*/ 126076 h 193"/>
                <a:gd name="T6" fmla="*/ 62706 w 192"/>
                <a:gd name="T7" fmla="*/ 126076 h 193"/>
                <a:gd name="T8" fmla="*/ 0 w 192"/>
                <a:gd name="T9" fmla="*/ 63038 h 193"/>
                <a:gd name="T10" fmla="*/ 0 w 192"/>
                <a:gd name="T11" fmla="*/ 63038 h 193"/>
                <a:gd name="T12" fmla="*/ 62706 w 192"/>
                <a:gd name="T13" fmla="*/ 0 h 193"/>
                <a:gd name="T14" fmla="*/ 62706 w 192"/>
                <a:gd name="T15" fmla="*/ 0 h 193"/>
                <a:gd name="T16" fmla="*/ 126073 w 192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2" h="193">
                  <a:moveTo>
                    <a:pt x="191" y="96"/>
                  </a:moveTo>
                  <a:lnTo>
                    <a:pt x="191" y="96"/>
                  </a:lnTo>
                  <a:cubicBezTo>
                    <a:pt x="191" y="149"/>
                    <a:pt x="148" y="192"/>
                    <a:pt x="95" y="192"/>
                  </a:cubicBezTo>
                  <a:cubicBezTo>
                    <a:pt x="42" y="192"/>
                    <a:pt x="0" y="149"/>
                    <a:pt x="0" y="96"/>
                  </a:cubicBezTo>
                  <a:cubicBezTo>
                    <a:pt x="0" y="42"/>
                    <a:pt x="42" y="0"/>
                    <a:pt x="95" y="0"/>
                  </a:cubicBezTo>
                  <a:cubicBezTo>
                    <a:pt x="148" y="0"/>
                    <a:pt x="191" y="42"/>
                    <a:pt x="191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45" name="Freeform 43"/>
            <p:cNvSpPr>
              <a:spLocks noChangeArrowheads="1"/>
            </p:cNvSpPr>
            <p:nvPr/>
          </p:nvSpPr>
          <p:spPr bwMode="auto">
            <a:xfrm>
              <a:off x="9826862" y="8868457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695 w 193"/>
                <a:gd name="T5" fmla="*/ 126076 h 193"/>
                <a:gd name="T6" fmla="*/ 63695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695 w 193"/>
                <a:gd name="T13" fmla="*/ 0 h 193"/>
                <a:gd name="T14" fmla="*/ 63695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8"/>
                    <a:pt x="149" y="192"/>
                    <a:pt x="97" y="192"/>
                  </a:cubicBezTo>
                  <a:cubicBezTo>
                    <a:pt x="43" y="192"/>
                    <a:pt x="0" y="148"/>
                    <a:pt x="0" y="96"/>
                  </a:cubicBezTo>
                  <a:cubicBezTo>
                    <a:pt x="0" y="43"/>
                    <a:pt x="43" y="0"/>
                    <a:pt x="97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46" name="Freeform 44"/>
            <p:cNvSpPr>
              <a:spLocks noChangeArrowheads="1"/>
            </p:cNvSpPr>
            <p:nvPr/>
          </p:nvSpPr>
          <p:spPr bwMode="auto">
            <a:xfrm>
              <a:off x="10293762" y="8868457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8"/>
                    <a:pt x="148" y="192"/>
                    <a:pt x="96" y="192"/>
                  </a:cubicBezTo>
                  <a:cubicBezTo>
                    <a:pt x="43" y="192"/>
                    <a:pt x="0" y="148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8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47" name="Freeform 45"/>
            <p:cNvSpPr>
              <a:spLocks noChangeArrowheads="1"/>
            </p:cNvSpPr>
            <p:nvPr/>
          </p:nvSpPr>
          <p:spPr bwMode="auto">
            <a:xfrm>
              <a:off x="10760660" y="8868457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8"/>
                    <a:pt x="149" y="192"/>
                    <a:pt x="96" y="192"/>
                  </a:cubicBezTo>
                  <a:cubicBezTo>
                    <a:pt x="43" y="192"/>
                    <a:pt x="0" y="148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48" name="Freeform 46"/>
            <p:cNvSpPr>
              <a:spLocks noChangeArrowheads="1"/>
            </p:cNvSpPr>
            <p:nvPr/>
          </p:nvSpPr>
          <p:spPr bwMode="auto">
            <a:xfrm>
              <a:off x="11227562" y="8868457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8"/>
                    <a:pt x="150" y="192"/>
                    <a:pt x="96" y="192"/>
                  </a:cubicBezTo>
                  <a:cubicBezTo>
                    <a:pt x="44" y="192"/>
                    <a:pt x="0" y="148"/>
                    <a:pt x="0" y="96"/>
                  </a:cubicBezTo>
                  <a:cubicBezTo>
                    <a:pt x="0" y="43"/>
                    <a:pt x="44" y="0"/>
                    <a:pt x="96" y="0"/>
                  </a:cubicBezTo>
                  <a:cubicBezTo>
                    <a:pt x="150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49" name="Freeform 47"/>
            <p:cNvSpPr>
              <a:spLocks noChangeArrowheads="1"/>
            </p:cNvSpPr>
            <p:nvPr/>
          </p:nvSpPr>
          <p:spPr bwMode="auto">
            <a:xfrm>
              <a:off x="11694458" y="8868457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8"/>
                    <a:pt x="149" y="192"/>
                    <a:pt x="96" y="192"/>
                  </a:cubicBezTo>
                  <a:cubicBezTo>
                    <a:pt x="43" y="192"/>
                    <a:pt x="0" y="148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50" name="Freeform 48"/>
            <p:cNvSpPr>
              <a:spLocks noChangeArrowheads="1"/>
            </p:cNvSpPr>
            <p:nvPr/>
          </p:nvSpPr>
          <p:spPr bwMode="auto">
            <a:xfrm>
              <a:off x="12161360" y="8868457"/>
              <a:ext cx="241689" cy="241693"/>
            </a:xfrm>
            <a:custGeom>
              <a:avLst/>
              <a:gdLst>
                <a:gd name="T0" fmla="*/ 126073 w 192"/>
                <a:gd name="T1" fmla="*/ 63038 h 193"/>
                <a:gd name="T2" fmla="*/ 126073 w 192"/>
                <a:gd name="T3" fmla="*/ 63038 h 193"/>
                <a:gd name="T4" fmla="*/ 62706 w 192"/>
                <a:gd name="T5" fmla="*/ 126076 h 193"/>
                <a:gd name="T6" fmla="*/ 62706 w 192"/>
                <a:gd name="T7" fmla="*/ 126076 h 193"/>
                <a:gd name="T8" fmla="*/ 0 w 192"/>
                <a:gd name="T9" fmla="*/ 63038 h 193"/>
                <a:gd name="T10" fmla="*/ 0 w 192"/>
                <a:gd name="T11" fmla="*/ 63038 h 193"/>
                <a:gd name="T12" fmla="*/ 62706 w 192"/>
                <a:gd name="T13" fmla="*/ 0 h 193"/>
                <a:gd name="T14" fmla="*/ 62706 w 192"/>
                <a:gd name="T15" fmla="*/ 0 h 193"/>
                <a:gd name="T16" fmla="*/ 126073 w 192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2" h="193">
                  <a:moveTo>
                    <a:pt x="191" y="96"/>
                  </a:moveTo>
                  <a:lnTo>
                    <a:pt x="191" y="96"/>
                  </a:lnTo>
                  <a:cubicBezTo>
                    <a:pt x="191" y="148"/>
                    <a:pt x="148" y="192"/>
                    <a:pt x="95" y="192"/>
                  </a:cubicBezTo>
                  <a:cubicBezTo>
                    <a:pt x="42" y="192"/>
                    <a:pt x="0" y="148"/>
                    <a:pt x="0" y="96"/>
                  </a:cubicBezTo>
                  <a:cubicBezTo>
                    <a:pt x="0" y="43"/>
                    <a:pt x="42" y="0"/>
                    <a:pt x="95" y="0"/>
                  </a:cubicBezTo>
                  <a:cubicBezTo>
                    <a:pt x="148" y="0"/>
                    <a:pt x="191" y="43"/>
                    <a:pt x="191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2215" y="1056282"/>
            <a:ext cx="4497478" cy="16300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0" b="1" spc="-85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THANK</a:t>
            </a:r>
            <a:endParaRPr lang="en-US" sz="10000" b="1" spc="-85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215" y="2219979"/>
            <a:ext cx="2937034" cy="16300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0" b="1" spc="-85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YOU</a:t>
            </a:r>
            <a:endParaRPr lang="en-US" sz="10000" b="1" spc="-85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" name="Picture Placeholder 4"/>
          <p:cNvSpPr/>
          <p:nvPr>
            <p:ph type="pic" sz="quarter" idx="11"/>
          </p:nvPr>
        </p:nvSpPr>
        <p:spPr/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1065</Words>
  <Application>WPS Presentation</Application>
  <PresentationFormat>宽屏</PresentationFormat>
  <Paragraphs>81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9" baseType="lpstr">
      <vt:lpstr>Arial</vt:lpstr>
      <vt:lpstr>SimSun</vt:lpstr>
      <vt:lpstr>Wingdings</vt:lpstr>
      <vt:lpstr>Nimbus Roman No9 L</vt:lpstr>
      <vt:lpstr>Barlow Semi Condensed Medium</vt:lpstr>
      <vt:lpstr>Gubbi</vt:lpstr>
      <vt:lpstr>Barlow Semi Condensed</vt:lpstr>
      <vt:lpstr>Helvetica Light</vt:lpstr>
      <vt:lpstr>Open Sans Condensed Light</vt:lpstr>
      <vt:lpstr>Calibri</vt:lpstr>
      <vt:lpstr>Poppins</vt:lpstr>
      <vt:lpstr>Arial</vt:lpstr>
      <vt:lpstr>Microsoft YaHei</vt:lpstr>
      <vt:lpstr>Lucida Sans</vt:lpstr>
      <vt:lpstr>Microsoft YaHei</vt:lpstr>
      <vt:lpstr>Droid Sans Fallback</vt:lpstr>
      <vt:lpstr>Arial Unicode MS</vt:lpstr>
      <vt:lpstr>Arial Black</vt:lpstr>
      <vt:lpstr>SimSun</vt:lpstr>
      <vt:lpstr>Noto Sans Arabic Cond ExtLt</vt:lpstr>
      <vt:lpstr>DejaVu Sans</vt:lpstr>
      <vt:lpstr>Office Theme</vt:lpstr>
      <vt:lpstr>Practical Enterprise Architecture</vt:lpstr>
      <vt:lpstr>PowerPoint 演示文稿</vt:lpstr>
      <vt:lpstr>Recap and Reading a Business Model Canvas</vt:lpstr>
      <vt:lpstr>PowerPoint 演示文稿</vt:lpstr>
      <vt:lpstr>Some Examples</vt:lpstr>
      <vt:lpstr>Whats comming up in next session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gaurav</cp:lastModifiedBy>
  <cp:revision>63</cp:revision>
  <dcterms:created xsi:type="dcterms:W3CDTF">2024-06-09T16:29:30Z</dcterms:created>
  <dcterms:modified xsi:type="dcterms:W3CDTF">2024-06-09T16:29:30Z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