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DEF8-88D5-4D40-BE61-79EF4D10AA9D}" type="datetimeFigureOut">
              <a:rPr lang="en-IE" smtClean="0"/>
              <a:t>20/12/2022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BC35-2D38-4081-9686-297577C06F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154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DEF8-88D5-4D40-BE61-79EF4D10AA9D}" type="datetimeFigureOut">
              <a:rPr lang="en-IE" smtClean="0"/>
              <a:t>20/12/2022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BC35-2D38-4081-9686-297577C06F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290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DEF8-88D5-4D40-BE61-79EF4D10AA9D}" type="datetimeFigureOut">
              <a:rPr lang="en-IE" smtClean="0"/>
              <a:t>20/12/2022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BC35-2D38-4081-9686-297577C06F77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057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DEF8-88D5-4D40-BE61-79EF4D10AA9D}" type="datetimeFigureOut">
              <a:rPr lang="en-IE" smtClean="0"/>
              <a:t>20/12/2022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BC35-2D38-4081-9686-297577C06F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6893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DEF8-88D5-4D40-BE61-79EF4D10AA9D}" type="datetimeFigureOut">
              <a:rPr lang="en-IE" smtClean="0"/>
              <a:t>20/12/2022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BC35-2D38-4081-9686-297577C06F77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4465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DEF8-88D5-4D40-BE61-79EF4D10AA9D}" type="datetimeFigureOut">
              <a:rPr lang="en-IE" smtClean="0"/>
              <a:t>20/12/2022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BC35-2D38-4081-9686-297577C06F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8371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DEF8-88D5-4D40-BE61-79EF4D10AA9D}" type="datetimeFigureOut">
              <a:rPr lang="en-IE" smtClean="0"/>
              <a:t>20/12/2022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BC35-2D38-4081-9686-297577C06F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455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DEF8-88D5-4D40-BE61-79EF4D10AA9D}" type="datetimeFigureOut">
              <a:rPr lang="en-IE" smtClean="0"/>
              <a:t>20/12/2022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BC35-2D38-4081-9686-297577C06F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569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DEF8-88D5-4D40-BE61-79EF4D10AA9D}" type="datetimeFigureOut">
              <a:rPr lang="en-IE" smtClean="0"/>
              <a:t>20/12/2022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BC35-2D38-4081-9686-297577C06F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372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DEF8-88D5-4D40-BE61-79EF4D10AA9D}" type="datetimeFigureOut">
              <a:rPr lang="en-IE" smtClean="0"/>
              <a:t>20/12/2022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BC35-2D38-4081-9686-297577C06F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533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DEF8-88D5-4D40-BE61-79EF4D10AA9D}" type="datetimeFigureOut">
              <a:rPr lang="en-IE" smtClean="0"/>
              <a:t>20/12/2022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BC35-2D38-4081-9686-297577C06F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737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DEF8-88D5-4D40-BE61-79EF4D10AA9D}" type="datetimeFigureOut">
              <a:rPr lang="en-IE" smtClean="0"/>
              <a:t>20/12/2022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BC35-2D38-4081-9686-297577C06F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057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DEF8-88D5-4D40-BE61-79EF4D10AA9D}" type="datetimeFigureOut">
              <a:rPr lang="en-IE" smtClean="0"/>
              <a:t>20/12/2022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BC35-2D38-4081-9686-297577C06F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755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DEF8-88D5-4D40-BE61-79EF4D10AA9D}" type="datetimeFigureOut">
              <a:rPr lang="en-IE" smtClean="0"/>
              <a:t>20/12/2022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BC35-2D38-4081-9686-297577C06F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752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DEF8-88D5-4D40-BE61-79EF4D10AA9D}" type="datetimeFigureOut">
              <a:rPr lang="en-IE" smtClean="0"/>
              <a:t>20/12/2022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BC35-2D38-4081-9686-297577C06F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937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DEF8-88D5-4D40-BE61-79EF4D10AA9D}" type="datetimeFigureOut">
              <a:rPr lang="en-IE" smtClean="0"/>
              <a:t>20/12/2022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BC35-2D38-4081-9686-297577C06F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29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5DEF8-88D5-4D40-BE61-79EF4D10AA9D}" type="datetimeFigureOut">
              <a:rPr lang="en-IE" smtClean="0"/>
              <a:t>20/12/2022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83BC35-2D38-4081-9686-297577C06F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830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sz="6000" dirty="0" smtClean="0"/>
              <a:t>Automation Framework Changes</a:t>
            </a:r>
            <a:endParaRPr lang="en-IE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404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Main Areas of Focus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m</a:t>
            </a:r>
            <a:r>
              <a:rPr lang="en-IE" dirty="0" err="1" smtClean="0"/>
              <a:t>ultiTestRunner</a:t>
            </a:r>
            <a:r>
              <a:rPr lang="en-IE" dirty="0" smtClean="0"/>
              <a:t> – The main changes made in the automation framework are made in multiTestRunner.js. Changes involve running tests differently if they need to </a:t>
            </a:r>
            <a:r>
              <a:rPr lang="en-IE" dirty="0" err="1" smtClean="0"/>
              <a:t>unmanage</a:t>
            </a:r>
            <a:r>
              <a:rPr lang="en-IE" dirty="0" smtClean="0"/>
              <a:t> devices, checking for </a:t>
            </a:r>
            <a:r>
              <a:rPr lang="en-IE" dirty="0" err="1" smtClean="0"/>
              <a:t>enhanced_osd</a:t>
            </a:r>
            <a:r>
              <a:rPr lang="en-IE" dirty="0" smtClean="0"/>
              <a:t> parameter.</a:t>
            </a:r>
          </a:p>
          <a:p>
            <a:r>
              <a:rPr lang="en-IE" dirty="0" err="1" smtClean="0"/>
              <a:t>testCaseResultServer</a:t>
            </a:r>
            <a:r>
              <a:rPr lang="en-IE" dirty="0" smtClean="0"/>
              <a:t> – The test case result server now has an endpoint to run app.js on a POST request. The POST request should include a branch value which will be written to the </a:t>
            </a:r>
            <a:r>
              <a:rPr lang="en-IE" dirty="0" err="1" smtClean="0"/>
              <a:t>site_id</a:t>
            </a:r>
            <a:r>
              <a:rPr lang="en-IE" dirty="0" smtClean="0"/>
              <a:t> file before the tests run.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540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1481" b="4151"/>
          <a:stretch/>
        </p:blipFill>
        <p:spPr>
          <a:xfrm>
            <a:off x="443193" y="0"/>
            <a:ext cx="1123761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0976" y="347472"/>
            <a:ext cx="3064764" cy="1290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9427464" y="188976"/>
            <a:ext cx="2253344" cy="3910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6498336" y="4361688"/>
            <a:ext cx="2013204" cy="2496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7278624" y="3009900"/>
            <a:ext cx="1796796" cy="931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1627632" y="2353056"/>
            <a:ext cx="1732788" cy="2066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4370832" y="289560"/>
            <a:ext cx="1656588" cy="4739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6899148" y="188976"/>
            <a:ext cx="1202436" cy="2123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443193" y="2353056"/>
            <a:ext cx="974127" cy="554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291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0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Enhanced OSD functionality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8332"/>
            <a:ext cx="8596668" cy="3880773"/>
          </a:xfrm>
        </p:spPr>
        <p:txBody>
          <a:bodyPr/>
          <a:lstStyle/>
          <a:p>
            <a:r>
              <a:rPr lang="en-IE" dirty="0" err="1" smtClean="0"/>
              <a:t>testCaseResultsServer</a:t>
            </a:r>
            <a:r>
              <a:rPr lang="en-IE" dirty="0" smtClean="0"/>
              <a:t> checks branch from POST request</a:t>
            </a:r>
          </a:p>
          <a:p>
            <a:r>
              <a:rPr lang="en-IE" dirty="0" smtClean="0"/>
              <a:t>If branch matches enhanced </a:t>
            </a:r>
            <a:r>
              <a:rPr lang="en-IE" dirty="0" err="1" smtClean="0"/>
              <a:t>osd</a:t>
            </a:r>
            <a:r>
              <a:rPr lang="en-IE" dirty="0" smtClean="0"/>
              <a:t> branch we get the PE RXs and the TXs</a:t>
            </a:r>
          </a:p>
          <a:p>
            <a:r>
              <a:rPr lang="en-IE" dirty="0" smtClean="0"/>
              <a:t>We upgrade the selected devices using the nightly_upgrade.sh script</a:t>
            </a:r>
          </a:p>
          <a:p>
            <a:r>
              <a:rPr lang="en-IE" dirty="0" smtClean="0"/>
              <a:t>We run app.js</a:t>
            </a:r>
          </a:p>
          <a:p>
            <a:r>
              <a:rPr lang="en-IE" dirty="0" smtClean="0"/>
              <a:t>If the test cases are running on enhanced </a:t>
            </a:r>
            <a:r>
              <a:rPr lang="en-IE" dirty="0" err="1" smtClean="0"/>
              <a:t>osd</a:t>
            </a:r>
            <a:r>
              <a:rPr lang="en-IE" dirty="0" smtClean="0"/>
              <a:t>, a value in </a:t>
            </a:r>
            <a:r>
              <a:rPr lang="en-IE" dirty="0" err="1" smtClean="0"/>
              <a:t>testAssetConfig</a:t>
            </a:r>
            <a:r>
              <a:rPr lang="en-IE" dirty="0" smtClean="0"/>
              <a:t> will reflect that</a:t>
            </a:r>
          </a:p>
          <a:p>
            <a:r>
              <a:rPr lang="en-IE" dirty="0" smtClean="0"/>
              <a:t>This will be processed in the </a:t>
            </a:r>
            <a:r>
              <a:rPr lang="en-IE" dirty="0" err="1" smtClean="0"/>
              <a:t>processJSONConfig</a:t>
            </a:r>
            <a:r>
              <a:rPr lang="en-IE" dirty="0" smtClean="0"/>
              <a:t> function from connection_test_common.sh</a:t>
            </a:r>
          </a:p>
          <a:p>
            <a:r>
              <a:rPr lang="en-IE" dirty="0" smtClean="0"/>
              <a:t>This parameter will determine how the </a:t>
            </a:r>
            <a:r>
              <a:rPr lang="en-IE" dirty="0" err="1" smtClean="0"/>
              <a:t>makeConnection</a:t>
            </a:r>
            <a:r>
              <a:rPr lang="en-IE" dirty="0" smtClean="0"/>
              <a:t> and </a:t>
            </a:r>
            <a:r>
              <a:rPr lang="en-IE" dirty="0" err="1" smtClean="0"/>
              <a:t>terminateConnection</a:t>
            </a:r>
            <a:r>
              <a:rPr lang="en-IE" dirty="0" smtClean="0"/>
              <a:t> functions will work.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7" y="4942639"/>
            <a:ext cx="9023230" cy="128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Enhanced OSD Functionality 2</a:t>
            </a:r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75745" y="1456555"/>
            <a:ext cx="4185623" cy="576262"/>
          </a:xfrm>
        </p:spPr>
        <p:txBody>
          <a:bodyPr/>
          <a:lstStyle/>
          <a:p>
            <a:r>
              <a:rPr lang="en-IE" dirty="0" smtClean="0"/>
              <a:t>Previously</a:t>
            </a: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75745" y="2202407"/>
            <a:ext cx="4185623" cy="3304117"/>
          </a:xfrm>
        </p:spPr>
        <p:txBody>
          <a:bodyPr/>
          <a:lstStyle/>
          <a:p>
            <a:r>
              <a:rPr lang="en-IE" dirty="0" smtClean="0"/>
              <a:t>Any POST request sent to the REST API would be processed and app.js would run</a:t>
            </a:r>
          </a:p>
          <a:p>
            <a:r>
              <a:rPr lang="en-IE" dirty="0" smtClean="0"/>
              <a:t>Each branch would have to be individually configured to send a POST request</a:t>
            </a:r>
          </a:p>
          <a:p>
            <a:r>
              <a:rPr lang="en-IE" dirty="0" smtClean="0"/>
              <a:t>Each branch would have to be configured by Micheal to send POST request</a:t>
            </a:r>
            <a:endParaRPr lang="en-I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088384" y="1456555"/>
            <a:ext cx="4185618" cy="576262"/>
          </a:xfrm>
        </p:spPr>
        <p:txBody>
          <a:bodyPr/>
          <a:lstStyle/>
          <a:p>
            <a:r>
              <a:rPr lang="en-IE" dirty="0" smtClean="0"/>
              <a:t>Now</a:t>
            </a:r>
            <a:endParaRPr lang="en-I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088384" y="2202406"/>
            <a:ext cx="4185617" cy="3304117"/>
          </a:xfrm>
        </p:spPr>
        <p:txBody>
          <a:bodyPr/>
          <a:lstStyle/>
          <a:p>
            <a:r>
              <a:rPr lang="en-IE" dirty="0" smtClean="0"/>
              <a:t>List of accepted branches</a:t>
            </a:r>
          </a:p>
          <a:p>
            <a:r>
              <a:rPr lang="en-IE" dirty="0" smtClean="0"/>
              <a:t>If POST branch is in the list, it will run the test</a:t>
            </a:r>
          </a:p>
          <a:p>
            <a:r>
              <a:rPr lang="en-IE" dirty="0" smtClean="0"/>
              <a:t>Jenkins jobs can all be set up to send request but only accepted branches will run</a:t>
            </a:r>
          </a:p>
          <a:p>
            <a:r>
              <a:rPr lang="en-IE" dirty="0" smtClean="0"/>
              <a:t>Saves Jenkins setup time and complexity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4179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 Case Scripts</a:t>
            </a:r>
            <a:endParaRPr lang="en-I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INDEX variable in shell scripts is now used to specify which target to use</a:t>
            </a:r>
          </a:p>
          <a:p>
            <a:r>
              <a:rPr lang="en-IE" dirty="0" err="1" smtClean="0"/>
              <a:t>makeConnection</a:t>
            </a:r>
            <a:r>
              <a:rPr lang="en-IE" dirty="0" smtClean="0"/>
              <a:t> performs a different action if called with the “ENHANCED” string as a parameter (all test case scripts should read </a:t>
            </a:r>
            <a:r>
              <a:rPr lang="en-IE" dirty="0" err="1" smtClean="0"/>
              <a:t>makeConnection</a:t>
            </a:r>
            <a:r>
              <a:rPr lang="en-IE" dirty="0" smtClean="0"/>
              <a:t> $ENHANCED instead of just </a:t>
            </a:r>
            <a:r>
              <a:rPr lang="en-IE" dirty="0" err="1" smtClean="0"/>
              <a:t>makeConnection</a:t>
            </a:r>
            <a:r>
              <a:rPr lang="en-IE" dirty="0" smtClean="0"/>
              <a:t>)</a:t>
            </a:r>
          </a:p>
          <a:p>
            <a:r>
              <a:rPr lang="en-IE" dirty="0" err="1" smtClean="0"/>
              <a:t>terminateConnection</a:t>
            </a:r>
            <a:r>
              <a:rPr lang="en-IE" dirty="0" smtClean="0"/>
              <a:t> works similar to </a:t>
            </a:r>
            <a:r>
              <a:rPr lang="en-IE" dirty="0" err="1" smtClean="0"/>
              <a:t>makeConnection</a:t>
            </a:r>
            <a:r>
              <a:rPr lang="en-IE" dirty="0" smtClean="0"/>
              <a:t> as mentioned above</a:t>
            </a:r>
          </a:p>
          <a:p>
            <a:r>
              <a:rPr lang="en-IE" dirty="0" err="1" smtClean="0"/>
              <a:t>check_connection_dual_a</a:t>
            </a:r>
            <a:r>
              <a:rPr lang="en-IE" dirty="0" smtClean="0"/>
              <a:t> and </a:t>
            </a:r>
            <a:r>
              <a:rPr lang="en-IE" dirty="0" err="1" smtClean="0"/>
              <a:t>check_connection_single</a:t>
            </a:r>
            <a:r>
              <a:rPr lang="en-IE" dirty="0" smtClean="0"/>
              <a:t> have been merged into one function called </a:t>
            </a:r>
            <a:r>
              <a:rPr lang="en-IE" dirty="0" err="1" smtClean="0"/>
              <a:t>check_connection</a:t>
            </a:r>
            <a:endParaRPr lang="en-IE" dirty="0" smtClean="0"/>
          </a:p>
          <a:p>
            <a:r>
              <a:rPr lang="en-IE" dirty="0" smtClean="0"/>
              <a:t>Set timeout option on curl commands to prevent test cases from getting stuck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196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745" y="754878"/>
            <a:ext cx="4185623" cy="576262"/>
          </a:xfrm>
        </p:spPr>
        <p:txBody>
          <a:bodyPr/>
          <a:lstStyle/>
          <a:p>
            <a:r>
              <a:rPr lang="en-IE" dirty="0" smtClean="0"/>
              <a:t>Old </a:t>
            </a:r>
            <a:r>
              <a:rPr lang="en-IE" dirty="0" err="1" smtClean="0"/>
              <a:t>test_case_ref_a.json</a:t>
            </a:r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088383" y="754878"/>
            <a:ext cx="4185618" cy="576262"/>
          </a:xfrm>
        </p:spPr>
        <p:txBody>
          <a:bodyPr/>
          <a:lstStyle/>
          <a:p>
            <a:r>
              <a:rPr lang="en-IE" dirty="0" smtClean="0"/>
              <a:t>New </a:t>
            </a:r>
            <a:r>
              <a:rPr lang="en-IE" dirty="0" err="1" smtClean="0"/>
              <a:t>test_case_ref_a.json</a:t>
            </a:r>
            <a:endParaRPr lang="en-I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21" y="1562100"/>
            <a:ext cx="2472929" cy="4973154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5" y="1562100"/>
            <a:ext cx="4185623" cy="4965207"/>
          </a:xfrm>
        </p:spPr>
      </p:pic>
    </p:spTree>
    <p:extLst>
      <p:ext uri="{BB962C8B-B14F-4D97-AF65-F5344CB8AC3E}">
        <p14:creationId xmlns:p14="http://schemas.microsoft.com/office/powerpoint/2010/main" val="71881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374"/>
          </a:xfrm>
        </p:spPr>
        <p:txBody>
          <a:bodyPr/>
          <a:lstStyle/>
          <a:p>
            <a:r>
              <a:rPr lang="en-IE" dirty="0" smtClean="0"/>
              <a:t>Restructuring</a:t>
            </a: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595887"/>
            <a:ext cx="8596668" cy="4445476"/>
          </a:xfrm>
        </p:spPr>
        <p:txBody>
          <a:bodyPr/>
          <a:lstStyle/>
          <a:p>
            <a:r>
              <a:rPr lang="en-IE" dirty="0" err="1" smtClean="0"/>
              <a:t>filePath</a:t>
            </a:r>
            <a:r>
              <a:rPr lang="en-IE" dirty="0" smtClean="0"/>
              <a:t> wasn’t handled correctly across all scripts, in some cases it was assumed to be ./TC${ref}</a:t>
            </a:r>
          </a:p>
          <a:p>
            <a:r>
              <a:rPr lang="en-IE" dirty="0"/>
              <a:t>c</a:t>
            </a:r>
            <a:r>
              <a:rPr lang="en-IE" dirty="0" smtClean="0"/>
              <a:t>haracterise.js now takes test case type parameter e.g. </a:t>
            </a:r>
          </a:p>
          <a:p>
            <a:pPr marL="0" indent="0">
              <a:buNone/>
            </a:pPr>
            <a:r>
              <a:rPr lang="en-IE" dirty="0" smtClean="0"/>
              <a:t>	</a:t>
            </a:r>
            <a:r>
              <a:rPr lang="en-IE" dirty="0" err="1" smtClean="0"/>
              <a:t>npm</a:t>
            </a:r>
            <a:r>
              <a:rPr lang="en-IE" dirty="0" smtClean="0"/>
              <a:t> run </a:t>
            </a:r>
            <a:r>
              <a:rPr lang="en-IE" dirty="0" err="1" smtClean="0"/>
              <a:t>testcase</a:t>
            </a:r>
            <a:r>
              <a:rPr lang="en-IE" dirty="0" smtClean="0"/>
              <a:t> </a:t>
            </a:r>
            <a:r>
              <a:rPr lang="en-IE" dirty="0" err="1" smtClean="0"/>
              <a:t>connection_cases</a:t>
            </a:r>
            <a:r>
              <a:rPr lang="en-IE" dirty="0" smtClean="0"/>
              <a:t> 1 1 true</a:t>
            </a:r>
          </a:p>
          <a:p>
            <a:r>
              <a:rPr lang="en-IE" dirty="0" smtClean="0"/>
              <a:t>Tests should be located in their respective category folders</a:t>
            </a:r>
          </a:p>
          <a:p>
            <a:r>
              <a:rPr lang="en-IE" dirty="0" smtClean="0"/>
              <a:t>They should have the </a:t>
            </a:r>
            <a:r>
              <a:rPr lang="en-IE" dirty="0" err="1" smtClean="0"/>
              <a:t>filePath</a:t>
            </a:r>
            <a:r>
              <a:rPr lang="en-IE" dirty="0" smtClean="0"/>
              <a:t> value in the </a:t>
            </a:r>
            <a:r>
              <a:rPr lang="en-IE" dirty="0" err="1" smtClean="0"/>
              <a:t>testcase_ref.json</a:t>
            </a:r>
            <a:r>
              <a:rPr lang="en-IE" dirty="0" smtClean="0"/>
              <a:t> reflect the new path</a:t>
            </a:r>
          </a:p>
          <a:p>
            <a:r>
              <a:rPr lang="en-IE" dirty="0" smtClean="0"/>
              <a:t>New script called category.js to run all tests in a particular category…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 smtClean="0"/>
              <a:t>npm</a:t>
            </a:r>
            <a:r>
              <a:rPr lang="en-IE" dirty="0" smtClean="0"/>
              <a:t> run type </a:t>
            </a:r>
            <a:r>
              <a:rPr lang="en-IE" dirty="0" err="1" smtClean="0"/>
              <a:t>connection_cases</a:t>
            </a:r>
            <a:r>
              <a:rPr lang="en-IE" dirty="0" smtClean="0"/>
              <a:t> true</a:t>
            </a:r>
          </a:p>
          <a:p>
            <a:r>
              <a:rPr lang="en-IE" dirty="0" smtClean="0"/>
              <a:t>Now supports multiple tests with the same reference number, if they’re in separate categories. </a:t>
            </a:r>
            <a:r>
              <a:rPr lang="en-IE" dirty="0" err="1"/>
              <a:t>c</a:t>
            </a:r>
            <a:r>
              <a:rPr lang="en-IE" dirty="0" err="1" smtClean="0"/>
              <a:t>onnection_cases</a:t>
            </a:r>
            <a:r>
              <a:rPr lang="en-IE" dirty="0" smtClean="0"/>
              <a:t> 1, audio 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773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2102</TotalTime>
  <Words>355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Automation Framework Changes</vt:lpstr>
      <vt:lpstr>Main Areas of Focus</vt:lpstr>
      <vt:lpstr>PowerPoint Presentation</vt:lpstr>
      <vt:lpstr>PowerPoint Presentation</vt:lpstr>
      <vt:lpstr>Enhanced OSD functionality</vt:lpstr>
      <vt:lpstr>Enhanced OSD Functionality 2</vt:lpstr>
      <vt:lpstr>Test Case Scripts</vt:lpstr>
      <vt:lpstr>PowerPoint Presentation</vt:lpstr>
      <vt:lpstr>Restructuring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Framework Changes</dc:title>
  <dc:creator>Eoin Moore</dc:creator>
  <cp:lastModifiedBy>Eoin Moore</cp:lastModifiedBy>
  <cp:revision>25</cp:revision>
  <dcterms:created xsi:type="dcterms:W3CDTF">2022-12-14T10:58:51Z</dcterms:created>
  <dcterms:modified xsi:type="dcterms:W3CDTF">2022-12-20T12:38:06Z</dcterms:modified>
</cp:coreProperties>
</file>