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Franklin Gothic" panose="020B0604020202020204" charset="0"/>
      <p:bold r:id="rId8"/>
    </p:embeddedFont>
    <p:embeddedFont>
      <p:font typeface="Libre Franklin" pitchFamily="2" charset="0"/>
      <p:regular r:id="rId9"/>
      <p:bold r:id="rId10"/>
      <p:italic r:id="rId11"/>
      <p:boldItalic r:id="rId12"/>
    </p:embeddedFont>
    <p:embeddedFont>
      <p:font typeface="Poppins" panose="00000500000000000000" pitchFamily="2" charset="0"/>
      <p:regular r:id="rId13"/>
      <p:bold r:id="rId14"/>
      <p:italic r:id="rId15"/>
      <p:boldItalic r:id="rId16"/>
    </p:embeddedFont>
    <p:embeddedFont>
      <p:font typeface="Poppins ExtraBold" panose="00000900000000000000" pitchFamily="2" charset="0"/>
      <p:bold r:id="rId17"/>
      <p:boldItalic r:id="rId18"/>
    </p:embeddedFont>
    <p:embeddedFont>
      <p:font typeface="Poppins Medium" panose="00000600000000000000" pitchFamily="2" charset="0"/>
      <p:regular r:id="rId19"/>
      <p:bold r:id="rId20"/>
      <p:italic r:id="rId21"/>
      <p:boldItalic r:id="rId22"/>
    </p:embeddedFont>
    <p:embeddedFont>
      <p:font typeface="Poppins SemiBold" panose="000007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31225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3" name="Google Shape;2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00" cy="15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0" y="1656001"/>
            <a:ext cx="5328000" cy="5202000"/>
            <a:chOff x="0" y="12289"/>
            <a:chExt cx="3550" cy="3551"/>
          </a:xfrm>
        </p:grpSpPr>
        <p:sp>
          <p:nvSpPr>
            <p:cNvPr id="18" name="Google Shape;18;p2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9AD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D5E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rgbClr val="083F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p11"/>
          <p:cNvCxnSpPr/>
          <p:nvPr/>
        </p:nvCxnSpPr>
        <p:spPr>
          <a:xfrm flipH="1">
            <a:off x="1045995" y="2213783"/>
            <a:ext cx="2100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0" name="Google Shape;140;p11"/>
          <p:cNvCxnSpPr/>
          <p:nvPr/>
        </p:nvCxnSpPr>
        <p:spPr>
          <a:xfrm flipH="1">
            <a:off x="6180495" y="2213783"/>
            <a:ext cx="11100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" name="Google Shape;141;p11"/>
          <p:cNvCxnSpPr/>
          <p:nvPr/>
        </p:nvCxnSpPr>
        <p:spPr>
          <a:xfrm flipH="1">
            <a:off x="8745659" y="3904712"/>
            <a:ext cx="2100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2" name="Google Shape;142;p11"/>
          <p:cNvCxnSpPr/>
          <p:nvPr/>
        </p:nvCxnSpPr>
        <p:spPr>
          <a:xfrm flipH="1">
            <a:off x="3611125" y="3895941"/>
            <a:ext cx="2100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3" name="Google Shape;143;p11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1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1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1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11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1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1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1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1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2" name="Google Shape;152;p11"/>
          <p:cNvCxnSpPr/>
          <p:nvPr/>
        </p:nvCxnSpPr>
        <p:spPr>
          <a:xfrm>
            <a:off x="967689" y="3968780"/>
            <a:ext cx="10275600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3" name="Google Shape;153;p11"/>
          <p:cNvSpPr/>
          <p:nvPr/>
        </p:nvSpPr>
        <p:spPr>
          <a:xfrm>
            <a:off x="964323" y="3883241"/>
            <a:ext cx="163200" cy="1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3531590" y="3892012"/>
            <a:ext cx="163200" cy="1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5" name="Google Shape;155;p11"/>
          <p:cNvSpPr/>
          <p:nvPr/>
        </p:nvSpPr>
        <p:spPr>
          <a:xfrm>
            <a:off x="6098857" y="3883241"/>
            <a:ext cx="163200" cy="1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8666124" y="3892012"/>
            <a:ext cx="163200" cy="1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1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1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1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12"/>
          <p:cNvGrpSpPr/>
          <p:nvPr/>
        </p:nvGrpSpPr>
        <p:grpSpPr>
          <a:xfrm rot="5400000" flipH="1">
            <a:off x="1" y="3900132"/>
            <a:ext cx="2959226" cy="2959226"/>
            <a:chOff x="0" y="12289"/>
            <a:chExt cx="3550" cy="3551"/>
          </a:xfrm>
        </p:grpSpPr>
        <p:sp>
          <p:nvSpPr>
            <p:cNvPr id="162" name="Google Shape;162;p12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3" name="Google Shape;163;p12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4" name="Google Shape;164;p12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5" name="Google Shape;165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6" name="Google Shape;166;p12"/>
          <p:cNvCxnSpPr/>
          <p:nvPr/>
        </p:nvCxnSpPr>
        <p:spPr>
          <a:xfrm>
            <a:off x="952500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12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3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8" name="Google Shape;168;p12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9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9" name="Google Shape;169;p12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300" cy="19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12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00" cy="19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1" name="Google Shape;171;p12"/>
          <p:cNvCxnSpPr/>
          <p:nvPr/>
        </p:nvCxnSpPr>
        <p:spPr>
          <a:xfrm>
            <a:off x="6362700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2" name="Google Shape;17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3"/>
          <p:cNvGrpSpPr/>
          <p:nvPr/>
        </p:nvGrpSpPr>
        <p:grpSpPr>
          <a:xfrm rot="5400000" flipH="1">
            <a:off x="1" y="3900132"/>
            <a:ext cx="2959226" cy="2959226"/>
            <a:chOff x="0" y="12289"/>
            <a:chExt cx="3550" cy="3551"/>
          </a:xfrm>
        </p:grpSpPr>
        <p:sp>
          <p:nvSpPr>
            <p:cNvPr id="177" name="Google Shape;177;p13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0" name="Google Shape;180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1" name="Google Shape;181;p13"/>
          <p:cNvCxnSpPr/>
          <p:nvPr/>
        </p:nvCxnSpPr>
        <p:spPr>
          <a:xfrm>
            <a:off x="952500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2" name="Google Shape;182;p13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6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600" cy="19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6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700" cy="19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6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600" cy="19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88" name="Google Shape;188;p13"/>
          <p:cNvCxnSpPr/>
          <p:nvPr/>
        </p:nvCxnSpPr>
        <p:spPr>
          <a:xfrm>
            <a:off x="4569372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9" name="Google Shape;189;p13"/>
          <p:cNvCxnSpPr/>
          <p:nvPr/>
        </p:nvCxnSpPr>
        <p:spPr>
          <a:xfrm>
            <a:off x="8187017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0" name="Google Shape;190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14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500" cy="10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5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7" name="Google Shape;197;p14"/>
          <p:cNvCxnSpPr/>
          <p:nvPr/>
        </p:nvCxnSpPr>
        <p:spPr>
          <a:xfrm>
            <a:off x="6896100" y="3233703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8" name="Google Shape;198;p14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99" name="Google Shape;199;p1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0" name="Google Shape;20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"/>
          <p:cNvGrpSpPr/>
          <p:nvPr/>
        </p:nvGrpSpPr>
        <p:grpSpPr>
          <a:xfrm rot="5400000" flipH="1">
            <a:off x="1" y="3900132"/>
            <a:ext cx="2959226" cy="2959226"/>
            <a:chOff x="0" y="12289"/>
            <a:chExt cx="3550" cy="3551"/>
          </a:xfrm>
        </p:grpSpPr>
        <p:sp>
          <p:nvSpPr>
            <p:cNvPr id="24" name="Google Shape;24;p3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9AD1"/>
            </a:solidFill>
            <a:ln w="9525" cap="flat" cmpd="sng">
              <a:solidFill>
                <a:srgbClr val="069AD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D5E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rgbClr val="083F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7" name="Google Shape;27;p3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00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0" cy="27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7" name="Google Shape;37;p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9AD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3F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rgbClr val="A4D5E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0" name="Google Shape;40;p4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6362721" y="0"/>
            <a:ext cx="5829324" cy="3235617"/>
            <a:chOff x="5612972" y="1"/>
            <a:chExt cx="6615962" cy="3672247"/>
          </a:xfrm>
        </p:grpSpPr>
        <p:sp>
          <p:nvSpPr>
            <p:cNvPr id="54" name="Google Shape;54;p5"/>
            <p:cNvSpPr/>
            <p:nvPr/>
          </p:nvSpPr>
          <p:spPr>
            <a:xfrm>
              <a:off x="5612972" y="1"/>
              <a:ext cx="4408999" cy="3672247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8555590" y="1"/>
              <a:ext cx="1457755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9285083" y="728289"/>
              <a:ext cx="2943851" cy="2943959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0" name="Google Shape;60;p5"/>
          <p:cNvCxnSpPr/>
          <p:nvPr/>
        </p:nvCxnSpPr>
        <p:spPr>
          <a:xfrm>
            <a:off x="952500" y="1934655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3" name="Google Shape;63;p5"/>
          <p:cNvCxnSpPr/>
          <p:nvPr/>
        </p:nvCxnSpPr>
        <p:spPr>
          <a:xfrm>
            <a:off x="3663043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5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5"/>
          <p:cNvCxnSpPr/>
          <p:nvPr/>
        </p:nvCxnSpPr>
        <p:spPr>
          <a:xfrm>
            <a:off x="952500" y="4248119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5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5"/>
          <p:cNvCxnSpPr/>
          <p:nvPr/>
        </p:nvCxnSpPr>
        <p:spPr>
          <a:xfrm>
            <a:off x="3663043" y="4252111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5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5"/>
          <p:cNvCxnSpPr/>
          <p:nvPr/>
        </p:nvCxnSpPr>
        <p:spPr>
          <a:xfrm>
            <a:off x="6367055" y="4252111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5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1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0" name="Google Shape;80;p6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1" name="Google Shape;81;p6"/>
          <p:cNvCxnSpPr/>
          <p:nvPr/>
        </p:nvCxnSpPr>
        <p:spPr>
          <a:xfrm>
            <a:off x="7154721" y="4003877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2" name="Google Shape;82;p6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3" name="Google Shape;83;p6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700" cy="41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200" cy="3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9"/>
          <p:cNvSpPr txBox="1"/>
          <p:nvPr/>
        </p:nvSpPr>
        <p:spPr>
          <a:xfrm>
            <a:off x="699948" y="548291"/>
            <a:ext cx="1589400" cy="3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lang="en-US" sz="200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" name="Google Shape;100;p9"/>
          <p:cNvGrpSpPr/>
          <p:nvPr/>
        </p:nvGrpSpPr>
        <p:grpSpPr>
          <a:xfrm>
            <a:off x="6362721" y="0"/>
            <a:ext cx="5829324" cy="3235617"/>
            <a:chOff x="5612972" y="1"/>
            <a:chExt cx="6615962" cy="3672247"/>
          </a:xfrm>
        </p:grpSpPr>
        <p:sp>
          <p:nvSpPr>
            <p:cNvPr id="101" name="Google Shape;101;p9"/>
            <p:cNvSpPr/>
            <p:nvPr/>
          </p:nvSpPr>
          <p:spPr>
            <a:xfrm>
              <a:off x="5612972" y="1"/>
              <a:ext cx="4408999" cy="3672247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8555590" y="1"/>
              <a:ext cx="1457755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9285083" y="728289"/>
              <a:ext cx="2943851" cy="2943959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6" name="Google Shape;106;p9"/>
          <p:cNvGrpSpPr/>
          <p:nvPr/>
        </p:nvGrpSpPr>
        <p:grpSpPr>
          <a:xfrm rot="5400000" flipH="1">
            <a:off x="1" y="3900132"/>
            <a:ext cx="2959226" cy="2959226"/>
            <a:chOff x="0" y="12289"/>
            <a:chExt cx="3550" cy="3551"/>
          </a:xfrm>
        </p:grpSpPr>
        <p:sp>
          <p:nvSpPr>
            <p:cNvPr id="107" name="Google Shape;107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0"/>
          <p:cNvGrpSpPr/>
          <p:nvPr/>
        </p:nvGrpSpPr>
        <p:grpSpPr>
          <a:xfrm rot="5400000" flipH="1">
            <a:off x="1" y="3900132"/>
            <a:ext cx="2959226" cy="2959226"/>
            <a:chOff x="0" y="12289"/>
            <a:chExt cx="3550" cy="3551"/>
          </a:xfrm>
        </p:grpSpPr>
        <p:sp>
          <p:nvSpPr>
            <p:cNvPr id="112" name="Google Shape;112;p10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5" name="Google Shape;115;p10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300" cy="20373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10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4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7" name="Google Shape;117;p10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" name="Google Shape;118;p10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300" cy="20373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0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10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0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0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0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0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1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0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0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1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27" name="Google Shape;127;p10"/>
          <p:cNvGrpSpPr/>
          <p:nvPr/>
        </p:nvGrpSpPr>
        <p:grpSpPr>
          <a:xfrm>
            <a:off x="6362721" y="0"/>
            <a:ext cx="5829324" cy="3235617"/>
            <a:chOff x="5612972" y="1"/>
            <a:chExt cx="6615962" cy="3672247"/>
          </a:xfrm>
        </p:grpSpPr>
        <p:sp>
          <p:nvSpPr>
            <p:cNvPr id="128" name="Google Shape;128;p10"/>
            <p:cNvSpPr/>
            <p:nvPr/>
          </p:nvSpPr>
          <p:spPr>
            <a:xfrm>
              <a:off x="5612972" y="1"/>
              <a:ext cx="4408999" cy="3672247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8555590" y="1"/>
              <a:ext cx="1457755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1" name="Google Shape;131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9285083" y="728289"/>
              <a:ext cx="2943851" cy="2943959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3" name="Google Shape;133;p10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300" cy="203730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10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300" cy="203730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4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 txBox="1">
            <a:spLocks noGrp="1"/>
          </p:cNvSpPr>
          <p:nvPr>
            <p:ph type="ctrTitle"/>
          </p:nvPr>
        </p:nvSpPr>
        <p:spPr>
          <a:xfrm>
            <a:off x="5101799" y="271650"/>
            <a:ext cx="6709200" cy="15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400" b="0">
                <a:solidFill>
                  <a:srgbClr val="083F80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Basic Details of the Team and Problem Statement</a:t>
            </a:r>
            <a:endParaRPr sz="5800" b="0">
              <a:solidFill>
                <a:srgbClr val="083F80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08" name="Google Shape;208;p15"/>
          <p:cNvSpPr txBox="1">
            <a:spLocks noGrp="1"/>
          </p:cNvSpPr>
          <p:nvPr>
            <p:ph type="body" idx="1"/>
          </p:nvPr>
        </p:nvSpPr>
        <p:spPr>
          <a:xfrm>
            <a:off x="5201400" y="1424050"/>
            <a:ext cx="6510000" cy="51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b="1" dirty="0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PS Code:</a:t>
            </a:r>
            <a:endParaRPr b="1" dirty="0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   </a:t>
            </a:r>
            <a:b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Problem Statement Title:</a:t>
            </a:r>
            <a:endParaRPr b="1" dirty="0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Team Name:</a:t>
            </a:r>
            <a:endParaRPr b="1" dirty="0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Team Leader Name:</a:t>
            </a:r>
            <a:endParaRPr b="1" dirty="0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Institute Code (AISHE):</a:t>
            </a:r>
            <a:endParaRPr b="1" dirty="0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Institute Name:</a:t>
            </a:r>
            <a:endParaRPr b="1" dirty="0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b="1" dirty="0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Theme Name:</a:t>
            </a:r>
            <a:endParaRPr b="1" dirty="0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B1161-5686-4A62-E636-BFC123DBCAE2}"/>
              </a:ext>
            </a:extLst>
          </p:cNvPr>
          <p:cNvSpPr txBox="1"/>
          <p:nvPr/>
        </p:nvSpPr>
        <p:spPr>
          <a:xfrm>
            <a:off x="776749" y="720923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 here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B071A-C354-55EA-E338-F9DFC4B149C1}"/>
              </a:ext>
            </a:extLst>
          </p:cNvPr>
          <p:cNvSpPr txBox="1"/>
          <p:nvPr/>
        </p:nvSpPr>
        <p:spPr>
          <a:xfrm>
            <a:off x="10166555" y="6046839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Sponsors here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"/>
          <p:cNvSpPr txBox="1">
            <a:spLocks noGrp="1"/>
          </p:cNvSpPr>
          <p:nvPr>
            <p:ph type="title"/>
          </p:nvPr>
        </p:nvSpPr>
        <p:spPr>
          <a:xfrm>
            <a:off x="567451" y="570900"/>
            <a:ext cx="67137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3400" b="0">
                <a:solidFill>
                  <a:srgbClr val="083F80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Idea/Approach Details</a:t>
            </a:r>
            <a:endParaRPr sz="3400" b="0">
              <a:solidFill>
                <a:srgbClr val="083F80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6" name="Google Shape;216;p16"/>
          <p:cNvSpPr txBox="1">
            <a:spLocks noGrp="1"/>
          </p:cNvSpPr>
          <p:nvPr>
            <p:ph type="body" idx="1"/>
          </p:nvPr>
        </p:nvSpPr>
        <p:spPr>
          <a:xfrm>
            <a:off x="567450" y="2286000"/>
            <a:ext cx="5058600" cy="3249000"/>
          </a:xfrm>
          <a:prstGeom prst="rect">
            <a:avLst/>
          </a:prstGeom>
          <a:noFill/>
          <a:ln w="28575" cap="flat" cmpd="sng">
            <a:solidFill>
              <a:srgbClr val="069AD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700">
                <a:solidFill>
                  <a:srgbClr val="069AD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 </a:t>
            </a:r>
            <a:endParaRPr sz="1700">
              <a:solidFill>
                <a:srgbClr val="069AD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700">
                <a:solidFill>
                  <a:srgbClr val="069AD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 Describe your idea/Solution/Prototype here:</a:t>
            </a:r>
            <a:endParaRPr sz="1500">
              <a:solidFill>
                <a:srgbClr val="069AD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solidFill>
                <a:srgbClr val="069AD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500">
              <a:solidFill>
                <a:srgbClr val="069AD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7" name="Google Shape;217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18" name="Google Shape;218;p16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00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p16"/>
          <p:cNvSpPr txBox="1"/>
          <p:nvPr/>
        </p:nvSpPr>
        <p:spPr>
          <a:xfrm>
            <a:off x="6414000" y="1181700"/>
            <a:ext cx="5460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700" i="0" u="none" strike="noStrike" cap="none" dirty="0">
                <a:solidFill>
                  <a:srgbClr val="069AD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Add process flow chart or simulated image of prototype or any relevant image related to your idea</a:t>
            </a:r>
            <a:endParaRPr sz="1300" i="0" u="none" strike="noStrike" cap="none" dirty="0">
              <a:solidFill>
                <a:srgbClr val="069AD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20" name="Google Shape;220;p16"/>
          <p:cNvSpPr txBox="1"/>
          <p:nvPr/>
        </p:nvSpPr>
        <p:spPr>
          <a:xfrm>
            <a:off x="6972300" y="4458702"/>
            <a:ext cx="4572000" cy="2121300"/>
          </a:xfrm>
          <a:prstGeom prst="rect">
            <a:avLst/>
          </a:prstGeom>
          <a:noFill/>
          <a:ln w="28575" cap="flat" cmpd="sng">
            <a:solidFill>
              <a:srgbClr val="069AD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sz="1700">
              <a:solidFill>
                <a:srgbClr val="069AD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700">
                <a:solidFill>
                  <a:srgbClr val="069AD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    </a:t>
            </a:r>
            <a:r>
              <a:rPr lang="en-US" sz="1700" i="0" u="none" strike="noStrike" cap="none">
                <a:solidFill>
                  <a:srgbClr val="069AD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Describe your Technology stack here:</a:t>
            </a:r>
            <a:endParaRPr sz="1700" i="0" u="none" strike="noStrike" cap="none">
              <a:solidFill>
                <a:srgbClr val="069AD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700" i="0" u="none" strike="noStrike" cap="none">
              <a:solidFill>
                <a:srgbClr val="069AD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952500" y="676475"/>
            <a:ext cx="69342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3400" b="0">
                <a:solidFill>
                  <a:srgbClr val="083F80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Idea/Approach Details</a:t>
            </a:r>
            <a:endParaRPr sz="3400" b="0">
              <a:solidFill>
                <a:srgbClr val="083F80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2"/>
          </p:nvPr>
        </p:nvSpPr>
        <p:spPr>
          <a:xfrm>
            <a:off x="952500" y="2021538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700" b="1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Describe your Use Cases here</a:t>
            </a:r>
            <a:endParaRPr sz="1700" b="1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7" name="Google Shape;227;p17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28575" cap="flat" cmpd="sng">
            <a:solidFill>
              <a:srgbClr val="069AD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endParaRPr/>
          </a:p>
        </p:txBody>
      </p:sp>
      <p:sp>
        <p:nvSpPr>
          <p:cNvPr id="228" name="Google Shape;228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29" name="Google Shape;229;p17"/>
          <p:cNvSpPr txBox="1"/>
          <p:nvPr/>
        </p:nvSpPr>
        <p:spPr>
          <a:xfrm>
            <a:off x="6254750" y="2021550"/>
            <a:ext cx="41964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700" b="1" i="0" u="none" strike="noStrike" cap="none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Describe your Dependencies / Show</a:t>
            </a:r>
            <a:r>
              <a:rPr lang="en-US" sz="1700" b="1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700" b="1" i="0" u="none" strike="noStrike" cap="none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stopper here</a:t>
            </a:r>
            <a:endParaRPr sz="1700" b="1" i="0" u="none" strike="noStrike" cap="none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0" name="Google Shape;230;p17"/>
          <p:cNvSpPr txBox="1"/>
          <p:nvPr/>
        </p:nvSpPr>
        <p:spPr>
          <a:xfrm>
            <a:off x="6248399" y="2656903"/>
            <a:ext cx="4838700" cy="3923100"/>
          </a:xfrm>
          <a:prstGeom prst="rect">
            <a:avLst/>
          </a:prstGeom>
          <a:noFill/>
          <a:ln w="28575" cap="flat" cmpd="sng">
            <a:solidFill>
              <a:srgbClr val="069AD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>
            <a:spLocks noGrp="1"/>
          </p:cNvSpPr>
          <p:nvPr>
            <p:ph type="title"/>
          </p:nvPr>
        </p:nvSpPr>
        <p:spPr>
          <a:xfrm>
            <a:off x="495648" y="380988"/>
            <a:ext cx="66174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3400" b="0">
                <a:solidFill>
                  <a:srgbClr val="083F80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Team Member Details </a:t>
            </a:r>
            <a:endParaRPr sz="3400" b="0">
              <a:solidFill>
                <a:srgbClr val="083F80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36" name="Google Shape;236;p18"/>
          <p:cNvSpPr txBox="1">
            <a:spLocks noGrp="1"/>
          </p:cNvSpPr>
          <p:nvPr>
            <p:ph type="body" idx="1"/>
          </p:nvPr>
        </p:nvSpPr>
        <p:spPr>
          <a:xfrm>
            <a:off x="381000" y="1439575"/>
            <a:ext cx="11430000" cy="48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50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Team Leader Name: Type Your Name Here</a:t>
            </a:r>
            <a:endParaRPr sz="1250" b="1" dirty="0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Branch (</a:t>
            </a:r>
            <a:r>
              <a:rPr lang="en-US" sz="1250" b="1" dirty="0" err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Btech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/</a:t>
            </a:r>
            <a:r>
              <a:rPr lang="en-US" sz="1250" b="1" dirty="0" err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Mtech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/PhD </a:t>
            </a:r>
            <a:r>
              <a:rPr lang="en-US" sz="1250" b="1" dirty="0" err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etc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):			Stream (ECE, CSE </a:t>
            </a:r>
            <a:r>
              <a:rPr lang="en-US" sz="1250" b="1" dirty="0" err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etc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):			Year (I,II,III,IV): </a:t>
            </a:r>
            <a:endParaRPr sz="1250" b="1" dirty="0">
              <a:solidFill>
                <a:srgbClr val="083F8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50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Team Member 1 Name: Type Your Name Here</a:t>
            </a:r>
            <a:endParaRPr sz="1250" b="1" dirty="0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Branch (</a:t>
            </a:r>
            <a:r>
              <a:rPr lang="en-US" sz="1250" b="1" dirty="0" err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Btech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/</a:t>
            </a:r>
            <a:r>
              <a:rPr lang="en-US" sz="1250" b="1" dirty="0" err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Mtech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/PhD </a:t>
            </a:r>
            <a:r>
              <a:rPr lang="en-US" sz="1250" b="1" dirty="0" err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etc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):			Stream (ECE, CSE </a:t>
            </a:r>
            <a:r>
              <a:rPr lang="en-US" sz="1250" b="1" dirty="0" err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etc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):			Year (I,II,III,IV): </a:t>
            </a:r>
            <a:endParaRPr sz="1250" b="1" dirty="0">
              <a:solidFill>
                <a:srgbClr val="083F8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50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Team Member 2 Name: Type Your Name Here</a:t>
            </a:r>
            <a:endParaRPr sz="1250" b="1" dirty="0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Branch (</a:t>
            </a:r>
            <a:r>
              <a:rPr lang="en-US" sz="1250" b="1" dirty="0" err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Btech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/</a:t>
            </a:r>
            <a:r>
              <a:rPr lang="en-US" sz="1250" b="1" dirty="0" err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Mtech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/PhD </a:t>
            </a:r>
            <a:r>
              <a:rPr lang="en-US" sz="1250" b="1" dirty="0" err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etc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):			Stream (ECE, CSE </a:t>
            </a:r>
            <a:r>
              <a:rPr lang="en-US" sz="1250" b="1" dirty="0" err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etc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):			Year (I,II,III,IV): </a:t>
            </a:r>
            <a:endParaRPr sz="1250" b="1" dirty="0">
              <a:solidFill>
                <a:srgbClr val="083F8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50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Team Member 3 Name: Type Your Name Here</a:t>
            </a:r>
            <a:endParaRPr sz="1250" b="1" dirty="0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Branch (</a:t>
            </a:r>
            <a:r>
              <a:rPr lang="en-US" sz="1250" b="1" dirty="0" err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Btech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/</a:t>
            </a:r>
            <a:r>
              <a:rPr lang="en-US" sz="1250" b="1" dirty="0" err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Mtech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/PhD </a:t>
            </a:r>
            <a:r>
              <a:rPr lang="en-US" sz="1250" b="1" dirty="0" err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etc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):			Stream (ECE, CSE </a:t>
            </a:r>
            <a:r>
              <a:rPr lang="en-US" sz="1250" b="1" dirty="0" err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etc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):			Year (I,II,III,IV): </a:t>
            </a:r>
            <a:endParaRPr sz="1250" b="1" dirty="0">
              <a:solidFill>
                <a:srgbClr val="083F8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50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Team Member 4 Name: Type Your Name Here</a:t>
            </a:r>
            <a:endParaRPr sz="1250" b="1" dirty="0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Branch (</a:t>
            </a:r>
            <a:r>
              <a:rPr lang="en-US" sz="1250" b="1" dirty="0" err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Btech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/</a:t>
            </a:r>
            <a:r>
              <a:rPr lang="en-US" sz="1250" b="1" dirty="0" err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Mtech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/PhD </a:t>
            </a:r>
            <a:r>
              <a:rPr lang="en-US" sz="1250" b="1" dirty="0" err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etc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):			Stream (ECE, CSE </a:t>
            </a:r>
            <a:r>
              <a:rPr lang="en-US" sz="1250" b="1" dirty="0" err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etc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):			Year (I,II,III,IV):</a:t>
            </a:r>
            <a:r>
              <a:rPr lang="en-US" sz="1250" b="1" dirty="0">
                <a:latin typeface="Poppins"/>
                <a:ea typeface="Poppins"/>
                <a:cs typeface="Poppins"/>
                <a:sym typeface="Poppins"/>
              </a:rPr>
              <a:t> </a:t>
            </a:r>
            <a:endParaRPr sz="1250" b="1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Font typeface="Arial"/>
              <a:buNone/>
            </a:pPr>
            <a:r>
              <a:rPr lang="en-US" sz="1250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Team Member 5 Name: Type Your Name Here</a:t>
            </a:r>
            <a:endParaRPr sz="1250" b="1" dirty="0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Branch (</a:t>
            </a:r>
            <a:r>
              <a:rPr lang="en-US" sz="1250" b="1" dirty="0" err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Btech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/</a:t>
            </a:r>
            <a:r>
              <a:rPr lang="en-US" sz="1250" b="1" dirty="0" err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Mtech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/PhD </a:t>
            </a:r>
            <a:r>
              <a:rPr lang="en-US" sz="1250" b="1" dirty="0" err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etc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):			Stream (ECE, CSE </a:t>
            </a:r>
            <a:r>
              <a:rPr lang="en-US" sz="1250" b="1" dirty="0" err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etc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):			Year (I,II,III,IV):</a:t>
            </a:r>
            <a:r>
              <a:rPr lang="en-US" sz="1250" b="1" dirty="0">
                <a:latin typeface="Poppins"/>
                <a:ea typeface="Poppins"/>
                <a:cs typeface="Poppins"/>
                <a:sym typeface="Poppins"/>
              </a:rPr>
              <a:t> </a:t>
            </a:r>
            <a:endParaRPr sz="1250" b="1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50" b="1" dirty="0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Team Mentor (Optional) Name: Type Your Name Here</a:t>
            </a:r>
            <a:endParaRPr sz="1250" b="1" dirty="0">
              <a:solidFill>
                <a:srgbClr val="4A86E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Category (Academic/Industry): 		      Expertise (AI/ML/</a:t>
            </a:r>
            <a:r>
              <a:rPr lang="en-US" sz="1250" b="1" dirty="0" err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Blockchain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250" b="1" dirty="0" err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etc</a:t>
            </a: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): 		Domain Experience (in years): </a:t>
            </a:r>
            <a:r>
              <a:rPr lang="en-US" sz="1250" b="1" dirty="0">
                <a:latin typeface="Poppins"/>
                <a:ea typeface="Poppins"/>
                <a:cs typeface="Poppins"/>
                <a:sym typeface="Poppins"/>
              </a:rPr>
              <a:t>   </a:t>
            </a:r>
            <a:endParaRPr sz="1250" b="1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50" b="1" dirty="0">
                <a:latin typeface="Poppins"/>
                <a:ea typeface="Poppins"/>
                <a:cs typeface="Poppins"/>
                <a:sym typeface="Poppins"/>
              </a:rPr>
              <a:t>   </a:t>
            </a:r>
            <a:endParaRPr sz="1250" b="1"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3400" b="0">
                <a:solidFill>
                  <a:srgbClr val="083F80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Important Pointers</a:t>
            </a:r>
            <a:endParaRPr sz="3400" b="0">
              <a:solidFill>
                <a:srgbClr val="083F80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42" name="Google Shape;242;p19"/>
          <p:cNvSpPr txBox="1">
            <a:spLocks noGrp="1"/>
          </p:cNvSpPr>
          <p:nvPr>
            <p:ph type="body" idx="2"/>
          </p:nvPr>
        </p:nvSpPr>
        <p:spPr>
          <a:xfrm>
            <a:off x="952500" y="1915463"/>
            <a:ext cx="54102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700" b="1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Please ensure below pointers are met while  </a:t>
            </a:r>
            <a:endParaRPr sz="1700" b="1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3" name="Google Shape;243;p19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600" cy="3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3F80"/>
              </a:buClr>
              <a:buSzPts val="1600"/>
              <a:buFont typeface="Poppins Medium"/>
              <a:buChar char="⮚"/>
            </a:pPr>
            <a:r>
              <a:rPr lang="en-US" dirty="0">
                <a:solidFill>
                  <a:srgbClr val="083F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Kindly keep the maximum slides’ limit to 4 pages.</a:t>
            </a:r>
            <a:endParaRPr dirty="0">
              <a:solidFill>
                <a:srgbClr val="083F8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3F80"/>
              </a:buClr>
              <a:buSzPts val="1600"/>
              <a:buFont typeface="Poppins Medium"/>
              <a:buChar char="⮚"/>
            </a:pPr>
            <a:r>
              <a:rPr lang="en-US" dirty="0">
                <a:solidFill>
                  <a:srgbClr val="083F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All the topics should be utilized for description of your idea.</a:t>
            </a:r>
            <a:endParaRPr dirty="0">
              <a:solidFill>
                <a:srgbClr val="083F8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3F80"/>
              </a:buClr>
              <a:buSzPts val="1600"/>
              <a:buFont typeface="Poppins Medium"/>
              <a:buChar char="⮚"/>
            </a:pPr>
            <a:r>
              <a:rPr lang="en-US" dirty="0">
                <a:solidFill>
                  <a:srgbClr val="083F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Try to avoid paragraphs and post your idea in points.</a:t>
            </a:r>
            <a:endParaRPr dirty="0">
              <a:solidFill>
                <a:srgbClr val="083F8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3F80"/>
              </a:buClr>
              <a:buSzPts val="1600"/>
              <a:buFont typeface="Poppins Medium"/>
              <a:buChar char="⮚"/>
            </a:pPr>
            <a:r>
              <a:rPr lang="en-US" dirty="0">
                <a:solidFill>
                  <a:srgbClr val="083F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Keep your explanation precise and easy to understand.</a:t>
            </a:r>
            <a:endParaRPr dirty="0">
              <a:solidFill>
                <a:srgbClr val="083F8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3F80"/>
              </a:buClr>
              <a:buSzPts val="1600"/>
              <a:buFont typeface="Poppins Medium"/>
              <a:buChar char="⮚"/>
            </a:pPr>
            <a:r>
              <a:rPr lang="en-US" dirty="0">
                <a:solidFill>
                  <a:srgbClr val="083F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Idea should be unique and novel. Plagiarism will not be tolerated.</a:t>
            </a:r>
            <a:endParaRPr dirty="0">
              <a:solidFill>
                <a:srgbClr val="083F8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3F80"/>
              </a:buClr>
              <a:buSzPts val="1600"/>
              <a:buFont typeface="Poppins Medium"/>
              <a:buChar char="⮚"/>
            </a:pPr>
            <a:r>
              <a:rPr lang="en-US" dirty="0">
                <a:solidFill>
                  <a:srgbClr val="083F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 need to save the file in PDF format and upload the same on portal. No PPT, Word Doc or any other format will be supported.</a:t>
            </a:r>
            <a:endParaRPr dirty="0">
              <a:solidFill>
                <a:srgbClr val="083F8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3F80"/>
              </a:buClr>
              <a:buSzPts val="1600"/>
              <a:buFont typeface="Poppins Medium"/>
              <a:buChar char="⮚"/>
            </a:pPr>
            <a:r>
              <a:rPr lang="en-US" dirty="0">
                <a:solidFill>
                  <a:srgbClr val="083F8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 can delete this slide (Important Pointers) when you upload the details of your idea on the portal.</a:t>
            </a:r>
            <a:endParaRPr dirty="0">
              <a:solidFill>
                <a:srgbClr val="083F8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44" name="Google Shape;244;p1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1696AC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504</Words>
  <Application>Microsoft Office PowerPoint</Application>
  <PresentationFormat>Widescreen</PresentationFormat>
  <Paragraphs>51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Poppins</vt:lpstr>
      <vt:lpstr>Poppins ExtraBold</vt:lpstr>
      <vt:lpstr>Calibri</vt:lpstr>
      <vt:lpstr>Franklin Gothic</vt:lpstr>
      <vt:lpstr>Poppins Medium</vt:lpstr>
      <vt:lpstr>Poppins SemiBold</vt:lpstr>
      <vt:lpstr>Noto Sans Symbols</vt:lpstr>
      <vt:lpstr>Libre Franklin</vt:lpstr>
      <vt:lpstr>Arial</vt:lpstr>
      <vt:lpstr>Theme1</vt:lpstr>
      <vt:lpstr>Basic Details of the Team and Problem Statement</vt:lpstr>
      <vt:lpstr>Idea/Approach Details</vt:lpstr>
      <vt:lpstr>Idea/Approach Details</vt:lpstr>
      <vt:lpstr>Team Member Details </vt:lpstr>
      <vt:lpstr>Important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gauresh</dc:creator>
  <cp:lastModifiedBy>Gàuresh Pai</cp:lastModifiedBy>
  <cp:revision>2</cp:revision>
  <dcterms:modified xsi:type="dcterms:W3CDTF">2024-10-05T22:16:17Z</dcterms:modified>
</cp:coreProperties>
</file>