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3919775" cy="33840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659" userDrawn="1">
          <p15:clr>
            <a:srgbClr val="A4A3A4"/>
          </p15:clr>
        </p15:guide>
        <p15:guide id="2" pos="1383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6" d="100"/>
          <a:sy n="16" d="100"/>
        </p:scale>
        <p:origin x="1637" y="53"/>
      </p:cViewPr>
      <p:guideLst>
        <p:guide orient="horz" pos="10659"/>
        <p:guide pos="1383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3983" y="5538290"/>
            <a:ext cx="37331809" cy="11781590"/>
          </a:xfrm>
        </p:spPr>
        <p:txBody>
          <a:bodyPr anchor="b"/>
          <a:lstStyle>
            <a:lvl1pPr algn="ctr">
              <a:defRPr sz="28819"/>
            </a:lvl1pPr>
          </a:lstStyle>
          <a:p>
            <a:r>
              <a:rPr lang="en-US"/>
              <a:t>Click to edit Master title style</a:t>
            </a:r>
            <a:endParaRPr lang="en-US" dirty="0"/>
          </a:p>
        </p:txBody>
      </p:sp>
      <p:sp>
        <p:nvSpPr>
          <p:cNvPr id="3" name="Subtitle 2"/>
          <p:cNvSpPr>
            <a:spLocks noGrp="1"/>
          </p:cNvSpPr>
          <p:nvPr>
            <p:ph type="subTitle" idx="1"/>
          </p:nvPr>
        </p:nvSpPr>
        <p:spPr>
          <a:xfrm>
            <a:off x="5489972" y="17774224"/>
            <a:ext cx="32939831" cy="8170342"/>
          </a:xfrm>
        </p:spPr>
        <p:txBody>
          <a:bodyPr/>
          <a:lstStyle>
            <a:lvl1pPr marL="0" indent="0" algn="ctr">
              <a:buNone/>
              <a:defRPr sz="11527"/>
            </a:lvl1pPr>
            <a:lvl2pPr marL="2195977" indent="0" algn="ctr">
              <a:buNone/>
              <a:defRPr sz="9606"/>
            </a:lvl2pPr>
            <a:lvl3pPr marL="4391955" indent="0" algn="ctr">
              <a:buNone/>
              <a:defRPr sz="8646"/>
            </a:lvl3pPr>
            <a:lvl4pPr marL="6587932" indent="0" algn="ctr">
              <a:buNone/>
              <a:defRPr sz="7685"/>
            </a:lvl4pPr>
            <a:lvl5pPr marL="8783909" indent="0" algn="ctr">
              <a:buNone/>
              <a:defRPr sz="7685"/>
            </a:lvl5pPr>
            <a:lvl6pPr marL="10979887" indent="0" algn="ctr">
              <a:buNone/>
              <a:defRPr sz="7685"/>
            </a:lvl6pPr>
            <a:lvl7pPr marL="13175864" indent="0" algn="ctr">
              <a:buNone/>
              <a:defRPr sz="7685"/>
            </a:lvl7pPr>
            <a:lvl8pPr marL="15371841" indent="0" algn="ctr">
              <a:buNone/>
              <a:defRPr sz="7685"/>
            </a:lvl8pPr>
            <a:lvl9pPr marL="17567819" indent="0" algn="ctr">
              <a:buNone/>
              <a:defRPr sz="768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E4238E-256A-4E72-A597-CD3918F39644}"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11C82-1670-4530-A7E9-C5145F0BFCCC}" type="slidenum">
              <a:rPr lang="en-IN" smtClean="0"/>
              <a:t>‹#›</a:t>
            </a:fld>
            <a:endParaRPr lang="en-IN"/>
          </a:p>
        </p:txBody>
      </p:sp>
    </p:spTree>
    <p:extLst>
      <p:ext uri="{BB962C8B-B14F-4D97-AF65-F5344CB8AC3E}">
        <p14:creationId xmlns:p14="http://schemas.microsoft.com/office/powerpoint/2010/main" val="2293817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4238E-256A-4E72-A597-CD3918F39644}"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11C82-1670-4530-A7E9-C5145F0BFCCC}" type="slidenum">
              <a:rPr lang="en-IN" smtClean="0"/>
              <a:t>‹#›</a:t>
            </a:fld>
            <a:endParaRPr lang="en-IN"/>
          </a:p>
        </p:txBody>
      </p:sp>
    </p:spTree>
    <p:extLst>
      <p:ext uri="{BB962C8B-B14F-4D97-AF65-F5344CB8AC3E}">
        <p14:creationId xmlns:p14="http://schemas.microsoft.com/office/powerpoint/2010/main" val="2722407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30092" y="1801706"/>
            <a:ext cx="9470201" cy="286784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9487" y="1801706"/>
            <a:ext cx="27861607" cy="286784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4238E-256A-4E72-A597-CD3918F39644}"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11C82-1670-4530-A7E9-C5145F0BFCCC}" type="slidenum">
              <a:rPr lang="en-IN" smtClean="0"/>
              <a:t>‹#›</a:t>
            </a:fld>
            <a:endParaRPr lang="en-IN"/>
          </a:p>
        </p:txBody>
      </p:sp>
    </p:spTree>
    <p:extLst>
      <p:ext uri="{BB962C8B-B14F-4D97-AF65-F5344CB8AC3E}">
        <p14:creationId xmlns:p14="http://schemas.microsoft.com/office/powerpoint/2010/main" val="3839107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4238E-256A-4E72-A597-CD3918F39644}"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11C82-1670-4530-A7E9-C5145F0BFCCC}" type="slidenum">
              <a:rPr lang="en-IN" smtClean="0"/>
              <a:t>‹#›</a:t>
            </a:fld>
            <a:endParaRPr lang="en-IN"/>
          </a:p>
        </p:txBody>
      </p:sp>
    </p:spTree>
    <p:extLst>
      <p:ext uri="{BB962C8B-B14F-4D97-AF65-F5344CB8AC3E}">
        <p14:creationId xmlns:p14="http://schemas.microsoft.com/office/powerpoint/2010/main" val="4183469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6612" y="8436694"/>
            <a:ext cx="37880806" cy="14076805"/>
          </a:xfrm>
        </p:spPr>
        <p:txBody>
          <a:bodyPr anchor="b"/>
          <a:lstStyle>
            <a:lvl1pPr>
              <a:defRPr sz="28819"/>
            </a:lvl1pPr>
          </a:lstStyle>
          <a:p>
            <a:r>
              <a:rPr lang="en-US"/>
              <a:t>Click to edit Master title style</a:t>
            </a:r>
            <a:endParaRPr lang="en-US" dirty="0"/>
          </a:p>
        </p:txBody>
      </p:sp>
      <p:sp>
        <p:nvSpPr>
          <p:cNvPr id="3" name="Text Placeholder 2"/>
          <p:cNvSpPr>
            <a:spLocks noGrp="1"/>
          </p:cNvSpPr>
          <p:nvPr>
            <p:ph type="body" idx="1"/>
          </p:nvPr>
        </p:nvSpPr>
        <p:spPr>
          <a:xfrm>
            <a:off x="2996612" y="22646670"/>
            <a:ext cx="37880806" cy="7402659"/>
          </a:xfrm>
        </p:spPr>
        <p:txBody>
          <a:bodyPr/>
          <a:lstStyle>
            <a:lvl1pPr marL="0" indent="0">
              <a:buNone/>
              <a:defRPr sz="11527">
                <a:solidFill>
                  <a:schemeClr val="tx1"/>
                </a:solidFill>
              </a:defRPr>
            </a:lvl1pPr>
            <a:lvl2pPr marL="2195977" indent="0">
              <a:buNone/>
              <a:defRPr sz="9606">
                <a:solidFill>
                  <a:schemeClr val="tx1">
                    <a:tint val="75000"/>
                  </a:schemeClr>
                </a:solidFill>
              </a:defRPr>
            </a:lvl2pPr>
            <a:lvl3pPr marL="4391955" indent="0">
              <a:buNone/>
              <a:defRPr sz="8646">
                <a:solidFill>
                  <a:schemeClr val="tx1">
                    <a:tint val="75000"/>
                  </a:schemeClr>
                </a:solidFill>
              </a:defRPr>
            </a:lvl3pPr>
            <a:lvl4pPr marL="6587932" indent="0">
              <a:buNone/>
              <a:defRPr sz="7685">
                <a:solidFill>
                  <a:schemeClr val="tx1">
                    <a:tint val="75000"/>
                  </a:schemeClr>
                </a:solidFill>
              </a:defRPr>
            </a:lvl4pPr>
            <a:lvl5pPr marL="8783909" indent="0">
              <a:buNone/>
              <a:defRPr sz="7685">
                <a:solidFill>
                  <a:schemeClr val="tx1">
                    <a:tint val="75000"/>
                  </a:schemeClr>
                </a:solidFill>
              </a:defRPr>
            </a:lvl5pPr>
            <a:lvl6pPr marL="10979887" indent="0">
              <a:buNone/>
              <a:defRPr sz="7685">
                <a:solidFill>
                  <a:schemeClr val="tx1">
                    <a:tint val="75000"/>
                  </a:schemeClr>
                </a:solidFill>
              </a:defRPr>
            </a:lvl6pPr>
            <a:lvl7pPr marL="13175864" indent="0">
              <a:buNone/>
              <a:defRPr sz="7685">
                <a:solidFill>
                  <a:schemeClr val="tx1">
                    <a:tint val="75000"/>
                  </a:schemeClr>
                </a:solidFill>
              </a:defRPr>
            </a:lvl7pPr>
            <a:lvl8pPr marL="15371841" indent="0">
              <a:buNone/>
              <a:defRPr sz="7685">
                <a:solidFill>
                  <a:schemeClr val="tx1">
                    <a:tint val="75000"/>
                  </a:schemeClr>
                </a:solidFill>
              </a:defRPr>
            </a:lvl8pPr>
            <a:lvl9pPr marL="17567819" indent="0">
              <a:buNone/>
              <a:defRPr sz="768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E4238E-256A-4E72-A597-CD3918F39644}"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11C82-1670-4530-A7E9-C5145F0BFCCC}" type="slidenum">
              <a:rPr lang="en-IN" smtClean="0"/>
              <a:t>‹#›</a:t>
            </a:fld>
            <a:endParaRPr lang="en-IN"/>
          </a:p>
        </p:txBody>
      </p:sp>
    </p:spTree>
    <p:extLst>
      <p:ext uri="{BB962C8B-B14F-4D97-AF65-F5344CB8AC3E}">
        <p14:creationId xmlns:p14="http://schemas.microsoft.com/office/powerpoint/2010/main" val="1834222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9485" y="9008530"/>
            <a:ext cx="18665904" cy="214716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34386" y="9008530"/>
            <a:ext cx="18665904" cy="214716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E4238E-256A-4E72-A597-CD3918F39644}"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B11C82-1670-4530-A7E9-C5145F0BFCCC}" type="slidenum">
              <a:rPr lang="en-IN" smtClean="0"/>
              <a:t>‹#›</a:t>
            </a:fld>
            <a:endParaRPr lang="en-IN"/>
          </a:p>
        </p:txBody>
      </p:sp>
    </p:spTree>
    <p:extLst>
      <p:ext uri="{BB962C8B-B14F-4D97-AF65-F5344CB8AC3E}">
        <p14:creationId xmlns:p14="http://schemas.microsoft.com/office/powerpoint/2010/main" val="300049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5205" y="1801714"/>
            <a:ext cx="37880806" cy="654097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5210" y="8295683"/>
            <a:ext cx="18580121" cy="4065586"/>
          </a:xfrm>
        </p:spPr>
        <p:txBody>
          <a:bodyPr anchor="b"/>
          <a:lstStyle>
            <a:lvl1pPr marL="0" indent="0">
              <a:buNone/>
              <a:defRPr sz="11527" b="1"/>
            </a:lvl1pPr>
            <a:lvl2pPr marL="2195977" indent="0">
              <a:buNone/>
              <a:defRPr sz="9606" b="1"/>
            </a:lvl2pPr>
            <a:lvl3pPr marL="4391955" indent="0">
              <a:buNone/>
              <a:defRPr sz="8646" b="1"/>
            </a:lvl3pPr>
            <a:lvl4pPr marL="6587932" indent="0">
              <a:buNone/>
              <a:defRPr sz="7685" b="1"/>
            </a:lvl4pPr>
            <a:lvl5pPr marL="8783909" indent="0">
              <a:buNone/>
              <a:defRPr sz="7685" b="1"/>
            </a:lvl5pPr>
            <a:lvl6pPr marL="10979887" indent="0">
              <a:buNone/>
              <a:defRPr sz="7685" b="1"/>
            </a:lvl6pPr>
            <a:lvl7pPr marL="13175864" indent="0">
              <a:buNone/>
              <a:defRPr sz="7685" b="1"/>
            </a:lvl7pPr>
            <a:lvl8pPr marL="15371841" indent="0">
              <a:buNone/>
              <a:defRPr sz="7685" b="1"/>
            </a:lvl8pPr>
            <a:lvl9pPr marL="17567819" indent="0">
              <a:buNone/>
              <a:defRPr sz="7685" b="1"/>
            </a:lvl9pPr>
          </a:lstStyle>
          <a:p>
            <a:pPr lvl="0"/>
            <a:r>
              <a:rPr lang="en-US"/>
              <a:t>Edit Master text styles</a:t>
            </a:r>
          </a:p>
        </p:txBody>
      </p:sp>
      <p:sp>
        <p:nvSpPr>
          <p:cNvPr id="4" name="Content Placeholder 3"/>
          <p:cNvSpPr>
            <a:spLocks noGrp="1"/>
          </p:cNvSpPr>
          <p:nvPr>
            <p:ph sz="half" idx="2"/>
          </p:nvPr>
        </p:nvSpPr>
        <p:spPr>
          <a:xfrm>
            <a:off x="3025210" y="12361269"/>
            <a:ext cx="18580121" cy="181815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34388" y="8295683"/>
            <a:ext cx="18671625" cy="4065586"/>
          </a:xfrm>
        </p:spPr>
        <p:txBody>
          <a:bodyPr anchor="b"/>
          <a:lstStyle>
            <a:lvl1pPr marL="0" indent="0">
              <a:buNone/>
              <a:defRPr sz="11527" b="1"/>
            </a:lvl1pPr>
            <a:lvl2pPr marL="2195977" indent="0">
              <a:buNone/>
              <a:defRPr sz="9606" b="1"/>
            </a:lvl2pPr>
            <a:lvl3pPr marL="4391955" indent="0">
              <a:buNone/>
              <a:defRPr sz="8646" b="1"/>
            </a:lvl3pPr>
            <a:lvl4pPr marL="6587932" indent="0">
              <a:buNone/>
              <a:defRPr sz="7685" b="1"/>
            </a:lvl4pPr>
            <a:lvl5pPr marL="8783909" indent="0">
              <a:buNone/>
              <a:defRPr sz="7685" b="1"/>
            </a:lvl5pPr>
            <a:lvl6pPr marL="10979887" indent="0">
              <a:buNone/>
              <a:defRPr sz="7685" b="1"/>
            </a:lvl6pPr>
            <a:lvl7pPr marL="13175864" indent="0">
              <a:buNone/>
              <a:defRPr sz="7685" b="1"/>
            </a:lvl7pPr>
            <a:lvl8pPr marL="15371841" indent="0">
              <a:buNone/>
              <a:defRPr sz="7685" b="1"/>
            </a:lvl8pPr>
            <a:lvl9pPr marL="17567819" indent="0">
              <a:buNone/>
              <a:defRPr sz="7685" b="1"/>
            </a:lvl9pPr>
          </a:lstStyle>
          <a:p>
            <a:pPr lvl="0"/>
            <a:r>
              <a:rPr lang="en-US"/>
              <a:t>Edit Master text styles</a:t>
            </a:r>
          </a:p>
        </p:txBody>
      </p:sp>
      <p:sp>
        <p:nvSpPr>
          <p:cNvPr id="6" name="Content Placeholder 5"/>
          <p:cNvSpPr>
            <a:spLocks noGrp="1"/>
          </p:cNvSpPr>
          <p:nvPr>
            <p:ph sz="quarter" idx="4"/>
          </p:nvPr>
        </p:nvSpPr>
        <p:spPr>
          <a:xfrm>
            <a:off x="22234388" y="12361269"/>
            <a:ext cx="18671625" cy="181815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E4238E-256A-4E72-A597-CD3918F39644}" type="datetimeFigureOut">
              <a:rPr lang="en-IN" smtClean="0"/>
              <a:t>05-12-2024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B11C82-1670-4530-A7E9-C5145F0BFCCC}" type="slidenum">
              <a:rPr lang="en-IN" smtClean="0"/>
              <a:t>‹#›</a:t>
            </a:fld>
            <a:endParaRPr lang="en-IN"/>
          </a:p>
        </p:txBody>
      </p:sp>
    </p:spTree>
    <p:extLst>
      <p:ext uri="{BB962C8B-B14F-4D97-AF65-F5344CB8AC3E}">
        <p14:creationId xmlns:p14="http://schemas.microsoft.com/office/powerpoint/2010/main" val="4271281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E4238E-256A-4E72-A597-CD3918F39644}" type="datetimeFigureOut">
              <a:rPr lang="en-IN" smtClean="0"/>
              <a:t>05-12-2024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B11C82-1670-4530-A7E9-C5145F0BFCCC}" type="slidenum">
              <a:rPr lang="en-IN" smtClean="0"/>
              <a:t>‹#›</a:t>
            </a:fld>
            <a:endParaRPr lang="en-IN"/>
          </a:p>
        </p:txBody>
      </p:sp>
    </p:spTree>
    <p:extLst>
      <p:ext uri="{BB962C8B-B14F-4D97-AF65-F5344CB8AC3E}">
        <p14:creationId xmlns:p14="http://schemas.microsoft.com/office/powerpoint/2010/main" val="2924065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4238E-256A-4E72-A597-CD3918F39644}" type="datetimeFigureOut">
              <a:rPr lang="en-IN" smtClean="0"/>
              <a:t>05-12-2024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B11C82-1670-4530-A7E9-C5145F0BFCCC}" type="slidenum">
              <a:rPr lang="en-IN" smtClean="0"/>
              <a:t>‹#›</a:t>
            </a:fld>
            <a:endParaRPr lang="en-IN"/>
          </a:p>
        </p:txBody>
      </p:sp>
    </p:spTree>
    <p:extLst>
      <p:ext uri="{BB962C8B-B14F-4D97-AF65-F5344CB8AC3E}">
        <p14:creationId xmlns:p14="http://schemas.microsoft.com/office/powerpoint/2010/main" val="744330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5205" y="2256049"/>
            <a:ext cx="14165271" cy="7896172"/>
          </a:xfrm>
        </p:spPr>
        <p:txBody>
          <a:bodyPr anchor="b"/>
          <a:lstStyle>
            <a:lvl1pPr>
              <a:defRPr sz="15370"/>
            </a:lvl1pPr>
          </a:lstStyle>
          <a:p>
            <a:r>
              <a:rPr lang="en-US"/>
              <a:t>Click to edit Master title style</a:t>
            </a:r>
            <a:endParaRPr lang="en-US" dirty="0"/>
          </a:p>
        </p:txBody>
      </p:sp>
      <p:sp>
        <p:nvSpPr>
          <p:cNvPr id="3" name="Content Placeholder 2"/>
          <p:cNvSpPr>
            <a:spLocks noGrp="1"/>
          </p:cNvSpPr>
          <p:nvPr>
            <p:ph idx="1"/>
          </p:nvPr>
        </p:nvSpPr>
        <p:spPr>
          <a:xfrm>
            <a:off x="18671625" y="4872447"/>
            <a:ext cx="22234386" cy="24048858"/>
          </a:xfrm>
        </p:spPr>
        <p:txBody>
          <a:bodyPr/>
          <a:lstStyle>
            <a:lvl1pPr>
              <a:defRPr sz="15370"/>
            </a:lvl1pPr>
            <a:lvl2pPr>
              <a:defRPr sz="13449"/>
            </a:lvl2pPr>
            <a:lvl3pPr>
              <a:defRPr sz="11527"/>
            </a:lvl3pPr>
            <a:lvl4pPr>
              <a:defRPr sz="9606"/>
            </a:lvl4pPr>
            <a:lvl5pPr>
              <a:defRPr sz="9606"/>
            </a:lvl5pPr>
            <a:lvl6pPr>
              <a:defRPr sz="9606"/>
            </a:lvl6pPr>
            <a:lvl7pPr>
              <a:defRPr sz="9606"/>
            </a:lvl7pPr>
            <a:lvl8pPr>
              <a:defRPr sz="9606"/>
            </a:lvl8pPr>
            <a:lvl9pPr>
              <a:defRPr sz="9606"/>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5205" y="10152221"/>
            <a:ext cx="14165271" cy="18808246"/>
          </a:xfrm>
        </p:spPr>
        <p:txBody>
          <a:bodyPr/>
          <a:lstStyle>
            <a:lvl1pPr marL="0" indent="0">
              <a:buNone/>
              <a:defRPr sz="7685"/>
            </a:lvl1pPr>
            <a:lvl2pPr marL="2195977" indent="0">
              <a:buNone/>
              <a:defRPr sz="6724"/>
            </a:lvl2pPr>
            <a:lvl3pPr marL="4391955" indent="0">
              <a:buNone/>
              <a:defRPr sz="5764"/>
            </a:lvl3pPr>
            <a:lvl4pPr marL="6587932" indent="0">
              <a:buNone/>
              <a:defRPr sz="4803"/>
            </a:lvl4pPr>
            <a:lvl5pPr marL="8783909" indent="0">
              <a:buNone/>
              <a:defRPr sz="4803"/>
            </a:lvl5pPr>
            <a:lvl6pPr marL="10979887" indent="0">
              <a:buNone/>
              <a:defRPr sz="4803"/>
            </a:lvl6pPr>
            <a:lvl7pPr marL="13175864" indent="0">
              <a:buNone/>
              <a:defRPr sz="4803"/>
            </a:lvl7pPr>
            <a:lvl8pPr marL="15371841" indent="0">
              <a:buNone/>
              <a:defRPr sz="4803"/>
            </a:lvl8pPr>
            <a:lvl9pPr marL="17567819" indent="0">
              <a:buNone/>
              <a:defRPr sz="4803"/>
            </a:lvl9pPr>
          </a:lstStyle>
          <a:p>
            <a:pPr lvl="0"/>
            <a:r>
              <a:rPr lang="en-US"/>
              <a:t>Edit Master text styles</a:t>
            </a:r>
          </a:p>
        </p:txBody>
      </p:sp>
      <p:sp>
        <p:nvSpPr>
          <p:cNvPr id="5" name="Date Placeholder 4"/>
          <p:cNvSpPr>
            <a:spLocks noGrp="1"/>
          </p:cNvSpPr>
          <p:nvPr>
            <p:ph type="dt" sz="half" idx="10"/>
          </p:nvPr>
        </p:nvSpPr>
        <p:spPr/>
        <p:txBody>
          <a:bodyPr/>
          <a:lstStyle/>
          <a:p>
            <a:fld id="{92E4238E-256A-4E72-A597-CD3918F39644}"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B11C82-1670-4530-A7E9-C5145F0BFCCC}" type="slidenum">
              <a:rPr lang="en-IN" smtClean="0"/>
              <a:t>‹#›</a:t>
            </a:fld>
            <a:endParaRPr lang="en-IN"/>
          </a:p>
        </p:txBody>
      </p:sp>
    </p:spTree>
    <p:extLst>
      <p:ext uri="{BB962C8B-B14F-4D97-AF65-F5344CB8AC3E}">
        <p14:creationId xmlns:p14="http://schemas.microsoft.com/office/powerpoint/2010/main" val="1296081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5205" y="2256049"/>
            <a:ext cx="14165271" cy="7896172"/>
          </a:xfrm>
        </p:spPr>
        <p:txBody>
          <a:bodyPr anchor="b"/>
          <a:lstStyle>
            <a:lvl1pPr>
              <a:defRPr sz="1537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71625" y="4872447"/>
            <a:ext cx="22234386" cy="24048858"/>
          </a:xfrm>
        </p:spPr>
        <p:txBody>
          <a:bodyPr anchor="t"/>
          <a:lstStyle>
            <a:lvl1pPr marL="0" indent="0">
              <a:buNone/>
              <a:defRPr sz="15370"/>
            </a:lvl1pPr>
            <a:lvl2pPr marL="2195977" indent="0">
              <a:buNone/>
              <a:defRPr sz="13449"/>
            </a:lvl2pPr>
            <a:lvl3pPr marL="4391955" indent="0">
              <a:buNone/>
              <a:defRPr sz="11527"/>
            </a:lvl3pPr>
            <a:lvl4pPr marL="6587932" indent="0">
              <a:buNone/>
              <a:defRPr sz="9606"/>
            </a:lvl4pPr>
            <a:lvl5pPr marL="8783909" indent="0">
              <a:buNone/>
              <a:defRPr sz="9606"/>
            </a:lvl5pPr>
            <a:lvl6pPr marL="10979887" indent="0">
              <a:buNone/>
              <a:defRPr sz="9606"/>
            </a:lvl6pPr>
            <a:lvl7pPr marL="13175864" indent="0">
              <a:buNone/>
              <a:defRPr sz="9606"/>
            </a:lvl7pPr>
            <a:lvl8pPr marL="15371841" indent="0">
              <a:buNone/>
              <a:defRPr sz="9606"/>
            </a:lvl8pPr>
            <a:lvl9pPr marL="17567819" indent="0">
              <a:buNone/>
              <a:defRPr sz="9606"/>
            </a:lvl9pPr>
          </a:lstStyle>
          <a:p>
            <a:r>
              <a:rPr lang="en-US"/>
              <a:t>Click icon to add picture</a:t>
            </a:r>
            <a:endParaRPr lang="en-US" dirty="0"/>
          </a:p>
        </p:txBody>
      </p:sp>
      <p:sp>
        <p:nvSpPr>
          <p:cNvPr id="4" name="Text Placeholder 3"/>
          <p:cNvSpPr>
            <a:spLocks noGrp="1"/>
          </p:cNvSpPr>
          <p:nvPr>
            <p:ph type="body" sz="half" idx="2"/>
          </p:nvPr>
        </p:nvSpPr>
        <p:spPr>
          <a:xfrm>
            <a:off x="3025205" y="10152221"/>
            <a:ext cx="14165271" cy="18808246"/>
          </a:xfrm>
        </p:spPr>
        <p:txBody>
          <a:bodyPr/>
          <a:lstStyle>
            <a:lvl1pPr marL="0" indent="0">
              <a:buNone/>
              <a:defRPr sz="7685"/>
            </a:lvl1pPr>
            <a:lvl2pPr marL="2195977" indent="0">
              <a:buNone/>
              <a:defRPr sz="6724"/>
            </a:lvl2pPr>
            <a:lvl3pPr marL="4391955" indent="0">
              <a:buNone/>
              <a:defRPr sz="5764"/>
            </a:lvl3pPr>
            <a:lvl4pPr marL="6587932" indent="0">
              <a:buNone/>
              <a:defRPr sz="4803"/>
            </a:lvl4pPr>
            <a:lvl5pPr marL="8783909" indent="0">
              <a:buNone/>
              <a:defRPr sz="4803"/>
            </a:lvl5pPr>
            <a:lvl6pPr marL="10979887" indent="0">
              <a:buNone/>
              <a:defRPr sz="4803"/>
            </a:lvl6pPr>
            <a:lvl7pPr marL="13175864" indent="0">
              <a:buNone/>
              <a:defRPr sz="4803"/>
            </a:lvl7pPr>
            <a:lvl8pPr marL="15371841" indent="0">
              <a:buNone/>
              <a:defRPr sz="4803"/>
            </a:lvl8pPr>
            <a:lvl9pPr marL="17567819" indent="0">
              <a:buNone/>
              <a:defRPr sz="4803"/>
            </a:lvl9pPr>
          </a:lstStyle>
          <a:p>
            <a:pPr lvl="0"/>
            <a:r>
              <a:rPr lang="en-US"/>
              <a:t>Edit Master text styles</a:t>
            </a:r>
          </a:p>
        </p:txBody>
      </p:sp>
      <p:sp>
        <p:nvSpPr>
          <p:cNvPr id="5" name="Date Placeholder 4"/>
          <p:cNvSpPr>
            <a:spLocks noGrp="1"/>
          </p:cNvSpPr>
          <p:nvPr>
            <p:ph type="dt" sz="half" idx="10"/>
          </p:nvPr>
        </p:nvSpPr>
        <p:spPr/>
        <p:txBody>
          <a:bodyPr/>
          <a:lstStyle/>
          <a:p>
            <a:fld id="{92E4238E-256A-4E72-A597-CD3918F39644}"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B11C82-1670-4530-A7E9-C5145F0BFCCC}" type="slidenum">
              <a:rPr lang="en-IN" smtClean="0"/>
              <a:t>‹#›</a:t>
            </a:fld>
            <a:endParaRPr lang="en-IN"/>
          </a:p>
        </p:txBody>
      </p:sp>
    </p:spTree>
    <p:extLst>
      <p:ext uri="{BB962C8B-B14F-4D97-AF65-F5344CB8AC3E}">
        <p14:creationId xmlns:p14="http://schemas.microsoft.com/office/powerpoint/2010/main" val="339757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9485" y="1801714"/>
            <a:ext cx="37880806" cy="654097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9485" y="9008530"/>
            <a:ext cx="37880806" cy="214716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9485" y="31365358"/>
            <a:ext cx="9881949" cy="1801706"/>
          </a:xfrm>
          <a:prstGeom prst="rect">
            <a:avLst/>
          </a:prstGeom>
        </p:spPr>
        <p:txBody>
          <a:bodyPr vert="horz" lIns="91440" tIns="45720" rIns="91440" bIns="45720" rtlCol="0" anchor="ctr"/>
          <a:lstStyle>
            <a:lvl1pPr algn="l">
              <a:defRPr sz="5764">
                <a:solidFill>
                  <a:schemeClr val="tx1">
                    <a:tint val="75000"/>
                  </a:schemeClr>
                </a:solidFill>
              </a:defRPr>
            </a:lvl1pPr>
          </a:lstStyle>
          <a:p>
            <a:fld id="{92E4238E-256A-4E72-A597-CD3918F39644}" type="datetimeFigureOut">
              <a:rPr lang="en-IN" smtClean="0"/>
              <a:t>05-12-2024</a:t>
            </a:fld>
            <a:endParaRPr lang="en-IN"/>
          </a:p>
        </p:txBody>
      </p:sp>
      <p:sp>
        <p:nvSpPr>
          <p:cNvPr id="5" name="Footer Placeholder 4"/>
          <p:cNvSpPr>
            <a:spLocks noGrp="1"/>
          </p:cNvSpPr>
          <p:nvPr>
            <p:ph type="ftr" sz="quarter" idx="3"/>
          </p:nvPr>
        </p:nvSpPr>
        <p:spPr>
          <a:xfrm>
            <a:off x="14548426" y="31365358"/>
            <a:ext cx="14822924" cy="1801706"/>
          </a:xfrm>
          <a:prstGeom prst="rect">
            <a:avLst/>
          </a:prstGeom>
        </p:spPr>
        <p:txBody>
          <a:bodyPr vert="horz" lIns="91440" tIns="45720" rIns="91440" bIns="45720" rtlCol="0" anchor="ctr"/>
          <a:lstStyle>
            <a:lvl1pPr algn="ctr">
              <a:defRPr sz="5764">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31018341" y="31365358"/>
            <a:ext cx="9881949" cy="1801706"/>
          </a:xfrm>
          <a:prstGeom prst="rect">
            <a:avLst/>
          </a:prstGeom>
        </p:spPr>
        <p:txBody>
          <a:bodyPr vert="horz" lIns="91440" tIns="45720" rIns="91440" bIns="45720" rtlCol="0" anchor="ctr"/>
          <a:lstStyle>
            <a:lvl1pPr algn="r">
              <a:defRPr sz="5764">
                <a:solidFill>
                  <a:schemeClr val="tx1">
                    <a:tint val="75000"/>
                  </a:schemeClr>
                </a:solidFill>
              </a:defRPr>
            </a:lvl1pPr>
          </a:lstStyle>
          <a:p>
            <a:fld id="{F4B11C82-1670-4530-A7E9-C5145F0BFCCC}" type="slidenum">
              <a:rPr lang="en-IN" smtClean="0"/>
              <a:t>‹#›</a:t>
            </a:fld>
            <a:endParaRPr lang="en-IN"/>
          </a:p>
        </p:txBody>
      </p:sp>
    </p:spTree>
    <p:extLst>
      <p:ext uri="{BB962C8B-B14F-4D97-AF65-F5344CB8AC3E}">
        <p14:creationId xmlns:p14="http://schemas.microsoft.com/office/powerpoint/2010/main" val="671562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91955" rtl="0" eaLnBrk="1" latinLnBrk="0" hangingPunct="1">
        <a:lnSpc>
          <a:spcPct val="90000"/>
        </a:lnSpc>
        <a:spcBef>
          <a:spcPct val="0"/>
        </a:spcBef>
        <a:buNone/>
        <a:defRPr sz="21134" kern="1200">
          <a:solidFill>
            <a:schemeClr val="tx1"/>
          </a:solidFill>
          <a:latin typeface="+mj-lt"/>
          <a:ea typeface="+mj-ea"/>
          <a:cs typeface="+mj-cs"/>
        </a:defRPr>
      </a:lvl1pPr>
    </p:titleStyle>
    <p:bodyStyle>
      <a:lvl1pPr marL="1097989" indent="-1097989" algn="l" defTabSz="4391955" rtl="0" eaLnBrk="1" latinLnBrk="0" hangingPunct="1">
        <a:lnSpc>
          <a:spcPct val="90000"/>
        </a:lnSpc>
        <a:spcBef>
          <a:spcPts val="4803"/>
        </a:spcBef>
        <a:buFont typeface="Arial" panose="020B0604020202020204" pitchFamily="34" charset="0"/>
        <a:buChar char="•"/>
        <a:defRPr sz="13449" kern="1200">
          <a:solidFill>
            <a:schemeClr val="tx1"/>
          </a:solidFill>
          <a:latin typeface="+mn-lt"/>
          <a:ea typeface="+mn-ea"/>
          <a:cs typeface="+mn-cs"/>
        </a:defRPr>
      </a:lvl1pPr>
      <a:lvl2pPr marL="3293966" indent="-1097989" algn="l" defTabSz="4391955" rtl="0" eaLnBrk="1" latinLnBrk="0" hangingPunct="1">
        <a:lnSpc>
          <a:spcPct val="90000"/>
        </a:lnSpc>
        <a:spcBef>
          <a:spcPts val="2402"/>
        </a:spcBef>
        <a:buFont typeface="Arial" panose="020B0604020202020204" pitchFamily="34" charset="0"/>
        <a:buChar char="•"/>
        <a:defRPr sz="11527" kern="1200">
          <a:solidFill>
            <a:schemeClr val="tx1"/>
          </a:solidFill>
          <a:latin typeface="+mn-lt"/>
          <a:ea typeface="+mn-ea"/>
          <a:cs typeface="+mn-cs"/>
        </a:defRPr>
      </a:lvl2pPr>
      <a:lvl3pPr marL="5489943" indent="-1097989" algn="l" defTabSz="4391955" rtl="0" eaLnBrk="1" latinLnBrk="0" hangingPunct="1">
        <a:lnSpc>
          <a:spcPct val="90000"/>
        </a:lnSpc>
        <a:spcBef>
          <a:spcPts val="2402"/>
        </a:spcBef>
        <a:buFont typeface="Arial" panose="020B0604020202020204" pitchFamily="34" charset="0"/>
        <a:buChar char="•"/>
        <a:defRPr sz="9606" kern="1200">
          <a:solidFill>
            <a:schemeClr val="tx1"/>
          </a:solidFill>
          <a:latin typeface="+mn-lt"/>
          <a:ea typeface="+mn-ea"/>
          <a:cs typeface="+mn-cs"/>
        </a:defRPr>
      </a:lvl3pPr>
      <a:lvl4pPr marL="7685921" indent="-1097989" algn="l" defTabSz="4391955" rtl="0" eaLnBrk="1" latinLnBrk="0" hangingPunct="1">
        <a:lnSpc>
          <a:spcPct val="90000"/>
        </a:lnSpc>
        <a:spcBef>
          <a:spcPts val="2402"/>
        </a:spcBef>
        <a:buFont typeface="Arial" panose="020B0604020202020204" pitchFamily="34" charset="0"/>
        <a:buChar char="•"/>
        <a:defRPr sz="8646" kern="1200">
          <a:solidFill>
            <a:schemeClr val="tx1"/>
          </a:solidFill>
          <a:latin typeface="+mn-lt"/>
          <a:ea typeface="+mn-ea"/>
          <a:cs typeface="+mn-cs"/>
        </a:defRPr>
      </a:lvl4pPr>
      <a:lvl5pPr marL="9881898" indent="-1097989" algn="l" defTabSz="4391955" rtl="0" eaLnBrk="1" latinLnBrk="0" hangingPunct="1">
        <a:lnSpc>
          <a:spcPct val="90000"/>
        </a:lnSpc>
        <a:spcBef>
          <a:spcPts val="2402"/>
        </a:spcBef>
        <a:buFont typeface="Arial" panose="020B0604020202020204" pitchFamily="34" charset="0"/>
        <a:buChar char="•"/>
        <a:defRPr sz="8646" kern="1200">
          <a:solidFill>
            <a:schemeClr val="tx1"/>
          </a:solidFill>
          <a:latin typeface="+mn-lt"/>
          <a:ea typeface="+mn-ea"/>
          <a:cs typeface="+mn-cs"/>
        </a:defRPr>
      </a:lvl5pPr>
      <a:lvl6pPr marL="12077875" indent="-1097989" algn="l" defTabSz="4391955" rtl="0" eaLnBrk="1" latinLnBrk="0" hangingPunct="1">
        <a:lnSpc>
          <a:spcPct val="90000"/>
        </a:lnSpc>
        <a:spcBef>
          <a:spcPts val="2402"/>
        </a:spcBef>
        <a:buFont typeface="Arial" panose="020B0604020202020204" pitchFamily="34" charset="0"/>
        <a:buChar char="•"/>
        <a:defRPr sz="8646" kern="1200">
          <a:solidFill>
            <a:schemeClr val="tx1"/>
          </a:solidFill>
          <a:latin typeface="+mn-lt"/>
          <a:ea typeface="+mn-ea"/>
          <a:cs typeface="+mn-cs"/>
        </a:defRPr>
      </a:lvl6pPr>
      <a:lvl7pPr marL="14273853" indent="-1097989" algn="l" defTabSz="4391955" rtl="0" eaLnBrk="1" latinLnBrk="0" hangingPunct="1">
        <a:lnSpc>
          <a:spcPct val="90000"/>
        </a:lnSpc>
        <a:spcBef>
          <a:spcPts val="2402"/>
        </a:spcBef>
        <a:buFont typeface="Arial" panose="020B0604020202020204" pitchFamily="34" charset="0"/>
        <a:buChar char="•"/>
        <a:defRPr sz="8646" kern="1200">
          <a:solidFill>
            <a:schemeClr val="tx1"/>
          </a:solidFill>
          <a:latin typeface="+mn-lt"/>
          <a:ea typeface="+mn-ea"/>
          <a:cs typeface="+mn-cs"/>
        </a:defRPr>
      </a:lvl7pPr>
      <a:lvl8pPr marL="16469830" indent="-1097989" algn="l" defTabSz="4391955" rtl="0" eaLnBrk="1" latinLnBrk="0" hangingPunct="1">
        <a:lnSpc>
          <a:spcPct val="90000"/>
        </a:lnSpc>
        <a:spcBef>
          <a:spcPts val="2402"/>
        </a:spcBef>
        <a:buFont typeface="Arial" panose="020B0604020202020204" pitchFamily="34" charset="0"/>
        <a:buChar char="•"/>
        <a:defRPr sz="8646" kern="1200">
          <a:solidFill>
            <a:schemeClr val="tx1"/>
          </a:solidFill>
          <a:latin typeface="+mn-lt"/>
          <a:ea typeface="+mn-ea"/>
          <a:cs typeface="+mn-cs"/>
        </a:defRPr>
      </a:lvl8pPr>
      <a:lvl9pPr marL="18665807" indent="-1097989" algn="l" defTabSz="4391955" rtl="0" eaLnBrk="1" latinLnBrk="0" hangingPunct="1">
        <a:lnSpc>
          <a:spcPct val="90000"/>
        </a:lnSpc>
        <a:spcBef>
          <a:spcPts val="2402"/>
        </a:spcBef>
        <a:buFont typeface="Arial" panose="020B0604020202020204" pitchFamily="34" charset="0"/>
        <a:buChar char="•"/>
        <a:defRPr sz="8646" kern="1200">
          <a:solidFill>
            <a:schemeClr val="tx1"/>
          </a:solidFill>
          <a:latin typeface="+mn-lt"/>
          <a:ea typeface="+mn-ea"/>
          <a:cs typeface="+mn-cs"/>
        </a:defRPr>
      </a:lvl9pPr>
    </p:bodyStyle>
    <p:otherStyle>
      <a:defPPr>
        <a:defRPr lang="en-US"/>
      </a:defPPr>
      <a:lvl1pPr marL="0" algn="l" defTabSz="4391955" rtl="0" eaLnBrk="1" latinLnBrk="0" hangingPunct="1">
        <a:defRPr sz="8646" kern="1200">
          <a:solidFill>
            <a:schemeClr val="tx1"/>
          </a:solidFill>
          <a:latin typeface="+mn-lt"/>
          <a:ea typeface="+mn-ea"/>
          <a:cs typeface="+mn-cs"/>
        </a:defRPr>
      </a:lvl1pPr>
      <a:lvl2pPr marL="2195977" algn="l" defTabSz="4391955" rtl="0" eaLnBrk="1" latinLnBrk="0" hangingPunct="1">
        <a:defRPr sz="8646" kern="1200">
          <a:solidFill>
            <a:schemeClr val="tx1"/>
          </a:solidFill>
          <a:latin typeface="+mn-lt"/>
          <a:ea typeface="+mn-ea"/>
          <a:cs typeface="+mn-cs"/>
        </a:defRPr>
      </a:lvl2pPr>
      <a:lvl3pPr marL="4391955" algn="l" defTabSz="4391955" rtl="0" eaLnBrk="1" latinLnBrk="0" hangingPunct="1">
        <a:defRPr sz="8646" kern="1200">
          <a:solidFill>
            <a:schemeClr val="tx1"/>
          </a:solidFill>
          <a:latin typeface="+mn-lt"/>
          <a:ea typeface="+mn-ea"/>
          <a:cs typeface="+mn-cs"/>
        </a:defRPr>
      </a:lvl3pPr>
      <a:lvl4pPr marL="6587932" algn="l" defTabSz="4391955" rtl="0" eaLnBrk="1" latinLnBrk="0" hangingPunct="1">
        <a:defRPr sz="8646" kern="1200">
          <a:solidFill>
            <a:schemeClr val="tx1"/>
          </a:solidFill>
          <a:latin typeface="+mn-lt"/>
          <a:ea typeface="+mn-ea"/>
          <a:cs typeface="+mn-cs"/>
        </a:defRPr>
      </a:lvl4pPr>
      <a:lvl5pPr marL="8783909" algn="l" defTabSz="4391955" rtl="0" eaLnBrk="1" latinLnBrk="0" hangingPunct="1">
        <a:defRPr sz="8646" kern="1200">
          <a:solidFill>
            <a:schemeClr val="tx1"/>
          </a:solidFill>
          <a:latin typeface="+mn-lt"/>
          <a:ea typeface="+mn-ea"/>
          <a:cs typeface="+mn-cs"/>
        </a:defRPr>
      </a:lvl5pPr>
      <a:lvl6pPr marL="10979887" algn="l" defTabSz="4391955" rtl="0" eaLnBrk="1" latinLnBrk="0" hangingPunct="1">
        <a:defRPr sz="8646" kern="1200">
          <a:solidFill>
            <a:schemeClr val="tx1"/>
          </a:solidFill>
          <a:latin typeface="+mn-lt"/>
          <a:ea typeface="+mn-ea"/>
          <a:cs typeface="+mn-cs"/>
        </a:defRPr>
      </a:lvl6pPr>
      <a:lvl7pPr marL="13175864" algn="l" defTabSz="4391955" rtl="0" eaLnBrk="1" latinLnBrk="0" hangingPunct="1">
        <a:defRPr sz="8646" kern="1200">
          <a:solidFill>
            <a:schemeClr val="tx1"/>
          </a:solidFill>
          <a:latin typeface="+mn-lt"/>
          <a:ea typeface="+mn-ea"/>
          <a:cs typeface="+mn-cs"/>
        </a:defRPr>
      </a:lvl7pPr>
      <a:lvl8pPr marL="15371841" algn="l" defTabSz="4391955" rtl="0" eaLnBrk="1" latinLnBrk="0" hangingPunct="1">
        <a:defRPr sz="8646" kern="1200">
          <a:solidFill>
            <a:schemeClr val="tx1"/>
          </a:solidFill>
          <a:latin typeface="+mn-lt"/>
          <a:ea typeface="+mn-ea"/>
          <a:cs typeface="+mn-cs"/>
        </a:defRPr>
      </a:lvl8pPr>
      <a:lvl9pPr marL="17567819" algn="l" defTabSz="4391955" rtl="0" eaLnBrk="1" latinLnBrk="0" hangingPunct="1">
        <a:defRPr sz="86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jpg"/><Relationship Id="rId3" Type="http://schemas.openxmlformats.org/officeDocument/2006/relationships/hyperlink" Target="https://daisyui.com/Material" TargetMode="External"/><Relationship Id="rId7" Type="http://schemas.openxmlformats.org/officeDocument/2006/relationships/image" Target="../media/image3.jpeg"/><Relationship Id="rId12" Type="http://schemas.openxmlformats.org/officeDocument/2006/relationships/image" Target="../media/image8.jpg"/><Relationship Id="rId2" Type="http://schemas.openxmlformats.org/officeDocument/2006/relationships/hyperlink" Target="https://nextjs.org/docs" TargetMode="External"/><Relationship Id="rId1" Type="http://schemas.openxmlformats.org/officeDocument/2006/relationships/slideLayout" Target="../slideLayouts/slideLayout7.xml"/><Relationship Id="rId6" Type="http://schemas.openxmlformats.org/officeDocument/2006/relationships/image" Target="../media/image2.jpeg"/><Relationship Id="rId11" Type="http://schemas.openxmlformats.org/officeDocument/2006/relationships/image" Target="../media/image7.jpg"/><Relationship Id="rId5" Type="http://schemas.openxmlformats.org/officeDocument/2006/relationships/image" Target="../media/image1.png"/><Relationship Id="rId10" Type="http://schemas.openxmlformats.org/officeDocument/2006/relationships/image" Target="../media/image6.jpg"/><Relationship Id="rId4" Type="http://schemas.openxmlformats.org/officeDocument/2006/relationships/hyperlink" Target="https://mui.com/"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9" name="Text Box 241">
            <a:extLst>
              <a:ext uri="{FF2B5EF4-FFF2-40B4-BE49-F238E27FC236}">
                <a16:creationId xmlns:a16="http://schemas.microsoft.com/office/drawing/2014/main" id="{43877622-8AA6-4933-966A-B966097756EF}"/>
              </a:ext>
            </a:extLst>
          </p:cNvPr>
          <p:cNvSpPr txBox="1">
            <a:spLocks noChangeArrowheads="1"/>
          </p:cNvSpPr>
          <p:nvPr/>
        </p:nvSpPr>
        <p:spPr bwMode="auto">
          <a:xfrm>
            <a:off x="685800" y="247488"/>
            <a:ext cx="42519600" cy="6504192"/>
          </a:xfrm>
          <a:prstGeom prst="snip2DiagRect">
            <a:avLst/>
          </a:prstGeom>
          <a:solidFill>
            <a:srgbClr val="E64B3C"/>
          </a:solidFill>
          <a:ln w="25400">
            <a:noFill/>
            <a:miter lim="800000"/>
          </a:ln>
        </p:spPr>
        <p:txBody>
          <a:bodyPr lIns="61170" tIns="30584" rIns="61170" bIns="30584"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latin typeface="Arial"/>
              <a:ea typeface="SimSun" pitchFamily="2" charset="-122"/>
            </a:endParaRPr>
          </a:p>
        </p:txBody>
      </p:sp>
      <p:sp>
        <p:nvSpPr>
          <p:cNvPr id="30" name="Text Placeholder 5">
            <a:extLst>
              <a:ext uri="{FF2B5EF4-FFF2-40B4-BE49-F238E27FC236}">
                <a16:creationId xmlns:a16="http://schemas.microsoft.com/office/drawing/2014/main" id="{BBDAFB6A-9AC4-4958-BB7B-733D3BAE9C9D}"/>
              </a:ext>
            </a:extLst>
          </p:cNvPr>
          <p:cNvSpPr txBox="1"/>
          <p:nvPr/>
        </p:nvSpPr>
        <p:spPr>
          <a:xfrm>
            <a:off x="3657600" y="487515"/>
            <a:ext cx="36576000" cy="293744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05">
              <a:spcBef>
                <a:spcPct val="20000"/>
              </a:spcBef>
              <a:defRPr/>
            </a:pPr>
            <a:r>
              <a:rPr lang="en-US" sz="8500" b="1" dirty="0">
                <a:solidFill>
                  <a:schemeClr val="bg1"/>
                </a:solidFill>
                <a:effectLst/>
                <a:latin typeface="Quattrocento" panose="02020802030000000404" pitchFamily="18" charset="0"/>
              </a:rPr>
              <a:t>Dev Hack</a:t>
            </a:r>
          </a:p>
          <a:p>
            <a:pPr algn="ctr" defTabSz="3761005">
              <a:spcBef>
                <a:spcPct val="20000"/>
              </a:spcBef>
              <a:defRPr/>
            </a:pPr>
            <a:r>
              <a:rPr lang="en-US" sz="8500" b="1" dirty="0">
                <a:solidFill>
                  <a:schemeClr val="bg1"/>
                </a:solidFill>
                <a:latin typeface="Quattrocento" panose="02020802030000000404" pitchFamily="18" charset="0"/>
              </a:rPr>
              <a:t>P A Keertana</a:t>
            </a:r>
          </a:p>
          <a:p>
            <a:pPr algn="ctr" defTabSz="3761005">
              <a:spcBef>
                <a:spcPct val="20000"/>
              </a:spcBef>
              <a:defRPr/>
            </a:pPr>
            <a:r>
              <a:rPr lang="en-US" sz="8500" b="1" dirty="0">
                <a:solidFill>
                  <a:schemeClr val="bg1"/>
                </a:solidFill>
                <a:effectLst/>
                <a:latin typeface="Quattrocento" panose="02020802030000000404" pitchFamily="18" charset="0"/>
              </a:rPr>
              <a:t>Ms. </a:t>
            </a:r>
            <a:r>
              <a:rPr lang="en-US" sz="8500" b="1" dirty="0" err="1">
                <a:solidFill>
                  <a:schemeClr val="bg1"/>
                </a:solidFill>
                <a:effectLst/>
                <a:latin typeface="Quattrocento" panose="02020802030000000404" pitchFamily="18" charset="0"/>
              </a:rPr>
              <a:t>Vedavati</a:t>
            </a:r>
            <a:r>
              <a:rPr lang="en-US" sz="8500" b="1" dirty="0">
                <a:solidFill>
                  <a:schemeClr val="bg1"/>
                </a:solidFill>
                <a:effectLst/>
                <a:latin typeface="Quattrocento" panose="02020802030000000404" pitchFamily="18" charset="0"/>
              </a:rPr>
              <a:t> Bandari</a:t>
            </a:r>
          </a:p>
        </p:txBody>
      </p:sp>
      <p:sp>
        <p:nvSpPr>
          <p:cNvPr id="31" name="Text Placeholder 5">
            <a:extLst>
              <a:ext uri="{FF2B5EF4-FFF2-40B4-BE49-F238E27FC236}">
                <a16:creationId xmlns:a16="http://schemas.microsoft.com/office/drawing/2014/main" id="{BD731DEE-BC36-4E99-8DC4-5F19F1516E71}"/>
              </a:ext>
            </a:extLst>
          </p:cNvPr>
          <p:cNvSpPr txBox="1"/>
          <p:nvPr/>
        </p:nvSpPr>
        <p:spPr>
          <a:xfrm>
            <a:off x="3657600" y="4698086"/>
            <a:ext cx="36576000" cy="2031325"/>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b="1" dirty="0">
                <a:solidFill>
                  <a:schemeClr val="bg1"/>
                </a:solidFill>
                <a:effectLst/>
                <a:latin typeface="Quattrocento" panose="02020802030000000404" pitchFamily="18" charset="0"/>
                <a:cs typeface="Arial" pitchFamily="34" charset="0"/>
              </a:rPr>
              <a:t>Department of Computer Science and Engineering</a:t>
            </a:r>
          </a:p>
          <a:p>
            <a:pPr algn="ctr">
              <a:defRPr/>
            </a:pPr>
            <a:r>
              <a:rPr lang="en-US" b="1" dirty="0">
                <a:solidFill>
                  <a:schemeClr val="bg1"/>
                </a:solidFill>
                <a:effectLst/>
                <a:latin typeface="Quattrocento" panose="02020802030000000404" pitchFamily="18" charset="0"/>
                <a:cs typeface="Arial" pitchFamily="34" charset="0"/>
              </a:rPr>
              <a:t>A J Institute of Engineering and Technology (IC202115628)</a:t>
            </a:r>
          </a:p>
        </p:txBody>
      </p:sp>
      <p:sp>
        <p:nvSpPr>
          <p:cNvPr id="32" name="Rectangle 31">
            <a:extLst>
              <a:ext uri="{FF2B5EF4-FFF2-40B4-BE49-F238E27FC236}">
                <a16:creationId xmlns:a16="http://schemas.microsoft.com/office/drawing/2014/main" id="{175B47E0-DB70-424E-A3AB-D8E566E468E8}"/>
              </a:ext>
            </a:extLst>
          </p:cNvPr>
          <p:cNvSpPr/>
          <p:nvPr/>
        </p:nvSpPr>
        <p:spPr>
          <a:xfrm>
            <a:off x="660482" y="8001000"/>
            <a:ext cx="10058400" cy="9000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33" name="TextBox 19">
            <a:extLst>
              <a:ext uri="{FF2B5EF4-FFF2-40B4-BE49-F238E27FC236}">
                <a16:creationId xmlns:a16="http://schemas.microsoft.com/office/drawing/2014/main" id="{A59A44B9-0C44-4351-A568-BA66A73B95CA}"/>
              </a:ext>
            </a:extLst>
          </p:cNvPr>
          <p:cNvSpPr txBox="1">
            <a:spLocks noChangeArrowheads="1"/>
          </p:cNvSpPr>
          <p:nvPr/>
        </p:nvSpPr>
        <p:spPr bwMode="auto">
          <a:xfrm>
            <a:off x="889365" y="9171842"/>
            <a:ext cx="9598176" cy="6761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4400" dirty="0">
                <a:latin typeface="Quattrocento Sans" panose="020B0502050000020003" pitchFamily="34" charset="0"/>
              </a:rPr>
              <a:t>The AJIET Hackathon Website offers event details, participant resources, and project showcases to support the annual competition. Built using Next.js with Daisy UI and Material UI, it ensures a responsive and user-friendly experience while streamlining communication and engagement for participants.</a:t>
            </a:r>
            <a:endParaRPr lang="en-US" sz="4400" dirty="0">
              <a:effectLst/>
              <a:latin typeface="Quattrocento Sans" panose="020B0502050000020003" pitchFamily="34" charset="0"/>
              <a:cs typeface="Arial" pitchFamily="34" charset="0"/>
            </a:endParaRPr>
          </a:p>
        </p:txBody>
      </p:sp>
      <p:sp>
        <p:nvSpPr>
          <p:cNvPr id="34" name="Rectangle 10">
            <a:extLst>
              <a:ext uri="{FF2B5EF4-FFF2-40B4-BE49-F238E27FC236}">
                <a16:creationId xmlns:a16="http://schemas.microsoft.com/office/drawing/2014/main" id="{85A20832-4B93-4EBE-A4E5-E1BBE3560FB7}"/>
              </a:ext>
            </a:extLst>
          </p:cNvPr>
          <p:cNvSpPr>
            <a:spLocks noChangeArrowheads="1"/>
          </p:cNvSpPr>
          <p:nvPr/>
        </p:nvSpPr>
        <p:spPr bwMode="auto">
          <a:xfrm>
            <a:off x="660482" y="7471322"/>
            <a:ext cx="10058400" cy="1292457"/>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487">
              <a:defRPr/>
            </a:pPr>
            <a:r>
              <a:rPr lang="en-US" sz="5000" b="1" dirty="0">
                <a:solidFill>
                  <a:schemeClr val="bg1"/>
                </a:solidFill>
                <a:effectLst/>
                <a:latin typeface="Quattrocento" panose="02020802030000000404" pitchFamily="18" charset="0"/>
              </a:rPr>
              <a:t>Abstract</a:t>
            </a:r>
          </a:p>
        </p:txBody>
      </p:sp>
      <p:sp>
        <p:nvSpPr>
          <p:cNvPr id="35" name="Rectangle 34">
            <a:extLst>
              <a:ext uri="{FF2B5EF4-FFF2-40B4-BE49-F238E27FC236}">
                <a16:creationId xmlns:a16="http://schemas.microsoft.com/office/drawing/2014/main" id="{ABFFA62B-E154-4B93-9E45-9FD9078D4116}"/>
              </a:ext>
            </a:extLst>
          </p:cNvPr>
          <p:cNvSpPr/>
          <p:nvPr/>
        </p:nvSpPr>
        <p:spPr>
          <a:xfrm>
            <a:off x="11488502" y="8000999"/>
            <a:ext cx="10058400" cy="2423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36" name="Rectangle 10">
            <a:extLst>
              <a:ext uri="{FF2B5EF4-FFF2-40B4-BE49-F238E27FC236}">
                <a16:creationId xmlns:a16="http://schemas.microsoft.com/office/drawing/2014/main" id="{D5059470-F6B1-44E3-BD21-4E6A91917FEE}"/>
              </a:ext>
            </a:extLst>
          </p:cNvPr>
          <p:cNvSpPr>
            <a:spLocks noChangeArrowheads="1"/>
          </p:cNvSpPr>
          <p:nvPr/>
        </p:nvSpPr>
        <p:spPr bwMode="auto">
          <a:xfrm>
            <a:off x="11488502" y="7471324"/>
            <a:ext cx="10058400" cy="1292455"/>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487">
              <a:defRPr/>
            </a:pPr>
            <a:r>
              <a:rPr lang="en-US" sz="4400" b="1" dirty="0">
                <a:solidFill>
                  <a:schemeClr val="bg1"/>
                </a:solidFill>
                <a:effectLst/>
                <a:latin typeface="Quattrocento" panose="02020802030000000404" pitchFamily="18" charset="0"/>
              </a:rPr>
              <a:t>Methodology</a:t>
            </a:r>
          </a:p>
        </p:txBody>
      </p:sp>
      <p:sp>
        <p:nvSpPr>
          <p:cNvPr id="37" name="Rectangle 36">
            <a:extLst>
              <a:ext uri="{FF2B5EF4-FFF2-40B4-BE49-F238E27FC236}">
                <a16:creationId xmlns:a16="http://schemas.microsoft.com/office/drawing/2014/main" id="{A853E36A-BB92-45B4-A1A2-255F88BA6082}"/>
              </a:ext>
            </a:extLst>
          </p:cNvPr>
          <p:cNvSpPr/>
          <p:nvPr/>
        </p:nvSpPr>
        <p:spPr>
          <a:xfrm>
            <a:off x="22316522" y="8000999"/>
            <a:ext cx="10058400" cy="2423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38" name="Rectangle 10">
            <a:extLst>
              <a:ext uri="{FF2B5EF4-FFF2-40B4-BE49-F238E27FC236}">
                <a16:creationId xmlns:a16="http://schemas.microsoft.com/office/drawing/2014/main" id="{B7D342EC-CA9D-460D-8B50-87742E74C7BD}"/>
              </a:ext>
            </a:extLst>
          </p:cNvPr>
          <p:cNvSpPr>
            <a:spLocks noChangeArrowheads="1"/>
          </p:cNvSpPr>
          <p:nvPr/>
        </p:nvSpPr>
        <p:spPr bwMode="auto">
          <a:xfrm>
            <a:off x="22316522" y="7471324"/>
            <a:ext cx="10058400" cy="1292455"/>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487">
              <a:defRPr/>
            </a:pPr>
            <a:r>
              <a:rPr lang="en-US" sz="4400" b="1" dirty="0">
                <a:solidFill>
                  <a:schemeClr val="bg1"/>
                </a:solidFill>
                <a:effectLst/>
                <a:latin typeface="Quattrocento" panose="02020802030000000404" pitchFamily="18" charset="0"/>
              </a:rPr>
              <a:t>Results</a:t>
            </a:r>
          </a:p>
        </p:txBody>
      </p:sp>
      <p:sp>
        <p:nvSpPr>
          <p:cNvPr id="39" name="Rectangle 38">
            <a:extLst>
              <a:ext uri="{FF2B5EF4-FFF2-40B4-BE49-F238E27FC236}">
                <a16:creationId xmlns:a16="http://schemas.microsoft.com/office/drawing/2014/main" id="{2D17DB27-1EB0-4738-803C-7CB07D0CCE08}"/>
              </a:ext>
            </a:extLst>
          </p:cNvPr>
          <p:cNvSpPr/>
          <p:nvPr/>
        </p:nvSpPr>
        <p:spPr>
          <a:xfrm>
            <a:off x="33144541" y="8001002"/>
            <a:ext cx="10058400" cy="13243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40" name="Rectangle 10">
            <a:extLst>
              <a:ext uri="{FF2B5EF4-FFF2-40B4-BE49-F238E27FC236}">
                <a16:creationId xmlns:a16="http://schemas.microsoft.com/office/drawing/2014/main" id="{2ADE87BE-0D4A-4BCB-9DDA-0CE85F972F13}"/>
              </a:ext>
            </a:extLst>
          </p:cNvPr>
          <p:cNvSpPr>
            <a:spLocks noChangeArrowheads="1"/>
          </p:cNvSpPr>
          <p:nvPr/>
        </p:nvSpPr>
        <p:spPr bwMode="auto">
          <a:xfrm>
            <a:off x="33144541" y="7471324"/>
            <a:ext cx="10058400" cy="1292455"/>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487">
              <a:defRPr/>
            </a:pPr>
            <a:r>
              <a:rPr lang="en-US" sz="4400" b="1" dirty="0">
                <a:solidFill>
                  <a:schemeClr val="bg1"/>
                </a:solidFill>
                <a:effectLst/>
                <a:latin typeface="Quattrocento" panose="02020802030000000404" pitchFamily="18" charset="0"/>
              </a:rPr>
              <a:t>Conclusion</a:t>
            </a:r>
          </a:p>
        </p:txBody>
      </p:sp>
      <p:sp>
        <p:nvSpPr>
          <p:cNvPr id="41" name="Rectangle 40">
            <a:extLst>
              <a:ext uri="{FF2B5EF4-FFF2-40B4-BE49-F238E27FC236}">
                <a16:creationId xmlns:a16="http://schemas.microsoft.com/office/drawing/2014/main" id="{5E082BAE-DDF2-4CB3-BCBF-F5DABCAF46DB}"/>
              </a:ext>
            </a:extLst>
          </p:cNvPr>
          <p:cNvSpPr/>
          <p:nvPr/>
        </p:nvSpPr>
        <p:spPr>
          <a:xfrm>
            <a:off x="660482" y="18211800"/>
            <a:ext cx="10058400" cy="1402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42" name="Rectangle 10">
            <a:extLst>
              <a:ext uri="{FF2B5EF4-FFF2-40B4-BE49-F238E27FC236}">
                <a16:creationId xmlns:a16="http://schemas.microsoft.com/office/drawing/2014/main" id="{94BD80BA-566F-4F4D-BF3F-AE9781B402C6}"/>
              </a:ext>
            </a:extLst>
          </p:cNvPr>
          <p:cNvSpPr>
            <a:spLocks noChangeArrowheads="1"/>
          </p:cNvSpPr>
          <p:nvPr/>
        </p:nvSpPr>
        <p:spPr bwMode="auto">
          <a:xfrm>
            <a:off x="660482" y="17769978"/>
            <a:ext cx="10058400" cy="1356222"/>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487">
              <a:defRPr/>
            </a:pPr>
            <a:r>
              <a:rPr lang="en-US" sz="4400" b="1" dirty="0">
                <a:solidFill>
                  <a:schemeClr val="bg1"/>
                </a:solidFill>
                <a:effectLst/>
                <a:latin typeface="Quattrocento" panose="02020802030000000404" pitchFamily="18" charset="0"/>
              </a:rPr>
              <a:t>Introduction</a:t>
            </a:r>
          </a:p>
        </p:txBody>
      </p:sp>
      <p:sp>
        <p:nvSpPr>
          <p:cNvPr id="43" name="Rectangle 42">
            <a:extLst>
              <a:ext uri="{FF2B5EF4-FFF2-40B4-BE49-F238E27FC236}">
                <a16:creationId xmlns:a16="http://schemas.microsoft.com/office/drawing/2014/main" id="{C87C1EBB-4AA8-47E5-AA37-D8D86A51E38F}"/>
              </a:ext>
            </a:extLst>
          </p:cNvPr>
          <p:cNvSpPr/>
          <p:nvPr/>
        </p:nvSpPr>
        <p:spPr>
          <a:xfrm>
            <a:off x="33147000" y="23159516"/>
            <a:ext cx="10058400" cy="90730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44" name="TextBox 19">
            <a:extLst>
              <a:ext uri="{FF2B5EF4-FFF2-40B4-BE49-F238E27FC236}">
                <a16:creationId xmlns:a16="http://schemas.microsoft.com/office/drawing/2014/main" id="{412BE432-FEE3-4CB4-92F2-6CEC895EF791}"/>
              </a:ext>
            </a:extLst>
          </p:cNvPr>
          <p:cNvSpPr txBox="1">
            <a:spLocks noChangeArrowheads="1"/>
          </p:cNvSpPr>
          <p:nvPr/>
        </p:nvSpPr>
        <p:spPr bwMode="auto">
          <a:xfrm>
            <a:off x="33094861" y="23266192"/>
            <a:ext cx="10164432" cy="676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fr-FR" sz="4400" dirty="0">
                <a:effectLst/>
                <a:latin typeface="Quattrocento Sans" panose="020B0502050000020003" pitchFamily="34" charset="0"/>
                <a:cs typeface="Arial" pitchFamily="34" charset="0"/>
              </a:rPr>
              <a:t>Next.js Documentation</a:t>
            </a:r>
          </a:p>
          <a:p>
            <a:pPr algn="just">
              <a:lnSpc>
                <a:spcPct val="110000"/>
              </a:lnSpc>
            </a:pPr>
            <a:r>
              <a:rPr lang="fr-FR" sz="4400" dirty="0">
                <a:effectLst/>
                <a:latin typeface="Quattrocento Sans" panose="020B0502050000020003" pitchFamily="34" charset="0"/>
                <a:cs typeface="Arial" pitchFamily="34" charset="0"/>
              </a:rPr>
              <a:t> - </a:t>
            </a:r>
            <a:r>
              <a:rPr lang="fr-FR" sz="4400" dirty="0">
                <a:effectLst/>
                <a:latin typeface="Quattrocento Sans" panose="020B0502050000020003" pitchFamily="34" charset="0"/>
                <a:cs typeface="Arial" pitchFamily="34" charset="0"/>
                <a:hlinkClick r:id="rId2"/>
              </a:rPr>
              <a:t>https://nextjs.org/docs</a:t>
            </a:r>
            <a:endParaRPr lang="fr-FR" sz="4400" dirty="0">
              <a:effectLst/>
              <a:latin typeface="Quattrocento Sans" panose="020B0502050000020003" pitchFamily="34" charset="0"/>
              <a:cs typeface="Arial" pitchFamily="34" charset="0"/>
            </a:endParaRPr>
          </a:p>
          <a:p>
            <a:pPr algn="just">
              <a:lnSpc>
                <a:spcPct val="110000"/>
              </a:lnSpc>
            </a:pPr>
            <a:endParaRPr lang="fr-FR" sz="4400" dirty="0">
              <a:effectLst/>
              <a:latin typeface="Quattrocento Sans" panose="020B0502050000020003" pitchFamily="34" charset="0"/>
              <a:cs typeface="Arial" pitchFamily="34" charset="0"/>
            </a:endParaRPr>
          </a:p>
          <a:p>
            <a:pPr algn="just">
              <a:lnSpc>
                <a:spcPct val="110000"/>
              </a:lnSpc>
            </a:pPr>
            <a:r>
              <a:rPr lang="fr-FR" sz="4400" dirty="0">
                <a:effectLst/>
                <a:latin typeface="Quattrocento Sans" panose="020B0502050000020003" pitchFamily="34" charset="0"/>
                <a:cs typeface="Arial" pitchFamily="34" charset="0"/>
              </a:rPr>
              <a:t>Daisy UI Documentation</a:t>
            </a:r>
          </a:p>
          <a:p>
            <a:pPr algn="just">
              <a:lnSpc>
                <a:spcPct val="110000"/>
              </a:lnSpc>
            </a:pPr>
            <a:r>
              <a:rPr lang="fr-FR" sz="4400" dirty="0">
                <a:effectLst/>
                <a:latin typeface="Quattrocento Sans" panose="020B0502050000020003" pitchFamily="34" charset="0"/>
                <a:cs typeface="Arial" pitchFamily="34" charset="0"/>
              </a:rPr>
              <a:t> - </a:t>
            </a:r>
            <a:r>
              <a:rPr lang="fr-FR" sz="4400" dirty="0">
                <a:effectLst/>
                <a:latin typeface="Quattrocento Sans" panose="020B0502050000020003" pitchFamily="34" charset="0"/>
                <a:cs typeface="Arial" pitchFamily="34" charset="0"/>
                <a:hlinkClick r:id="rId3"/>
              </a:rPr>
              <a:t>https://daisyui.com/Material</a:t>
            </a:r>
            <a:endParaRPr lang="fr-FR" sz="4400" dirty="0">
              <a:effectLst/>
              <a:latin typeface="Quattrocento Sans" panose="020B0502050000020003" pitchFamily="34" charset="0"/>
              <a:cs typeface="Arial" pitchFamily="34" charset="0"/>
            </a:endParaRPr>
          </a:p>
          <a:p>
            <a:pPr algn="just">
              <a:lnSpc>
                <a:spcPct val="110000"/>
              </a:lnSpc>
            </a:pPr>
            <a:r>
              <a:rPr lang="fr-FR" sz="4400" dirty="0">
                <a:effectLst/>
                <a:latin typeface="Quattrocento Sans" panose="020B0502050000020003" pitchFamily="34" charset="0"/>
                <a:cs typeface="Arial" pitchFamily="34" charset="0"/>
              </a:rPr>
              <a:t> </a:t>
            </a:r>
          </a:p>
          <a:p>
            <a:pPr algn="just">
              <a:lnSpc>
                <a:spcPct val="110000"/>
              </a:lnSpc>
            </a:pPr>
            <a:r>
              <a:rPr lang="fr-FR" sz="4400" dirty="0" err="1">
                <a:effectLst/>
                <a:latin typeface="Quattrocento Sans" panose="020B0502050000020003" pitchFamily="34" charset="0"/>
                <a:cs typeface="Arial" pitchFamily="34" charset="0"/>
              </a:rPr>
              <a:t>Material</a:t>
            </a:r>
            <a:r>
              <a:rPr lang="fr-FR" sz="4400" dirty="0">
                <a:effectLst/>
                <a:latin typeface="Quattrocento Sans" panose="020B0502050000020003" pitchFamily="34" charset="0"/>
                <a:cs typeface="Arial" pitchFamily="34" charset="0"/>
              </a:rPr>
              <a:t> UI Documentation </a:t>
            </a:r>
          </a:p>
          <a:p>
            <a:pPr marL="571500" indent="-571500" algn="just">
              <a:lnSpc>
                <a:spcPct val="110000"/>
              </a:lnSpc>
              <a:buFontTx/>
              <a:buChar char="-"/>
            </a:pPr>
            <a:r>
              <a:rPr lang="fr-FR" sz="4400" dirty="0">
                <a:effectLst/>
                <a:latin typeface="Quattrocento Sans" panose="020B0502050000020003" pitchFamily="34" charset="0"/>
                <a:cs typeface="Arial" pitchFamily="34" charset="0"/>
                <a:hlinkClick r:id="rId4"/>
              </a:rPr>
              <a:t>https://mui.com/</a:t>
            </a:r>
            <a:endParaRPr lang="fr-FR" sz="4400" dirty="0">
              <a:effectLst/>
              <a:latin typeface="Quattrocento Sans" panose="020B0502050000020003" pitchFamily="34" charset="0"/>
              <a:cs typeface="Arial" pitchFamily="34" charset="0"/>
            </a:endParaRPr>
          </a:p>
          <a:p>
            <a:pPr marL="571500" indent="-571500" algn="just">
              <a:lnSpc>
                <a:spcPct val="110000"/>
              </a:lnSpc>
              <a:buFontTx/>
              <a:buChar char="-"/>
            </a:pPr>
            <a:endParaRPr lang="en-US" sz="4400" dirty="0">
              <a:effectLst/>
              <a:latin typeface="Quattrocento Sans" panose="020B0502050000020003" pitchFamily="34" charset="0"/>
              <a:cs typeface="Arial" pitchFamily="34" charset="0"/>
            </a:endParaRPr>
          </a:p>
        </p:txBody>
      </p:sp>
      <p:sp>
        <p:nvSpPr>
          <p:cNvPr id="45" name="Rectangle 10">
            <a:extLst>
              <a:ext uri="{FF2B5EF4-FFF2-40B4-BE49-F238E27FC236}">
                <a16:creationId xmlns:a16="http://schemas.microsoft.com/office/drawing/2014/main" id="{70218574-C289-48DD-A694-419B42F507FF}"/>
              </a:ext>
            </a:extLst>
          </p:cNvPr>
          <p:cNvSpPr>
            <a:spLocks noChangeArrowheads="1"/>
          </p:cNvSpPr>
          <p:nvPr/>
        </p:nvSpPr>
        <p:spPr bwMode="auto">
          <a:xfrm>
            <a:off x="33094860" y="21891212"/>
            <a:ext cx="10058400" cy="1292455"/>
          </a:xfrm>
          <a:prstGeom prst="snipRoundRect">
            <a:avLst>
              <a:gd name="adj1" fmla="val 0"/>
              <a:gd name="adj2" fmla="val 46622"/>
            </a:avLst>
          </a:prstGeom>
          <a:solidFill>
            <a:schemeClr val="bg1">
              <a:lumMod val="50000"/>
            </a:schemeClr>
          </a:solidFill>
          <a:ln w="12700">
            <a:noFill/>
            <a:miter lim="800000"/>
          </a:ln>
        </p:spPr>
        <p:txBody>
          <a:bodyPr wrap="none" lIns="274320" tIns="73152" rIns="274320" bIns="68563" anchor="ctr" anchorCtr="0"/>
          <a:lstStyle>
            <a:defPPr>
              <a:defRPr kern="1200"/>
            </a:defPPr>
          </a:lstStyle>
          <a:p>
            <a:pPr defTabSz="4702487">
              <a:defRPr/>
            </a:pPr>
            <a:r>
              <a:rPr lang="en-US" sz="4400" b="1" dirty="0">
                <a:solidFill>
                  <a:schemeClr val="bg1"/>
                </a:solidFill>
                <a:effectLst/>
                <a:latin typeface="Quattrocento" panose="02020802030000000404" pitchFamily="18" charset="0"/>
              </a:rPr>
              <a:t>References</a:t>
            </a:r>
          </a:p>
        </p:txBody>
      </p:sp>
      <p:sp>
        <p:nvSpPr>
          <p:cNvPr id="46" name="TextBox 19">
            <a:extLst>
              <a:ext uri="{FF2B5EF4-FFF2-40B4-BE49-F238E27FC236}">
                <a16:creationId xmlns:a16="http://schemas.microsoft.com/office/drawing/2014/main" id="{B28589AC-2BEA-46A4-8B8A-61DC6E6E4491}"/>
              </a:ext>
            </a:extLst>
          </p:cNvPr>
          <p:cNvSpPr txBox="1">
            <a:spLocks noChangeArrowheads="1"/>
          </p:cNvSpPr>
          <p:nvPr/>
        </p:nvSpPr>
        <p:spPr bwMode="auto">
          <a:xfrm>
            <a:off x="889365" y="19568022"/>
            <a:ext cx="9598176" cy="11230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4400" dirty="0">
                <a:latin typeface="Quattrocento Sans" panose="020B0502050000020003" pitchFamily="34" charset="0"/>
              </a:rPr>
              <a:t>Hackathons are pivotal in fostering innovation and collaboration among students and professionals. AJIET's annual hackathon aims to cultivate problem-solving skills, encourage technological creativity, and provide participants with a platform to present their innovative solutions. The official website is designed to serve as a one-stop destination for event details, project submissions, and participant support. It ensures seamless communication between organizers and participants, enhancing the overall competition experience.</a:t>
            </a:r>
            <a:endParaRPr lang="en-US" sz="4400" dirty="0">
              <a:effectLst/>
              <a:latin typeface="Quattrocento Sans" panose="020B0502050000020003" pitchFamily="34" charset="0"/>
              <a:cs typeface="Arial" pitchFamily="34" charset="0"/>
            </a:endParaRPr>
          </a:p>
        </p:txBody>
      </p:sp>
      <p:sp>
        <p:nvSpPr>
          <p:cNvPr id="49" name="TextBox 19">
            <a:extLst>
              <a:ext uri="{FF2B5EF4-FFF2-40B4-BE49-F238E27FC236}">
                <a16:creationId xmlns:a16="http://schemas.microsoft.com/office/drawing/2014/main" id="{F410DFE3-C77F-46EA-9309-3274A9876770}"/>
              </a:ext>
            </a:extLst>
          </p:cNvPr>
          <p:cNvSpPr txBox="1">
            <a:spLocks noChangeArrowheads="1"/>
          </p:cNvSpPr>
          <p:nvPr/>
        </p:nvSpPr>
        <p:spPr bwMode="auto">
          <a:xfrm>
            <a:off x="33346633" y="9687773"/>
            <a:ext cx="9598176" cy="9002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4400" dirty="0">
                <a:effectLst/>
                <a:latin typeface="Quattrocento Sans" panose="020B0502050000020003" pitchFamily="34" charset="0"/>
                <a:cs typeface="Arial" pitchFamily="34" charset="0"/>
              </a:rPr>
              <a:t>The AJIET Hackathon Official Website has proven to be a valuable tool for organizing and promoting the event. Its intuitive design and robust functionality have significantly improved communication between participants and organizers, enhancing the overall hackathon experience. Future iterations can further incorporate advanced features such as live event tracking and interactive forums for real-time collaboration.</a:t>
            </a:r>
          </a:p>
        </p:txBody>
      </p:sp>
      <p:pic>
        <p:nvPicPr>
          <p:cNvPr id="50" name="Picture 2" descr="Laxmi Memorial Education Trust® A J INSTITUTE OF ENGINEERING AND  TECHNOLOGY, MANGALURU NH-66, Kottara Chowki, Mangaluru -575006">
            <a:extLst>
              <a:ext uri="{FF2B5EF4-FFF2-40B4-BE49-F238E27FC236}">
                <a16:creationId xmlns:a16="http://schemas.microsoft.com/office/drawing/2014/main" id="{984902EF-68B5-46AA-A9FB-E177CB0B27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482" y="3532808"/>
            <a:ext cx="3771154" cy="32209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2" name="Picture 6" descr="Ref: MIC/IIC/2018/Program/01 Date: December 31, 2018 Dear IIC Member, Sub:  Facebook live session on “India First Leadership Ta">
            <a:extLst>
              <a:ext uri="{FF2B5EF4-FFF2-40B4-BE49-F238E27FC236}">
                <a16:creationId xmlns:a16="http://schemas.microsoft.com/office/drawing/2014/main" id="{9D6B6137-361E-4C80-B0DD-CAE30FCB27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93476" y="3504734"/>
            <a:ext cx="5334000" cy="3220918"/>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8" descr="admin | Government of India, All India Council for Technical Education">
            <a:extLst>
              <a:ext uri="{FF2B5EF4-FFF2-40B4-BE49-F238E27FC236}">
                <a16:creationId xmlns:a16="http://schemas.microsoft.com/office/drawing/2014/main" id="{E25216DC-1FE2-4502-A942-30E8D0A292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19460" y="3560882"/>
            <a:ext cx="3733800" cy="3220918"/>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descr="MoE | MoE Innovation Cell">
            <a:extLst>
              <a:ext uri="{FF2B5EF4-FFF2-40B4-BE49-F238E27FC236}">
                <a16:creationId xmlns:a16="http://schemas.microsoft.com/office/drawing/2014/main" id="{58866E47-952E-4D4D-B2F4-466B7053AFB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172" t="17905" r="6142" b="10644"/>
          <a:stretch/>
        </p:blipFill>
        <p:spPr bwMode="auto">
          <a:xfrm>
            <a:off x="4299289" y="3580934"/>
            <a:ext cx="5334000" cy="322091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ow to Maximize Impact from Your Hackathon - Ed Essey">
            <a:extLst>
              <a:ext uri="{FF2B5EF4-FFF2-40B4-BE49-F238E27FC236}">
                <a16:creationId xmlns:a16="http://schemas.microsoft.com/office/drawing/2014/main" id="{2ACD08A0-68E5-BA5C-650C-4E40FE19B2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16200000">
            <a:off x="6740215" y="15202722"/>
            <a:ext cx="19552517" cy="923904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CD17B49-1D27-1C45-4791-D4E2D4CC5C3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517822" y="15705768"/>
            <a:ext cx="9655799" cy="4910879"/>
          </a:xfrm>
          <a:prstGeom prst="rect">
            <a:avLst/>
          </a:prstGeom>
        </p:spPr>
      </p:pic>
      <p:pic>
        <p:nvPicPr>
          <p:cNvPr id="5" name="Picture 4">
            <a:extLst>
              <a:ext uri="{FF2B5EF4-FFF2-40B4-BE49-F238E27FC236}">
                <a16:creationId xmlns:a16="http://schemas.microsoft.com/office/drawing/2014/main" id="{A76DB3A5-502F-1029-3206-FED644EC6B7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518025" y="10045988"/>
            <a:ext cx="9626226" cy="4910879"/>
          </a:xfrm>
          <a:prstGeom prst="rect">
            <a:avLst/>
          </a:prstGeom>
        </p:spPr>
      </p:pic>
      <p:pic>
        <p:nvPicPr>
          <p:cNvPr id="9" name="Picture 8">
            <a:extLst>
              <a:ext uri="{FF2B5EF4-FFF2-40B4-BE49-F238E27FC236}">
                <a16:creationId xmlns:a16="http://schemas.microsoft.com/office/drawing/2014/main" id="{0D1ADEA0-8754-56E0-7778-95FE8E7FCEA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602999" y="21369365"/>
            <a:ext cx="9493126" cy="4768812"/>
          </a:xfrm>
          <a:prstGeom prst="rect">
            <a:avLst/>
          </a:prstGeom>
        </p:spPr>
      </p:pic>
      <p:pic>
        <p:nvPicPr>
          <p:cNvPr id="11" name="Picture 10">
            <a:extLst>
              <a:ext uri="{FF2B5EF4-FFF2-40B4-BE49-F238E27FC236}">
                <a16:creationId xmlns:a16="http://schemas.microsoft.com/office/drawing/2014/main" id="{69279637-DE60-8BF7-364F-A9771891DE7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680495" y="26934715"/>
            <a:ext cx="9493126" cy="4768813"/>
          </a:xfrm>
          <a:prstGeom prst="rect">
            <a:avLst/>
          </a:prstGeom>
        </p:spPr>
      </p:pic>
    </p:spTree>
    <p:extLst>
      <p:ext uri="{BB962C8B-B14F-4D97-AF65-F5344CB8AC3E}">
        <p14:creationId xmlns:p14="http://schemas.microsoft.com/office/powerpoint/2010/main" val="15499629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TotalTime>
  <Words>247</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Quattrocento</vt:lpstr>
      <vt:lpstr>Quattrocento Sans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dc:creator>
  <cp:lastModifiedBy>P A Keertana</cp:lastModifiedBy>
  <cp:revision>7</cp:revision>
  <dcterms:created xsi:type="dcterms:W3CDTF">2023-06-13T05:06:35Z</dcterms:created>
  <dcterms:modified xsi:type="dcterms:W3CDTF">2024-12-05T09:39:51Z</dcterms:modified>
</cp:coreProperties>
</file>