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82DB22F-CC13-4F49-8FA7-6D6142A8DEF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A6349B5-40FE-445D-BE36-BB733102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90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B22F-CC13-4F49-8FA7-6D6142A8DEF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49B5-40FE-445D-BE36-BB733102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20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B22F-CC13-4F49-8FA7-6D6142A8DEF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49B5-40FE-445D-BE36-BB733102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656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B22F-CC13-4F49-8FA7-6D6142A8DEF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49B5-40FE-445D-BE36-BB73310283BC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5003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B22F-CC13-4F49-8FA7-6D6142A8DEF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49B5-40FE-445D-BE36-BB733102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47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B22F-CC13-4F49-8FA7-6D6142A8DEF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49B5-40FE-445D-BE36-BB733102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311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B22F-CC13-4F49-8FA7-6D6142A8DEF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49B5-40FE-445D-BE36-BB733102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B22F-CC13-4F49-8FA7-6D6142A8DEF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49B5-40FE-445D-BE36-BB733102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483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B22F-CC13-4F49-8FA7-6D6142A8DEF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49B5-40FE-445D-BE36-BB733102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7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B22F-CC13-4F49-8FA7-6D6142A8DEF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49B5-40FE-445D-BE36-BB733102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028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B22F-CC13-4F49-8FA7-6D6142A8DEF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49B5-40FE-445D-BE36-BB733102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57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B22F-CC13-4F49-8FA7-6D6142A8DEF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49B5-40FE-445D-BE36-BB733102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33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B22F-CC13-4F49-8FA7-6D6142A8DEF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49B5-40FE-445D-BE36-BB733102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99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B22F-CC13-4F49-8FA7-6D6142A8DEF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49B5-40FE-445D-BE36-BB733102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82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B22F-CC13-4F49-8FA7-6D6142A8DEF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49B5-40FE-445D-BE36-BB733102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2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B22F-CC13-4F49-8FA7-6D6142A8DEF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49B5-40FE-445D-BE36-BB733102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60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DB22F-CC13-4F49-8FA7-6D6142A8DEF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349B5-40FE-445D-BE36-BB733102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74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DB22F-CC13-4F49-8FA7-6D6142A8DEF8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349B5-40FE-445D-BE36-BB7331028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948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27628D-25BC-C747-F1C3-5A0F7C8C0411}"/>
              </a:ext>
            </a:extLst>
          </p:cNvPr>
          <p:cNvSpPr txBox="1"/>
          <p:nvPr/>
        </p:nvSpPr>
        <p:spPr>
          <a:xfrm>
            <a:off x="2473435" y="825910"/>
            <a:ext cx="6316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A J INSTITUTE OF ENGINEERING AND TECHNOLOGY</a:t>
            </a:r>
          </a:p>
          <a:p>
            <a:pPr algn="ctr"/>
            <a:r>
              <a:rPr lang="en-US" sz="2000" b="1"/>
              <a:t>(A unit of Laxmi Memorial Education Trust®)</a:t>
            </a:r>
            <a:endParaRPr lang="en-US" sz="2000" b="1" dirty="0"/>
          </a:p>
        </p:txBody>
      </p:sp>
      <p:pic>
        <p:nvPicPr>
          <p:cNvPr id="7" name="Picture 2" descr="Laxmi Memorial Education Trust® A J INSTITUTE OF ENGINEERING AND  TECHNOLOGY, MANGALURU NH-66, Kottara Chowki, Mangaluru -575006">
            <a:extLst>
              <a:ext uri="{FF2B5EF4-FFF2-40B4-BE49-F238E27FC236}">
                <a16:creationId xmlns:a16="http://schemas.microsoft.com/office/drawing/2014/main" id="{9DE1E4CA-FFA4-D0B0-BD21-D1C5BEA30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7" r="13517"/>
          <a:stretch/>
        </p:blipFill>
        <p:spPr bwMode="auto">
          <a:xfrm>
            <a:off x="9098760" y="508511"/>
            <a:ext cx="1396926" cy="141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374032-C925-1B51-8359-FA1A6DCD135D}"/>
              </a:ext>
            </a:extLst>
          </p:cNvPr>
          <p:cNvSpPr txBox="1"/>
          <p:nvPr/>
        </p:nvSpPr>
        <p:spPr>
          <a:xfrm>
            <a:off x="3573601" y="2371981"/>
            <a:ext cx="50447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u="sng" dirty="0">
                <a:solidFill>
                  <a:schemeClr val="bg1"/>
                </a:solidFill>
              </a:rPr>
              <a:t>PRESENTATION ON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Interpretations Management App</a:t>
            </a:r>
            <a:endParaRPr lang="en-IN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B6975F-6AD8-7744-6FD0-E7C6F10564C4}"/>
              </a:ext>
            </a:extLst>
          </p:cNvPr>
          <p:cNvSpPr txBox="1"/>
          <p:nvPr/>
        </p:nvSpPr>
        <p:spPr>
          <a:xfrm>
            <a:off x="7286310" y="4872161"/>
            <a:ext cx="40779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u="sng" dirty="0"/>
              <a:t>PRESENTED BY</a:t>
            </a:r>
          </a:p>
          <a:p>
            <a:pPr algn="ctr"/>
            <a:r>
              <a:rPr lang="en-US" sz="1800" dirty="0"/>
              <a:t>GAURESH G PAI  [4JK22CS016]</a:t>
            </a:r>
          </a:p>
          <a:p>
            <a:pPr algn="ctr"/>
            <a:r>
              <a:rPr lang="en-US" sz="1800" dirty="0"/>
              <a:t>Dept of CSE</a:t>
            </a:r>
          </a:p>
          <a:p>
            <a:pPr algn="ctr"/>
            <a:r>
              <a:rPr lang="en-US" sz="1800" dirty="0"/>
              <a:t>AJIET, Mangalore</a:t>
            </a:r>
            <a:endParaRPr lang="en-IN" sz="1800" dirty="0"/>
          </a:p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BC7450-FBF9-ADD3-88A1-47782E9B0E98}"/>
              </a:ext>
            </a:extLst>
          </p:cNvPr>
          <p:cNvSpPr txBox="1"/>
          <p:nvPr/>
        </p:nvSpPr>
        <p:spPr>
          <a:xfrm>
            <a:off x="1486825" y="4872161"/>
            <a:ext cx="37338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u="sng" dirty="0"/>
              <a:t>UNDER THE GUIDENCE</a:t>
            </a:r>
          </a:p>
          <a:p>
            <a:pPr algn="ctr"/>
            <a:r>
              <a:rPr lang="en-US" sz="2400" dirty="0"/>
              <a:t>Vidya </a:t>
            </a:r>
            <a:r>
              <a:rPr lang="en-US" sz="2400" dirty="0" err="1"/>
              <a:t>Myageri</a:t>
            </a:r>
            <a:endParaRPr lang="en-US" sz="2400" dirty="0"/>
          </a:p>
          <a:p>
            <a:pPr algn="ctr"/>
            <a:r>
              <a:rPr lang="en-US" sz="1800" dirty="0"/>
              <a:t>Assistant Professor, Dept of CSE</a:t>
            </a:r>
          </a:p>
          <a:p>
            <a:pPr algn="ctr"/>
            <a:r>
              <a:rPr lang="en-US" sz="1800" dirty="0"/>
              <a:t>AJIET, Mangalore</a:t>
            </a:r>
            <a:endParaRPr lang="en-IN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E7D2EB-DE7B-ED80-F347-BB709FE86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180" y="3329908"/>
            <a:ext cx="1770575" cy="177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0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794AE5-0E5C-942D-ABF4-DB22AD900A71}"/>
              </a:ext>
            </a:extLst>
          </p:cNvPr>
          <p:cNvSpPr txBox="1"/>
          <p:nvPr/>
        </p:nvSpPr>
        <p:spPr>
          <a:xfrm>
            <a:off x="993058" y="981979"/>
            <a:ext cx="106483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Effortlessly manage interpretations with this Next.js app backed by </a:t>
            </a:r>
            <a:r>
              <a:rPr lang="en-US" b="0" i="0" dirty="0" err="1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AppWriter</a:t>
            </a:r>
            <a:r>
              <a:rPr lang="en-US" b="0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View, edit, and delete interpretations with ease. </a:t>
            </a:r>
          </a:p>
          <a:p>
            <a:pPr algn="l"/>
            <a:r>
              <a:rPr lang="en-US" b="0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Simplify your interpretation management tasks today! 🌟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82DA9-916A-A9D9-1A21-FD627B1CD007}"/>
              </a:ext>
            </a:extLst>
          </p:cNvPr>
          <p:cNvSpPr txBox="1"/>
          <p:nvPr/>
        </p:nvSpPr>
        <p:spPr>
          <a:xfrm>
            <a:off x="993058" y="4603308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🛠️ Technologies Used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US" b="0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Next.js, React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US" b="0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0" i="0" dirty="0" err="1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AppWriter</a:t>
            </a:r>
            <a:r>
              <a:rPr lang="en-US" b="0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(No SQL structure)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Styling:</a:t>
            </a:r>
            <a:r>
              <a:rPr lang="en-US" b="0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Tailwind CSS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8CC92C-69D6-3D0E-BBE9-1765B87A39CE}"/>
              </a:ext>
            </a:extLst>
          </p:cNvPr>
          <p:cNvSpPr txBox="1"/>
          <p:nvPr/>
        </p:nvSpPr>
        <p:spPr>
          <a:xfrm>
            <a:off x="993058" y="1997490"/>
            <a:ext cx="10648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web application allows users to manage interpretations, providing a platform to view, edit, and delete interpretations stored in the database. It utilizes Next.js for the frontend and </a:t>
            </a:r>
            <a:r>
              <a:rPr lang="en-US" b="0" i="0" dirty="0" err="1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AppWriter</a:t>
            </a:r>
            <a:r>
              <a:rPr lang="en-US" b="0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the backend service.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D2E0C-7051-4647-AFE9-1856FB3B8526}"/>
              </a:ext>
            </a:extLst>
          </p:cNvPr>
          <p:cNvSpPr txBox="1"/>
          <p:nvPr/>
        </p:nvSpPr>
        <p:spPr>
          <a:xfrm>
            <a:off x="993058" y="3074558"/>
            <a:ext cx="100461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✨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Interpretations:</a:t>
            </a:r>
            <a:r>
              <a:rPr lang="en-US" b="0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👀 Users can view a list of interpretations fetched from the backend.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Edit Interpretations:</a:t>
            </a:r>
            <a:r>
              <a:rPr lang="en-US" b="0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✏️ Users can navigate to edit interpretation pages for making changes.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 Interpretations:</a:t>
            </a:r>
            <a:r>
              <a:rPr lang="en-US" b="0" i="0" dirty="0">
                <a:solidFill>
                  <a:srgbClr val="E6EDF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🗑️ Users can delete interpretations directly from the list.</a:t>
            </a:r>
          </a:p>
        </p:txBody>
      </p:sp>
    </p:spTree>
    <p:extLst>
      <p:ext uri="{BB962C8B-B14F-4D97-AF65-F5344CB8AC3E}">
        <p14:creationId xmlns:p14="http://schemas.microsoft.com/office/powerpoint/2010/main" val="332569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6292ED-DAB7-9B4B-4B49-B8B134342326}"/>
              </a:ext>
            </a:extLst>
          </p:cNvPr>
          <p:cNvSpPr txBox="1"/>
          <p:nvPr/>
        </p:nvSpPr>
        <p:spPr>
          <a:xfrm>
            <a:off x="1047135" y="757535"/>
            <a:ext cx="10097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interpretation refers to the process of explaining, understanding, or making sense of something.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52DE67-B210-EA45-0453-768F828567EE}"/>
              </a:ext>
            </a:extLst>
          </p:cNvPr>
          <p:cNvSpPr txBox="1"/>
          <p:nvPr/>
        </p:nvSpPr>
        <p:spPr>
          <a:xfrm>
            <a:off x="795131" y="1565708"/>
            <a:ext cx="484035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fetchInterpretation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interpretation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getDocument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NEXT_PUBLIC_APPWRITE_DB_ID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"interpretations"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endParaRPr lang="en-I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interpretation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fetching interpretation:'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 to fetch interpretation"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0848B-2D67-7276-FE65-07831EDEA0B4}"/>
              </a:ext>
            </a:extLst>
          </p:cNvPr>
          <p:cNvSpPr txBox="1"/>
          <p:nvPr/>
        </p:nvSpPr>
        <p:spPr>
          <a:xfrm>
            <a:off x="5930347" y="1457986"/>
            <a:ext cx="5214517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deleteInterpretation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deleteDocument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NEXT_PUBLIC_APPWRITE_DB_ID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"interpretations"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endParaRPr lang="en-I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deleting interpretation:'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 to delete interpretation"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5169E3-C72A-E5A6-581D-8572C8A633D1}"/>
              </a:ext>
            </a:extLst>
          </p:cNvPr>
          <p:cNvSpPr txBox="1"/>
          <p:nvPr/>
        </p:nvSpPr>
        <p:spPr>
          <a:xfrm>
            <a:off x="3299791" y="4027921"/>
            <a:ext cx="6102626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updateInterpretation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interpretation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updateDocument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NEXT_PUBLIC_APPWRITE_DB_ID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"interpretations"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endParaRPr lang="en-I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updating interpretation:'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 to update interpretation"</a:t>
            </a:r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D1BC22-37B3-AE06-BFBF-460F442AA031}"/>
              </a:ext>
            </a:extLst>
          </p:cNvPr>
          <p:cNvCxnSpPr>
            <a:cxnSpLocks/>
          </p:cNvCxnSpPr>
          <p:nvPr/>
        </p:nvCxnSpPr>
        <p:spPr>
          <a:xfrm flipV="1">
            <a:off x="3250924" y="3750921"/>
            <a:ext cx="888109" cy="281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72B842-3532-E259-96E1-6637FCB28902}"/>
              </a:ext>
            </a:extLst>
          </p:cNvPr>
          <p:cNvCxnSpPr>
            <a:cxnSpLocks/>
          </p:cNvCxnSpPr>
          <p:nvPr/>
        </p:nvCxnSpPr>
        <p:spPr>
          <a:xfrm flipH="1" flipV="1">
            <a:off x="7881730" y="5267739"/>
            <a:ext cx="789332" cy="583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CFC6F5-C281-39ED-3049-FC33B1943601}"/>
              </a:ext>
            </a:extLst>
          </p:cNvPr>
          <p:cNvCxnSpPr>
            <a:cxnSpLocks/>
          </p:cNvCxnSpPr>
          <p:nvPr/>
        </p:nvCxnSpPr>
        <p:spPr>
          <a:xfrm flipH="1" flipV="1">
            <a:off x="9044500" y="3562209"/>
            <a:ext cx="309050" cy="461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D17B154-40A7-F6DA-ADEC-B30FE2443318}"/>
              </a:ext>
            </a:extLst>
          </p:cNvPr>
          <p:cNvSpPr txBox="1"/>
          <p:nvPr/>
        </p:nvSpPr>
        <p:spPr>
          <a:xfrm>
            <a:off x="783538" y="4049652"/>
            <a:ext cx="2579203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Fetch function which takes care about the retrieving of the data to the website dashboard(</a:t>
            </a:r>
            <a:r>
              <a:rPr lang="en-US" sz="1400" dirty="0" err="1"/>
              <a:t>databse</a:t>
            </a:r>
            <a:r>
              <a:rPr lang="en-US" sz="1400" dirty="0"/>
              <a:t> too)</a:t>
            </a:r>
            <a:endParaRPr lang="en-IN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1C9561-438B-A293-0C40-B021C44BBA7E}"/>
              </a:ext>
            </a:extLst>
          </p:cNvPr>
          <p:cNvSpPr/>
          <p:nvPr/>
        </p:nvSpPr>
        <p:spPr>
          <a:xfrm>
            <a:off x="795131" y="4027200"/>
            <a:ext cx="2501455" cy="9541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738566-E292-A3D8-29C9-64CEE81506CB}"/>
              </a:ext>
            </a:extLst>
          </p:cNvPr>
          <p:cNvSpPr/>
          <p:nvPr/>
        </p:nvSpPr>
        <p:spPr>
          <a:xfrm>
            <a:off x="9353550" y="4023369"/>
            <a:ext cx="2609021" cy="72333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Delete function takes care about the deleting of the data from the website dashboard(database too)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43DC2F-C0AF-F810-5AB5-8D3A781B87E0}"/>
              </a:ext>
            </a:extLst>
          </p:cNvPr>
          <p:cNvSpPr/>
          <p:nvPr/>
        </p:nvSpPr>
        <p:spPr>
          <a:xfrm>
            <a:off x="8671062" y="5851465"/>
            <a:ext cx="2609021" cy="89720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Updating function takes care about the eliminating the data from the website dashboard(database too)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82EAE5-1FC3-A5B0-5B57-0153B8B8E59A}"/>
              </a:ext>
            </a:extLst>
          </p:cNvPr>
          <p:cNvSpPr/>
          <p:nvPr/>
        </p:nvSpPr>
        <p:spPr>
          <a:xfrm>
            <a:off x="795130" y="792750"/>
            <a:ext cx="834888" cy="3693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5DDE49-4082-A0F1-9BBE-79FBCC3F1DE8}"/>
              </a:ext>
            </a:extLst>
          </p:cNvPr>
          <p:cNvSpPr/>
          <p:nvPr/>
        </p:nvSpPr>
        <p:spPr>
          <a:xfrm>
            <a:off x="1297057" y="1194492"/>
            <a:ext cx="705678" cy="3693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B7765-0CDC-F898-E060-E2A2158E1886}"/>
              </a:ext>
            </a:extLst>
          </p:cNvPr>
          <p:cNvSpPr txBox="1"/>
          <p:nvPr/>
        </p:nvSpPr>
        <p:spPr>
          <a:xfrm>
            <a:off x="1297057" y="1162084"/>
            <a:ext cx="70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_id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8338B3-CCF2-AA01-B295-08D10AF35750}"/>
              </a:ext>
            </a:extLst>
          </p:cNvPr>
          <p:cNvSpPr/>
          <p:nvPr/>
        </p:nvSpPr>
        <p:spPr>
          <a:xfrm>
            <a:off x="1302027" y="2009285"/>
            <a:ext cx="2454966" cy="36933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94C854-9646-9E9F-9FD8-9C4F09E9CB06}"/>
              </a:ext>
            </a:extLst>
          </p:cNvPr>
          <p:cNvSpPr txBox="1"/>
          <p:nvPr/>
        </p:nvSpPr>
        <p:spPr>
          <a:xfrm>
            <a:off x="902736" y="163995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5D5937-519C-7B2B-A27D-50448016A2B2}"/>
              </a:ext>
            </a:extLst>
          </p:cNvPr>
          <p:cNvCxnSpPr/>
          <p:nvPr/>
        </p:nvCxnSpPr>
        <p:spPr>
          <a:xfrm>
            <a:off x="2002735" y="2009285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A50CBA-8527-180B-F4E3-2250753902CE}"/>
              </a:ext>
            </a:extLst>
          </p:cNvPr>
          <p:cNvCxnSpPr/>
          <p:nvPr/>
        </p:nvCxnSpPr>
        <p:spPr>
          <a:xfrm>
            <a:off x="2822713" y="2009285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1737E6-920F-BBA7-87B7-B3A28CB997B0}"/>
              </a:ext>
            </a:extLst>
          </p:cNvPr>
          <p:cNvSpPr txBox="1"/>
          <p:nvPr/>
        </p:nvSpPr>
        <p:spPr>
          <a:xfrm>
            <a:off x="1448718" y="200928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_id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FC545-1FB3-2577-1AD6-D14081B2D591}"/>
              </a:ext>
            </a:extLst>
          </p:cNvPr>
          <p:cNvSpPr txBox="1"/>
          <p:nvPr/>
        </p:nvSpPr>
        <p:spPr>
          <a:xfrm>
            <a:off x="2194153" y="200928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EB374D-15BD-53A2-9A34-B70822D95E0D}"/>
              </a:ext>
            </a:extLst>
          </p:cNvPr>
          <p:cNvSpPr txBox="1"/>
          <p:nvPr/>
        </p:nvSpPr>
        <p:spPr>
          <a:xfrm>
            <a:off x="2883490" y="2028152"/>
            <a:ext cx="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B1FC90C-28AD-8AD0-161E-7A03B925511B}"/>
              </a:ext>
            </a:extLst>
          </p:cNvPr>
          <p:cNvCxnSpPr>
            <a:stCxn id="8" idx="2"/>
            <a:endCxn id="15" idx="2"/>
          </p:cNvCxnSpPr>
          <p:nvPr/>
        </p:nvCxnSpPr>
        <p:spPr>
          <a:xfrm rot="16200000" flipH="1">
            <a:off x="1245611" y="1935700"/>
            <a:ext cx="847201" cy="38631"/>
          </a:xfrm>
          <a:prstGeom prst="bentConnector5">
            <a:avLst>
              <a:gd name="adj1" fmla="val 19991"/>
              <a:gd name="adj2" fmla="val 6226642"/>
              <a:gd name="adj3" fmla="val 1269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D954CC8-FE0F-1A87-9819-B75D9729EFC5}"/>
              </a:ext>
            </a:extLst>
          </p:cNvPr>
          <p:cNvSpPr/>
          <p:nvPr/>
        </p:nvSpPr>
        <p:spPr>
          <a:xfrm>
            <a:off x="902736" y="792750"/>
            <a:ext cx="3758716" cy="21591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F10BD1-053D-AABF-3EF7-E39830447808}"/>
              </a:ext>
            </a:extLst>
          </p:cNvPr>
          <p:cNvSpPr txBox="1"/>
          <p:nvPr/>
        </p:nvSpPr>
        <p:spPr>
          <a:xfrm>
            <a:off x="1297057" y="405974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12409B-01E6-10B5-D722-3F14BB1F9658}"/>
              </a:ext>
            </a:extLst>
          </p:cNvPr>
          <p:cNvSpPr txBox="1"/>
          <p:nvPr/>
        </p:nvSpPr>
        <p:spPr>
          <a:xfrm>
            <a:off x="8233583" y="1046197"/>
            <a:ext cx="209488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"_id": "",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"term": "",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"content": ""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C67CA8-7F2F-0F37-155B-56A9CDCFDB9D}"/>
              </a:ext>
            </a:extLst>
          </p:cNvPr>
          <p:cNvSpPr/>
          <p:nvPr/>
        </p:nvSpPr>
        <p:spPr>
          <a:xfrm>
            <a:off x="8019949" y="790370"/>
            <a:ext cx="2522156" cy="21591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9A1E8F-20A2-53CD-2A3C-5AE21C4C8900}"/>
              </a:ext>
            </a:extLst>
          </p:cNvPr>
          <p:cNvSpPr txBox="1"/>
          <p:nvPr/>
        </p:nvSpPr>
        <p:spPr>
          <a:xfrm>
            <a:off x="8233583" y="421038"/>
            <a:ext cx="185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Structure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E70CB27-177D-A456-EEE3-5296FAA39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38" y="3224239"/>
            <a:ext cx="2448016" cy="137700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8DEECB4-9C9B-F7D7-5529-B94E6248B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119" y="3224239"/>
            <a:ext cx="2448017" cy="137700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74DA897-B8E0-0AA5-9B98-F99E358BE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199" y="3224239"/>
            <a:ext cx="2448016" cy="137700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7733CB5-215E-40F2-8DCF-5B6CA5861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18" y="3217250"/>
            <a:ext cx="2448016" cy="1377009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EC3A55-2B6D-9221-AB81-17069D9D1882}"/>
              </a:ext>
            </a:extLst>
          </p:cNvPr>
          <p:cNvCxnSpPr>
            <a:stCxn id="40" idx="3"/>
            <a:endCxn id="38" idx="1"/>
          </p:cNvCxnSpPr>
          <p:nvPr/>
        </p:nvCxnSpPr>
        <p:spPr>
          <a:xfrm>
            <a:off x="2930134" y="3905755"/>
            <a:ext cx="549065" cy="6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5FAD6D-BEB2-9059-4428-0ECCC92946A8}"/>
              </a:ext>
            </a:extLst>
          </p:cNvPr>
          <p:cNvCxnSpPr>
            <a:stCxn id="38" idx="3"/>
            <a:endCxn id="34" idx="1"/>
          </p:cNvCxnSpPr>
          <p:nvPr/>
        </p:nvCxnSpPr>
        <p:spPr>
          <a:xfrm>
            <a:off x="5927215" y="3912744"/>
            <a:ext cx="5868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D47993-CCF7-5224-CE5C-ECC7E0EEC886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>
            <a:off x="8962054" y="3912744"/>
            <a:ext cx="5490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96214E-6200-CA67-3B6D-88D8AEFB1F94}"/>
              </a:ext>
            </a:extLst>
          </p:cNvPr>
          <p:cNvSpPr txBox="1"/>
          <p:nvPr/>
        </p:nvSpPr>
        <p:spPr>
          <a:xfrm>
            <a:off x="5585792" y="5893904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339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</TotalTime>
  <Words>548</Words>
  <Application>Microsoft Office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Consolas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Gàuresh Pai</dc:creator>
  <cp:lastModifiedBy>Gàuresh Pai</cp:lastModifiedBy>
  <cp:revision>1</cp:revision>
  <dcterms:created xsi:type="dcterms:W3CDTF">2024-07-06T07:40:18Z</dcterms:created>
  <dcterms:modified xsi:type="dcterms:W3CDTF">2024-07-06T08:56:32Z</dcterms:modified>
</cp:coreProperties>
</file>