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919775" cy="33840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59" userDrawn="1">
          <p15:clr>
            <a:srgbClr val="A4A3A4"/>
          </p15:clr>
        </p15:guide>
        <p15:guide id="2" pos="138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6" d="100"/>
          <a:sy n="16" d="100"/>
        </p:scale>
        <p:origin x="1637" y="53"/>
      </p:cViewPr>
      <p:guideLst>
        <p:guide orient="horz" pos="10659"/>
        <p:guide pos="1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3983" y="5538290"/>
            <a:ext cx="37331809" cy="11781590"/>
          </a:xfrm>
        </p:spPr>
        <p:txBody>
          <a:bodyPr anchor="b"/>
          <a:lstStyle>
            <a:lvl1pPr algn="ctr">
              <a:defRPr sz="28819"/>
            </a:lvl1pPr>
          </a:lstStyle>
          <a:p>
            <a:r>
              <a:rPr lang="en-US"/>
              <a:t>Click to edit Master title style</a:t>
            </a:r>
            <a:endParaRPr lang="en-US" dirty="0"/>
          </a:p>
        </p:txBody>
      </p:sp>
      <p:sp>
        <p:nvSpPr>
          <p:cNvPr id="3" name="Subtitle 2"/>
          <p:cNvSpPr>
            <a:spLocks noGrp="1"/>
          </p:cNvSpPr>
          <p:nvPr>
            <p:ph type="subTitle" idx="1"/>
          </p:nvPr>
        </p:nvSpPr>
        <p:spPr>
          <a:xfrm>
            <a:off x="5489972" y="17774224"/>
            <a:ext cx="32939831" cy="8170342"/>
          </a:xfrm>
        </p:spPr>
        <p:txBody>
          <a:bodyPr/>
          <a:lstStyle>
            <a:lvl1pPr marL="0" indent="0" algn="ctr">
              <a:buNone/>
              <a:defRPr sz="11527"/>
            </a:lvl1pPr>
            <a:lvl2pPr marL="2195977" indent="0" algn="ctr">
              <a:buNone/>
              <a:defRPr sz="9606"/>
            </a:lvl2pPr>
            <a:lvl3pPr marL="4391955" indent="0" algn="ctr">
              <a:buNone/>
              <a:defRPr sz="8646"/>
            </a:lvl3pPr>
            <a:lvl4pPr marL="6587932" indent="0" algn="ctr">
              <a:buNone/>
              <a:defRPr sz="7685"/>
            </a:lvl4pPr>
            <a:lvl5pPr marL="8783909" indent="0" algn="ctr">
              <a:buNone/>
              <a:defRPr sz="7685"/>
            </a:lvl5pPr>
            <a:lvl6pPr marL="10979887" indent="0" algn="ctr">
              <a:buNone/>
              <a:defRPr sz="7685"/>
            </a:lvl6pPr>
            <a:lvl7pPr marL="13175864" indent="0" algn="ctr">
              <a:buNone/>
              <a:defRPr sz="7685"/>
            </a:lvl7pPr>
            <a:lvl8pPr marL="15371841" indent="0" algn="ctr">
              <a:buNone/>
              <a:defRPr sz="7685"/>
            </a:lvl8pPr>
            <a:lvl9pPr marL="17567819" indent="0" algn="ctr">
              <a:buNone/>
              <a:defRPr sz="768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229381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272240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30092" y="1801706"/>
            <a:ext cx="9470201" cy="286784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9487" y="1801706"/>
            <a:ext cx="27861607" cy="286784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383910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418346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6612" y="8436694"/>
            <a:ext cx="37880806" cy="14076805"/>
          </a:xfrm>
        </p:spPr>
        <p:txBody>
          <a:bodyPr anchor="b"/>
          <a:lstStyle>
            <a:lvl1pPr>
              <a:defRPr sz="28819"/>
            </a:lvl1pPr>
          </a:lstStyle>
          <a:p>
            <a:r>
              <a:rPr lang="en-US"/>
              <a:t>Click to edit Master title style</a:t>
            </a:r>
            <a:endParaRPr lang="en-US" dirty="0"/>
          </a:p>
        </p:txBody>
      </p:sp>
      <p:sp>
        <p:nvSpPr>
          <p:cNvPr id="3" name="Text Placeholder 2"/>
          <p:cNvSpPr>
            <a:spLocks noGrp="1"/>
          </p:cNvSpPr>
          <p:nvPr>
            <p:ph type="body" idx="1"/>
          </p:nvPr>
        </p:nvSpPr>
        <p:spPr>
          <a:xfrm>
            <a:off x="2996612" y="22646670"/>
            <a:ext cx="37880806" cy="7402659"/>
          </a:xfrm>
        </p:spPr>
        <p:txBody>
          <a:bodyPr/>
          <a:lstStyle>
            <a:lvl1pPr marL="0" indent="0">
              <a:buNone/>
              <a:defRPr sz="11527">
                <a:solidFill>
                  <a:schemeClr val="tx1"/>
                </a:solidFill>
              </a:defRPr>
            </a:lvl1pPr>
            <a:lvl2pPr marL="2195977" indent="0">
              <a:buNone/>
              <a:defRPr sz="9606">
                <a:solidFill>
                  <a:schemeClr val="tx1">
                    <a:tint val="75000"/>
                  </a:schemeClr>
                </a:solidFill>
              </a:defRPr>
            </a:lvl2pPr>
            <a:lvl3pPr marL="4391955" indent="0">
              <a:buNone/>
              <a:defRPr sz="8646">
                <a:solidFill>
                  <a:schemeClr val="tx1">
                    <a:tint val="75000"/>
                  </a:schemeClr>
                </a:solidFill>
              </a:defRPr>
            </a:lvl3pPr>
            <a:lvl4pPr marL="6587932" indent="0">
              <a:buNone/>
              <a:defRPr sz="7685">
                <a:solidFill>
                  <a:schemeClr val="tx1">
                    <a:tint val="75000"/>
                  </a:schemeClr>
                </a:solidFill>
              </a:defRPr>
            </a:lvl4pPr>
            <a:lvl5pPr marL="8783909" indent="0">
              <a:buNone/>
              <a:defRPr sz="7685">
                <a:solidFill>
                  <a:schemeClr val="tx1">
                    <a:tint val="75000"/>
                  </a:schemeClr>
                </a:solidFill>
              </a:defRPr>
            </a:lvl5pPr>
            <a:lvl6pPr marL="10979887" indent="0">
              <a:buNone/>
              <a:defRPr sz="7685">
                <a:solidFill>
                  <a:schemeClr val="tx1">
                    <a:tint val="75000"/>
                  </a:schemeClr>
                </a:solidFill>
              </a:defRPr>
            </a:lvl6pPr>
            <a:lvl7pPr marL="13175864" indent="0">
              <a:buNone/>
              <a:defRPr sz="7685">
                <a:solidFill>
                  <a:schemeClr val="tx1">
                    <a:tint val="75000"/>
                  </a:schemeClr>
                </a:solidFill>
              </a:defRPr>
            </a:lvl7pPr>
            <a:lvl8pPr marL="15371841" indent="0">
              <a:buNone/>
              <a:defRPr sz="7685">
                <a:solidFill>
                  <a:schemeClr val="tx1">
                    <a:tint val="75000"/>
                  </a:schemeClr>
                </a:solidFill>
              </a:defRPr>
            </a:lvl8pPr>
            <a:lvl9pPr marL="17567819" indent="0">
              <a:buNone/>
              <a:defRPr sz="768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183422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9485" y="9008530"/>
            <a:ext cx="18665904" cy="214716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34386" y="9008530"/>
            <a:ext cx="18665904" cy="214716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4238E-256A-4E72-A597-CD3918F39644}"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300049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5205" y="1801714"/>
            <a:ext cx="37880806" cy="65409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5210" y="8295683"/>
            <a:ext cx="18580121" cy="4065586"/>
          </a:xfrm>
        </p:spPr>
        <p:txBody>
          <a:bodyPr anchor="b"/>
          <a:lstStyle>
            <a:lvl1pPr marL="0" indent="0">
              <a:buNone/>
              <a:defRPr sz="11527" b="1"/>
            </a:lvl1pPr>
            <a:lvl2pPr marL="2195977" indent="0">
              <a:buNone/>
              <a:defRPr sz="9606" b="1"/>
            </a:lvl2pPr>
            <a:lvl3pPr marL="4391955" indent="0">
              <a:buNone/>
              <a:defRPr sz="8646" b="1"/>
            </a:lvl3pPr>
            <a:lvl4pPr marL="6587932" indent="0">
              <a:buNone/>
              <a:defRPr sz="7685" b="1"/>
            </a:lvl4pPr>
            <a:lvl5pPr marL="8783909" indent="0">
              <a:buNone/>
              <a:defRPr sz="7685" b="1"/>
            </a:lvl5pPr>
            <a:lvl6pPr marL="10979887" indent="0">
              <a:buNone/>
              <a:defRPr sz="7685" b="1"/>
            </a:lvl6pPr>
            <a:lvl7pPr marL="13175864" indent="0">
              <a:buNone/>
              <a:defRPr sz="7685" b="1"/>
            </a:lvl7pPr>
            <a:lvl8pPr marL="15371841" indent="0">
              <a:buNone/>
              <a:defRPr sz="7685" b="1"/>
            </a:lvl8pPr>
            <a:lvl9pPr marL="17567819" indent="0">
              <a:buNone/>
              <a:defRPr sz="7685" b="1"/>
            </a:lvl9pPr>
          </a:lstStyle>
          <a:p>
            <a:pPr lvl="0"/>
            <a:r>
              <a:rPr lang="en-US"/>
              <a:t>Edit Master text styles</a:t>
            </a:r>
          </a:p>
        </p:txBody>
      </p:sp>
      <p:sp>
        <p:nvSpPr>
          <p:cNvPr id="4" name="Content Placeholder 3"/>
          <p:cNvSpPr>
            <a:spLocks noGrp="1"/>
          </p:cNvSpPr>
          <p:nvPr>
            <p:ph sz="half" idx="2"/>
          </p:nvPr>
        </p:nvSpPr>
        <p:spPr>
          <a:xfrm>
            <a:off x="3025210" y="12361269"/>
            <a:ext cx="18580121" cy="181815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34388" y="8295683"/>
            <a:ext cx="18671625" cy="4065586"/>
          </a:xfrm>
        </p:spPr>
        <p:txBody>
          <a:bodyPr anchor="b"/>
          <a:lstStyle>
            <a:lvl1pPr marL="0" indent="0">
              <a:buNone/>
              <a:defRPr sz="11527" b="1"/>
            </a:lvl1pPr>
            <a:lvl2pPr marL="2195977" indent="0">
              <a:buNone/>
              <a:defRPr sz="9606" b="1"/>
            </a:lvl2pPr>
            <a:lvl3pPr marL="4391955" indent="0">
              <a:buNone/>
              <a:defRPr sz="8646" b="1"/>
            </a:lvl3pPr>
            <a:lvl4pPr marL="6587932" indent="0">
              <a:buNone/>
              <a:defRPr sz="7685" b="1"/>
            </a:lvl4pPr>
            <a:lvl5pPr marL="8783909" indent="0">
              <a:buNone/>
              <a:defRPr sz="7685" b="1"/>
            </a:lvl5pPr>
            <a:lvl6pPr marL="10979887" indent="0">
              <a:buNone/>
              <a:defRPr sz="7685" b="1"/>
            </a:lvl6pPr>
            <a:lvl7pPr marL="13175864" indent="0">
              <a:buNone/>
              <a:defRPr sz="7685" b="1"/>
            </a:lvl7pPr>
            <a:lvl8pPr marL="15371841" indent="0">
              <a:buNone/>
              <a:defRPr sz="7685" b="1"/>
            </a:lvl8pPr>
            <a:lvl9pPr marL="17567819" indent="0">
              <a:buNone/>
              <a:defRPr sz="7685" b="1"/>
            </a:lvl9pPr>
          </a:lstStyle>
          <a:p>
            <a:pPr lvl="0"/>
            <a:r>
              <a:rPr lang="en-US"/>
              <a:t>Edit Master text styles</a:t>
            </a:r>
          </a:p>
        </p:txBody>
      </p:sp>
      <p:sp>
        <p:nvSpPr>
          <p:cNvPr id="6" name="Content Placeholder 5"/>
          <p:cNvSpPr>
            <a:spLocks noGrp="1"/>
          </p:cNvSpPr>
          <p:nvPr>
            <p:ph sz="quarter" idx="4"/>
          </p:nvPr>
        </p:nvSpPr>
        <p:spPr>
          <a:xfrm>
            <a:off x="22234388" y="12361269"/>
            <a:ext cx="18671625" cy="181815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4238E-256A-4E72-A597-CD3918F39644}"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427128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4238E-256A-4E72-A597-CD3918F39644}"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292406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4238E-256A-4E72-A597-CD3918F39644}"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74433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5205" y="2256049"/>
            <a:ext cx="14165271" cy="7896172"/>
          </a:xfrm>
        </p:spPr>
        <p:txBody>
          <a:bodyPr anchor="b"/>
          <a:lstStyle>
            <a:lvl1pPr>
              <a:defRPr sz="15370"/>
            </a:lvl1pPr>
          </a:lstStyle>
          <a:p>
            <a:r>
              <a:rPr lang="en-US"/>
              <a:t>Click to edit Master title style</a:t>
            </a:r>
            <a:endParaRPr lang="en-US" dirty="0"/>
          </a:p>
        </p:txBody>
      </p:sp>
      <p:sp>
        <p:nvSpPr>
          <p:cNvPr id="3" name="Content Placeholder 2"/>
          <p:cNvSpPr>
            <a:spLocks noGrp="1"/>
          </p:cNvSpPr>
          <p:nvPr>
            <p:ph idx="1"/>
          </p:nvPr>
        </p:nvSpPr>
        <p:spPr>
          <a:xfrm>
            <a:off x="18671625" y="4872447"/>
            <a:ext cx="22234386" cy="24048858"/>
          </a:xfrm>
        </p:spPr>
        <p:txBody>
          <a:bodyPr/>
          <a:lstStyle>
            <a:lvl1pPr>
              <a:defRPr sz="15370"/>
            </a:lvl1pPr>
            <a:lvl2pPr>
              <a:defRPr sz="13449"/>
            </a:lvl2pPr>
            <a:lvl3pPr>
              <a:defRPr sz="11527"/>
            </a:lvl3pPr>
            <a:lvl4pPr>
              <a:defRPr sz="9606"/>
            </a:lvl4pPr>
            <a:lvl5pPr>
              <a:defRPr sz="9606"/>
            </a:lvl5pPr>
            <a:lvl6pPr>
              <a:defRPr sz="9606"/>
            </a:lvl6pPr>
            <a:lvl7pPr>
              <a:defRPr sz="9606"/>
            </a:lvl7pPr>
            <a:lvl8pPr>
              <a:defRPr sz="9606"/>
            </a:lvl8pPr>
            <a:lvl9pPr>
              <a:defRPr sz="96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5205" y="10152221"/>
            <a:ext cx="14165271" cy="18808246"/>
          </a:xfrm>
        </p:spPr>
        <p:txBody>
          <a:bodyPr/>
          <a:lstStyle>
            <a:lvl1pPr marL="0" indent="0">
              <a:buNone/>
              <a:defRPr sz="7685"/>
            </a:lvl1pPr>
            <a:lvl2pPr marL="2195977" indent="0">
              <a:buNone/>
              <a:defRPr sz="6724"/>
            </a:lvl2pPr>
            <a:lvl3pPr marL="4391955" indent="0">
              <a:buNone/>
              <a:defRPr sz="5764"/>
            </a:lvl3pPr>
            <a:lvl4pPr marL="6587932" indent="0">
              <a:buNone/>
              <a:defRPr sz="4803"/>
            </a:lvl4pPr>
            <a:lvl5pPr marL="8783909" indent="0">
              <a:buNone/>
              <a:defRPr sz="4803"/>
            </a:lvl5pPr>
            <a:lvl6pPr marL="10979887" indent="0">
              <a:buNone/>
              <a:defRPr sz="4803"/>
            </a:lvl6pPr>
            <a:lvl7pPr marL="13175864" indent="0">
              <a:buNone/>
              <a:defRPr sz="4803"/>
            </a:lvl7pPr>
            <a:lvl8pPr marL="15371841" indent="0">
              <a:buNone/>
              <a:defRPr sz="4803"/>
            </a:lvl8pPr>
            <a:lvl9pPr marL="17567819" indent="0">
              <a:buNone/>
              <a:defRPr sz="4803"/>
            </a:lvl9pPr>
          </a:lstStyle>
          <a:p>
            <a:pPr lvl="0"/>
            <a:r>
              <a:rPr lang="en-US"/>
              <a:t>Edit Master text styles</a:t>
            </a:r>
          </a:p>
        </p:txBody>
      </p:sp>
      <p:sp>
        <p:nvSpPr>
          <p:cNvPr id="5" name="Date Placeholder 4"/>
          <p:cNvSpPr>
            <a:spLocks noGrp="1"/>
          </p:cNvSpPr>
          <p:nvPr>
            <p:ph type="dt" sz="half" idx="10"/>
          </p:nvPr>
        </p:nvSpPr>
        <p:spPr/>
        <p:txBody>
          <a:bodyPr/>
          <a:lstStyle/>
          <a:p>
            <a:fld id="{92E4238E-256A-4E72-A597-CD3918F39644}"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129608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5205" y="2256049"/>
            <a:ext cx="14165271" cy="7896172"/>
          </a:xfrm>
        </p:spPr>
        <p:txBody>
          <a:bodyPr anchor="b"/>
          <a:lstStyle>
            <a:lvl1pPr>
              <a:defRPr sz="1537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71625" y="4872447"/>
            <a:ext cx="22234386" cy="24048858"/>
          </a:xfrm>
        </p:spPr>
        <p:txBody>
          <a:bodyPr anchor="t"/>
          <a:lstStyle>
            <a:lvl1pPr marL="0" indent="0">
              <a:buNone/>
              <a:defRPr sz="15370"/>
            </a:lvl1pPr>
            <a:lvl2pPr marL="2195977" indent="0">
              <a:buNone/>
              <a:defRPr sz="13449"/>
            </a:lvl2pPr>
            <a:lvl3pPr marL="4391955" indent="0">
              <a:buNone/>
              <a:defRPr sz="11527"/>
            </a:lvl3pPr>
            <a:lvl4pPr marL="6587932" indent="0">
              <a:buNone/>
              <a:defRPr sz="9606"/>
            </a:lvl4pPr>
            <a:lvl5pPr marL="8783909" indent="0">
              <a:buNone/>
              <a:defRPr sz="9606"/>
            </a:lvl5pPr>
            <a:lvl6pPr marL="10979887" indent="0">
              <a:buNone/>
              <a:defRPr sz="9606"/>
            </a:lvl6pPr>
            <a:lvl7pPr marL="13175864" indent="0">
              <a:buNone/>
              <a:defRPr sz="9606"/>
            </a:lvl7pPr>
            <a:lvl8pPr marL="15371841" indent="0">
              <a:buNone/>
              <a:defRPr sz="9606"/>
            </a:lvl8pPr>
            <a:lvl9pPr marL="17567819" indent="0">
              <a:buNone/>
              <a:defRPr sz="9606"/>
            </a:lvl9pPr>
          </a:lstStyle>
          <a:p>
            <a:r>
              <a:rPr lang="en-US"/>
              <a:t>Click icon to add picture</a:t>
            </a:r>
            <a:endParaRPr lang="en-US" dirty="0"/>
          </a:p>
        </p:txBody>
      </p:sp>
      <p:sp>
        <p:nvSpPr>
          <p:cNvPr id="4" name="Text Placeholder 3"/>
          <p:cNvSpPr>
            <a:spLocks noGrp="1"/>
          </p:cNvSpPr>
          <p:nvPr>
            <p:ph type="body" sz="half" idx="2"/>
          </p:nvPr>
        </p:nvSpPr>
        <p:spPr>
          <a:xfrm>
            <a:off x="3025205" y="10152221"/>
            <a:ext cx="14165271" cy="18808246"/>
          </a:xfrm>
        </p:spPr>
        <p:txBody>
          <a:bodyPr/>
          <a:lstStyle>
            <a:lvl1pPr marL="0" indent="0">
              <a:buNone/>
              <a:defRPr sz="7685"/>
            </a:lvl1pPr>
            <a:lvl2pPr marL="2195977" indent="0">
              <a:buNone/>
              <a:defRPr sz="6724"/>
            </a:lvl2pPr>
            <a:lvl3pPr marL="4391955" indent="0">
              <a:buNone/>
              <a:defRPr sz="5764"/>
            </a:lvl3pPr>
            <a:lvl4pPr marL="6587932" indent="0">
              <a:buNone/>
              <a:defRPr sz="4803"/>
            </a:lvl4pPr>
            <a:lvl5pPr marL="8783909" indent="0">
              <a:buNone/>
              <a:defRPr sz="4803"/>
            </a:lvl5pPr>
            <a:lvl6pPr marL="10979887" indent="0">
              <a:buNone/>
              <a:defRPr sz="4803"/>
            </a:lvl6pPr>
            <a:lvl7pPr marL="13175864" indent="0">
              <a:buNone/>
              <a:defRPr sz="4803"/>
            </a:lvl7pPr>
            <a:lvl8pPr marL="15371841" indent="0">
              <a:buNone/>
              <a:defRPr sz="4803"/>
            </a:lvl8pPr>
            <a:lvl9pPr marL="17567819" indent="0">
              <a:buNone/>
              <a:defRPr sz="4803"/>
            </a:lvl9pPr>
          </a:lstStyle>
          <a:p>
            <a:pPr lvl="0"/>
            <a:r>
              <a:rPr lang="en-US"/>
              <a:t>Edit Master text styles</a:t>
            </a:r>
          </a:p>
        </p:txBody>
      </p:sp>
      <p:sp>
        <p:nvSpPr>
          <p:cNvPr id="5" name="Date Placeholder 4"/>
          <p:cNvSpPr>
            <a:spLocks noGrp="1"/>
          </p:cNvSpPr>
          <p:nvPr>
            <p:ph type="dt" sz="half" idx="10"/>
          </p:nvPr>
        </p:nvSpPr>
        <p:spPr/>
        <p:txBody>
          <a:bodyPr/>
          <a:lstStyle/>
          <a:p>
            <a:fld id="{92E4238E-256A-4E72-A597-CD3918F39644}"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33975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9485" y="1801714"/>
            <a:ext cx="37880806" cy="65409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9485" y="9008530"/>
            <a:ext cx="37880806" cy="214716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9485" y="31365358"/>
            <a:ext cx="9881949" cy="1801706"/>
          </a:xfrm>
          <a:prstGeom prst="rect">
            <a:avLst/>
          </a:prstGeom>
        </p:spPr>
        <p:txBody>
          <a:bodyPr vert="horz" lIns="91440" tIns="45720" rIns="91440" bIns="45720" rtlCol="0" anchor="ctr"/>
          <a:lstStyle>
            <a:lvl1pPr algn="l">
              <a:defRPr sz="5764">
                <a:solidFill>
                  <a:schemeClr val="tx1">
                    <a:tint val="75000"/>
                  </a:schemeClr>
                </a:solidFill>
              </a:defRPr>
            </a:lvl1pPr>
          </a:lstStyle>
          <a:p>
            <a:fld id="{92E4238E-256A-4E72-A597-CD3918F39644}" type="datetimeFigureOut">
              <a:rPr lang="en-IN" smtClean="0"/>
              <a:t>05-12-2024</a:t>
            </a:fld>
            <a:endParaRPr lang="en-IN"/>
          </a:p>
        </p:txBody>
      </p:sp>
      <p:sp>
        <p:nvSpPr>
          <p:cNvPr id="5" name="Footer Placeholder 4"/>
          <p:cNvSpPr>
            <a:spLocks noGrp="1"/>
          </p:cNvSpPr>
          <p:nvPr>
            <p:ph type="ftr" sz="quarter" idx="3"/>
          </p:nvPr>
        </p:nvSpPr>
        <p:spPr>
          <a:xfrm>
            <a:off x="14548426" y="31365358"/>
            <a:ext cx="14822924" cy="1801706"/>
          </a:xfrm>
          <a:prstGeom prst="rect">
            <a:avLst/>
          </a:prstGeom>
        </p:spPr>
        <p:txBody>
          <a:bodyPr vert="horz" lIns="91440" tIns="45720" rIns="91440" bIns="45720" rtlCol="0" anchor="ctr"/>
          <a:lstStyle>
            <a:lvl1pPr algn="ctr">
              <a:defRPr sz="576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1018341" y="31365358"/>
            <a:ext cx="9881949" cy="1801706"/>
          </a:xfrm>
          <a:prstGeom prst="rect">
            <a:avLst/>
          </a:prstGeom>
        </p:spPr>
        <p:txBody>
          <a:bodyPr vert="horz" lIns="91440" tIns="45720" rIns="91440" bIns="45720" rtlCol="0" anchor="ctr"/>
          <a:lstStyle>
            <a:lvl1pPr algn="r">
              <a:defRPr sz="5764">
                <a:solidFill>
                  <a:schemeClr val="tx1">
                    <a:tint val="75000"/>
                  </a:schemeClr>
                </a:solidFill>
              </a:defRPr>
            </a:lvl1pPr>
          </a:lstStyle>
          <a:p>
            <a:fld id="{F4B11C82-1670-4530-A7E9-C5145F0BFCCC}" type="slidenum">
              <a:rPr lang="en-IN" smtClean="0"/>
              <a:t>‹#›</a:t>
            </a:fld>
            <a:endParaRPr lang="en-IN"/>
          </a:p>
        </p:txBody>
      </p:sp>
    </p:spTree>
    <p:extLst>
      <p:ext uri="{BB962C8B-B14F-4D97-AF65-F5344CB8AC3E}">
        <p14:creationId xmlns:p14="http://schemas.microsoft.com/office/powerpoint/2010/main" val="67156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91955" rtl="0" eaLnBrk="1" latinLnBrk="0" hangingPunct="1">
        <a:lnSpc>
          <a:spcPct val="90000"/>
        </a:lnSpc>
        <a:spcBef>
          <a:spcPct val="0"/>
        </a:spcBef>
        <a:buNone/>
        <a:defRPr sz="21134" kern="1200">
          <a:solidFill>
            <a:schemeClr val="tx1"/>
          </a:solidFill>
          <a:latin typeface="+mj-lt"/>
          <a:ea typeface="+mj-ea"/>
          <a:cs typeface="+mj-cs"/>
        </a:defRPr>
      </a:lvl1pPr>
    </p:titleStyle>
    <p:bodyStyle>
      <a:lvl1pPr marL="1097989" indent="-1097989" algn="l" defTabSz="4391955" rtl="0" eaLnBrk="1" latinLnBrk="0" hangingPunct="1">
        <a:lnSpc>
          <a:spcPct val="90000"/>
        </a:lnSpc>
        <a:spcBef>
          <a:spcPts val="4803"/>
        </a:spcBef>
        <a:buFont typeface="Arial" panose="020B0604020202020204" pitchFamily="34" charset="0"/>
        <a:buChar char="•"/>
        <a:defRPr sz="13449" kern="1200">
          <a:solidFill>
            <a:schemeClr val="tx1"/>
          </a:solidFill>
          <a:latin typeface="+mn-lt"/>
          <a:ea typeface="+mn-ea"/>
          <a:cs typeface="+mn-cs"/>
        </a:defRPr>
      </a:lvl1pPr>
      <a:lvl2pPr marL="3293966" indent="-1097989" algn="l" defTabSz="4391955" rtl="0" eaLnBrk="1" latinLnBrk="0" hangingPunct="1">
        <a:lnSpc>
          <a:spcPct val="90000"/>
        </a:lnSpc>
        <a:spcBef>
          <a:spcPts val="2402"/>
        </a:spcBef>
        <a:buFont typeface="Arial" panose="020B0604020202020204" pitchFamily="34" charset="0"/>
        <a:buChar char="•"/>
        <a:defRPr sz="11527" kern="1200">
          <a:solidFill>
            <a:schemeClr val="tx1"/>
          </a:solidFill>
          <a:latin typeface="+mn-lt"/>
          <a:ea typeface="+mn-ea"/>
          <a:cs typeface="+mn-cs"/>
        </a:defRPr>
      </a:lvl2pPr>
      <a:lvl3pPr marL="5489943" indent="-1097989" algn="l" defTabSz="4391955" rtl="0" eaLnBrk="1" latinLnBrk="0" hangingPunct="1">
        <a:lnSpc>
          <a:spcPct val="90000"/>
        </a:lnSpc>
        <a:spcBef>
          <a:spcPts val="2402"/>
        </a:spcBef>
        <a:buFont typeface="Arial" panose="020B0604020202020204" pitchFamily="34" charset="0"/>
        <a:buChar char="•"/>
        <a:defRPr sz="9606" kern="1200">
          <a:solidFill>
            <a:schemeClr val="tx1"/>
          </a:solidFill>
          <a:latin typeface="+mn-lt"/>
          <a:ea typeface="+mn-ea"/>
          <a:cs typeface="+mn-cs"/>
        </a:defRPr>
      </a:lvl3pPr>
      <a:lvl4pPr marL="7685921"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4pPr>
      <a:lvl5pPr marL="9881898"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5pPr>
      <a:lvl6pPr marL="12077875"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6pPr>
      <a:lvl7pPr marL="14273853"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7pPr>
      <a:lvl8pPr marL="16469830"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8pPr>
      <a:lvl9pPr marL="18665807"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9pPr>
    </p:bodyStyle>
    <p:otherStyle>
      <a:defPPr>
        <a:defRPr lang="en-US"/>
      </a:defPPr>
      <a:lvl1pPr marL="0" algn="l" defTabSz="4391955" rtl="0" eaLnBrk="1" latinLnBrk="0" hangingPunct="1">
        <a:defRPr sz="8646" kern="1200">
          <a:solidFill>
            <a:schemeClr val="tx1"/>
          </a:solidFill>
          <a:latin typeface="+mn-lt"/>
          <a:ea typeface="+mn-ea"/>
          <a:cs typeface="+mn-cs"/>
        </a:defRPr>
      </a:lvl1pPr>
      <a:lvl2pPr marL="2195977" algn="l" defTabSz="4391955" rtl="0" eaLnBrk="1" latinLnBrk="0" hangingPunct="1">
        <a:defRPr sz="8646" kern="1200">
          <a:solidFill>
            <a:schemeClr val="tx1"/>
          </a:solidFill>
          <a:latin typeface="+mn-lt"/>
          <a:ea typeface="+mn-ea"/>
          <a:cs typeface="+mn-cs"/>
        </a:defRPr>
      </a:lvl2pPr>
      <a:lvl3pPr marL="4391955" algn="l" defTabSz="4391955" rtl="0" eaLnBrk="1" latinLnBrk="0" hangingPunct="1">
        <a:defRPr sz="8646" kern="1200">
          <a:solidFill>
            <a:schemeClr val="tx1"/>
          </a:solidFill>
          <a:latin typeface="+mn-lt"/>
          <a:ea typeface="+mn-ea"/>
          <a:cs typeface="+mn-cs"/>
        </a:defRPr>
      </a:lvl3pPr>
      <a:lvl4pPr marL="6587932" algn="l" defTabSz="4391955" rtl="0" eaLnBrk="1" latinLnBrk="0" hangingPunct="1">
        <a:defRPr sz="8646" kern="1200">
          <a:solidFill>
            <a:schemeClr val="tx1"/>
          </a:solidFill>
          <a:latin typeface="+mn-lt"/>
          <a:ea typeface="+mn-ea"/>
          <a:cs typeface="+mn-cs"/>
        </a:defRPr>
      </a:lvl4pPr>
      <a:lvl5pPr marL="8783909" algn="l" defTabSz="4391955" rtl="0" eaLnBrk="1" latinLnBrk="0" hangingPunct="1">
        <a:defRPr sz="8646" kern="1200">
          <a:solidFill>
            <a:schemeClr val="tx1"/>
          </a:solidFill>
          <a:latin typeface="+mn-lt"/>
          <a:ea typeface="+mn-ea"/>
          <a:cs typeface="+mn-cs"/>
        </a:defRPr>
      </a:lvl5pPr>
      <a:lvl6pPr marL="10979887" algn="l" defTabSz="4391955" rtl="0" eaLnBrk="1" latinLnBrk="0" hangingPunct="1">
        <a:defRPr sz="8646" kern="1200">
          <a:solidFill>
            <a:schemeClr val="tx1"/>
          </a:solidFill>
          <a:latin typeface="+mn-lt"/>
          <a:ea typeface="+mn-ea"/>
          <a:cs typeface="+mn-cs"/>
        </a:defRPr>
      </a:lvl6pPr>
      <a:lvl7pPr marL="13175864" algn="l" defTabSz="4391955" rtl="0" eaLnBrk="1" latinLnBrk="0" hangingPunct="1">
        <a:defRPr sz="8646" kern="1200">
          <a:solidFill>
            <a:schemeClr val="tx1"/>
          </a:solidFill>
          <a:latin typeface="+mn-lt"/>
          <a:ea typeface="+mn-ea"/>
          <a:cs typeface="+mn-cs"/>
        </a:defRPr>
      </a:lvl7pPr>
      <a:lvl8pPr marL="15371841" algn="l" defTabSz="4391955" rtl="0" eaLnBrk="1" latinLnBrk="0" hangingPunct="1">
        <a:defRPr sz="8646" kern="1200">
          <a:solidFill>
            <a:schemeClr val="tx1"/>
          </a:solidFill>
          <a:latin typeface="+mn-lt"/>
          <a:ea typeface="+mn-ea"/>
          <a:cs typeface="+mn-cs"/>
        </a:defRPr>
      </a:lvl8pPr>
      <a:lvl9pPr marL="17567819" algn="l" defTabSz="4391955" rtl="0" eaLnBrk="1" latinLnBrk="0" hangingPunct="1">
        <a:defRPr sz="8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3" Type="http://schemas.openxmlformats.org/officeDocument/2006/relationships/hyperlink" Target="https://www.w3schools.com/bootstrap/bootstrap_ref_css_forms.asp" TargetMode="External"/><Relationship Id="rId7" Type="http://schemas.openxmlformats.org/officeDocument/2006/relationships/image" Target="../media/image2.jpeg"/><Relationship Id="rId12" Type="http://schemas.openxmlformats.org/officeDocument/2006/relationships/image" Target="../media/image7.png"/><Relationship Id="rId2" Type="http://schemas.openxmlformats.org/officeDocument/2006/relationships/hyperlink" Target="https://getbootstrap.com/"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www.w3schools.com/tags/" TargetMode="External"/><Relationship Id="rId10" Type="http://schemas.openxmlformats.org/officeDocument/2006/relationships/image" Target="../media/image5.png"/><Relationship Id="rId4" Type="http://schemas.openxmlformats.org/officeDocument/2006/relationships/hyperlink" Target="https://www.w3schools.com/references/index.php"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9" name="Text Box 241">
            <a:extLst>
              <a:ext uri="{FF2B5EF4-FFF2-40B4-BE49-F238E27FC236}">
                <a16:creationId xmlns:a16="http://schemas.microsoft.com/office/drawing/2014/main" id="{43877622-8AA6-4933-966A-B966097756EF}"/>
              </a:ext>
            </a:extLst>
          </p:cNvPr>
          <p:cNvSpPr txBox="1">
            <a:spLocks noChangeArrowheads="1"/>
          </p:cNvSpPr>
          <p:nvPr/>
        </p:nvSpPr>
        <p:spPr bwMode="auto">
          <a:xfrm>
            <a:off x="685800" y="685800"/>
            <a:ext cx="42519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000" b="1" i="1" u="sng" dirty="0">
              <a:latin typeface="Arial"/>
              <a:ea typeface="SimSun" pitchFamily="2" charset="-122"/>
            </a:endParaRPr>
          </a:p>
        </p:txBody>
      </p:sp>
      <p:sp>
        <p:nvSpPr>
          <p:cNvPr id="30" name="Text Placeholder 5">
            <a:extLst>
              <a:ext uri="{FF2B5EF4-FFF2-40B4-BE49-F238E27FC236}">
                <a16:creationId xmlns:a16="http://schemas.microsoft.com/office/drawing/2014/main" id="{BBDAFB6A-9AC4-4958-BB7B-733D3BAE9C9D}"/>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05">
              <a:spcBef>
                <a:spcPct val="20000"/>
              </a:spcBef>
              <a:defRPr/>
            </a:pPr>
            <a:r>
              <a:rPr lang="en-US" sz="8000" dirty="0" err="1">
                <a:solidFill>
                  <a:schemeClr val="bg1"/>
                </a:solidFill>
              </a:rPr>
              <a:t>Kreekarvat</a:t>
            </a:r>
            <a:r>
              <a:rPr lang="en-US" sz="8000" dirty="0">
                <a:solidFill>
                  <a:schemeClr val="bg1"/>
                </a:solidFill>
              </a:rPr>
              <a:t> Technologies Website</a:t>
            </a:r>
          </a:p>
          <a:p>
            <a:pPr algn="ctr" defTabSz="3761005">
              <a:spcBef>
                <a:spcPct val="20000"/>
              </a:spcBef>
              <a:defRPr/>
            </a:pPr>
            <a:r>
              <a:rPr lang="en-US" sz="5400" b="1" dirty="0">
                <a:solidFill>
                  <a:schemeClr val="bg1"/>
                </a:solidFill>
                <a:latin typeface="Quattrocento" panose="02020802030000000404" pitchFamily="18" charset="0"/>
              </a:rPr>
              <a:t>Nidhi D</a:t>
            </a:r>
          </a:p>
          <a:p>
            <a:pPr algn="ctr" defTabSz="3761005">
              <a:spcBef>
                <a:spcPct val="20000"/>
              </a:spcBef>
              <a:defRPr/>
            </a:pPr>
            <a:r>
              <a:rPr lang="en-US" sz="4800" b="1" dirty="0">
                <a:solidFill>
                  <a:schemeClr val="bg1"/>
                </a:solidFill>
                <a:latin typeface="Quattrocento" panose="02020802030000000404" pitchFamily="18" charset="0"/>
              </a:rPr>
              <a:t>Under the Guidance: Mrs. Vidya </a:t>
            </a:r>
            <a:r>
              <a:rPr lang="en-US" sz="4800" b="1" dirty="0" err="1">
                <a:solidFill>
                  <a:schemeClr val="bg1"/>
                </a:solidFill>
                <a:latin typeface="Quattrocento" panose="02020802030000000404" pitchFamily="18" charset="0"/>
              </a:rPr>
              <a:t>Myageri</a:t>
            </a:r>
            <a:endParaRPr lang="en-US" sz="4800" b="1" dirty="0">
              <a:solidFill>
                <a:schemeClr val="bg1"/>
              </a:solidFill>
              <a:latin typeface="Quattrocento" panose="02020802030000000404" pitchFamily="18" charset="0"/>
            </a:endParaRPr>
          </a:p>
          <a:p>
            <a:pPr algn="ctr" defTabSz="3761005">
              <a:spcBef>
                <a:spcPct val="20000"/>
              </a:spcBef>
              <a:defRPr/>
            </a:pPr>
            <a:endParaRPr lang="en-US" sz="4000" b="1" dirty="0">
              <a:solidFill>
                <a:schemeClr val="bg1"/>
              </a:solidFill>
              <a:effectLst/>
              <a:latin typeface="Quattrocento" panose="02020802030000000404" pitchFamily="18" charset="0"/>
            </a:endParaRPr>
          </a:p>
        </p:txBody>
      </p:sp>
      <p:sp>
        <p:nvSpPr>
          <p:cNvPr id="31" name="Text Placeholder 5">
            <a:extLst>
              <a:ext uri="{FF2B5EF4-FFF2-40B4-BE49-F238E27FC236}">
                <a16:creationId xmlns:a16="http://schemas.microsoft.com/office/drawing/2014/main" id="{BD731DEE-BC36-4E99-8DC4-5F19F1516E71}"/>
              </a:ext>
            </a:extLst>
          </p:cNvPr>
          <p:cNvSpPr txBox="1"/>
          <p:nvPr/>
        </p:nvSpPr>
        <p:spPr>
          <a:xfrm>
            <a:off x="3657600" y="4352496"/>
            <a:ext cx="36576000" cy="1828193"/>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400" b="1" dirty="0">
                <a:solidFill>
                  <a:schemeClr val="bg1"/>
                </a:solidFill>
                <a:effectLst/>
                <a:latin typeface="Quattrocento" panose="02020802030000000404" pitchFamily="18" charset="0"/>
                <a:cs typeface="Arial" pitchFamily="34" charset="0"/>
              </a:rPr>
              <a:t>Department of </a:t>
            </a:r>
            <a:r>
              <a:rPr lang="en-US" sz="5400" b="1" dirty="0">
                <a:solidFill>
                  <a:schemeClr val="bg1"/>
                </a:solidFill>
                <a:latin typeface="Quattrocento" panose="02020802030000000404" pitchFamily="18" charset="0"/>
                <a:cs typeface="Arial" pitchFamily="34" charset="0"/>
              </a:rPr>
              <a:t>Computer Science and</a:t>
            </a:r>
            <a:r>
              <a:rPr lang="en-US" sz="5400" b="1" dirty="0">
                <a:solidFill>
                  <a:schemeClr val="bg1"/>
                </a:solidFill>
                <a:effectLst/>
                <a:latin typeface="Quattrocento" panose="02020802030000000404" pitchFamily="18" charset="0"/>
                <a:cs typeface="Arial" pitchFamily="34" charset="0"/>
              </a:rPr>
              <a:t> Engineering</a:t>
            </a:r>
          </a:p>
          <a:p>
            <a:pPr algn="ctr">
              <a:defRPr/>
            </a:pPr>
            <a:r>
              <a:rPr lang="en-US" sz="5400" b="1" dirty="0">
                <a:solidFill>
                  <a:schemeClr val="bg1"/>
                </a:solidFill>
                <a:effectLst/>
                <a:latin typeface="Quattrocento" panose="02020802030000000404" pitchFamily="18" charset="0"/>
                <a:cs typeface="Arial" pitchFamily="34" charset="0"/>
              </a:rPr>
              <a:t>A J Institute of Engineering and Technology (IC202115628)</a:t>
            </a:r>
          </a:p>
        </p:txBody>
      </p:sp>
      <p:sp>
        <p:nvSpPr>
          <p:cNvPr id="32" name="Rectangle 31">
            <a:extLst>
              <a:ext uri="{FF2B5EF4-FFF2-40B4-BE49-F238E27FC236}">
                <a16:creationId xmlns:a16="http://schemas.microsoft.com/office/drawing/2014/main" id="{175B47E0-DB70-424E-A3AB-D8E566E468E8}"/>
              </a:ext>
            </a:extLst>
          </p:cNvPr>
          <p:cNvSpPr/>
          <p:nvPr/>
        </p:nvSpPr>
        <p:spPr>
          <a:xfrm>
            <a:off x="660482" y="8001000"/>
            <a:ext cx="10058400" cy="9000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4000" b="0" i="0" dirty="0" err="1">
                <a:solidFill>
                  <a:schemeClr val="tx1"/>
                </a:solidFill>
                <a:effectLst/>
                <a:latin typeface="-apple-system"/>
              </a:rPr>
              <a:t>KreeKarvat</a:t>
            </a:r>
            <a:r>
              <a:rPr lang="en-US" sz="4000" b="0" i="0" dirty="0">
                <a:solidFill>
                  <a:schemeClr val="tx1"/>
                </a:solidFill>
                <a:effectLst/>
                <a:latin typeface="-apple-system"/>
              </a:rPr>
              <a:t> Technologies: Empowering startups with innovative web solutions. We specialize in cutting-edge web development, design, and digital marketing services to elevate your online presence. From responsive websites to custom web applications, we deliver tailored solutions that drive growth and success for businesses of all sizes.</a:t>
            </a:r>
            <a:endParaRPr lang="en-US" sz="4000" dirty="0">
              <a:solidFill>
                <a:schemeClr val="tx1"/>
              </a:solidFill>
              <a:latin typeface="+mj-lt"/>
            </a:endParaRPr>
          </a:p>
        </p:txBody>
      </p:sp>
      <p:sp>
        <p:nvSpPr>
          <p:cNvPr id="34" name="Rectangle 10">
            <a:extLst>
              <a:ext uri="{FF2B5EF4-FFF2-40B4-BE49-F238E27FC236}">
                <a16:creationId xmlns:a16="http://schemas.microsoft.com/office/drawing/2014/main" id="{85A20832-4B93-4EBE-A4E5-E1BBE3560FB7}"/>
              </a:ext>
            </a:extLst>
          </p:cNvPr>
          <p:cNvSpPr>
            <a:spLocks noChangeArrowheads="1"/>
          </p:cNvSpPr>
          <p:nvPr/>
        </p:nvSpPr>
        <p:spPr bwMode="auto">
          <a:xfrm>
            <a:off x="660482" y="7471322"/>
            <a:ext cx="10058400" cy="1292457"/>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487">
              <a:defRPr/>
            </a:pPr>
            <a:r>
              <a:rPr lang="en-US" sz="4000" b="1" dirty="0">
                <a:solidFill>
                  <a:schemeClr val="bg1"/>
                </a:solidFill>
                <a:effectLst/>
                <a:latin typeface="Quattrocento" panose="02020802030000000404" pitchFamily="18" charset="0"/>
              </a:rPr>
              <a:t>Abstract</a:t>
            </a:r>
          </a:p>
        </p:txBody>
      </p:sp>
      <p:sp>
        <p:nvSpPr>
          <p:cNvPr id="35" name="Rectangle 34">
            <a:extLst>
              <a:ext uri="{FF2B5EF4-FFF2-40B4-BE49-F238E27FC236}">
                <a16:creationId xmlns:a16="http://schemas.microsoft.com/office/drawing/2014/main" id="{ABFFA62B-E154-4B93-9E45-9FD9078D4116}"/>
              </a:ext>
            </a:extLst>
          </p:cNvPr>
          <p:cNvSpPr/>
          <p:nvPr/>
        </p:nvSpPr>
        <p:spPr>
          <a:xfrm>
            <a:off x="11488502" y="800099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4000" dirty="0">
              <a:solidFill>
                <a:schemeClr val="tx1"/>
              </a:solidFill>
              <a:latin typeface="+mj-lt"/>
            </a:endParaRPr>
          </a:p>
        </p:txBody>
      </p:sp>
      <p:sp>
        <p:nvSpPr>
          <p:cNvPr id="36" name="Rectangle 10">
            <a:extLst>
              <a:ext uri="{FF2B5EF4-FFF2-40B4-BE49-F238E27FC236}">
                <a16:creationId xmlns:a16="http://schemas.microsoft.com/office/drawing/2014/main" id="{D5059470-F6B1-44E3-BD21-4E6A91917FEE}"/>
              </a:ext>
            </a:extLst>
          </p:cNvPr>
          <p:cNvSpPr>
            <a:spLocks noChangeArrowheads="1"/>
          </p:cNvSpPr>
          <p:nvPr/>
        </p:nvSpPr>
        <p:spPr bwMode="auto">
          <a:xfrm>
            <a:off x="11488502" y="7471324"/>
            <a:ext cx="10058400" cy="1292455"/>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487">
              <a:defRPr/>
            </a:pPr>
            <a:r>
              <a:rPr lang="en-US" sz="4000" b="1" dirty="0">
                <a:solidFill>
                  <a:schemeClr val="bg1"/>
                </a:solidFill>
                <a:effectLst/>
                <a:latin typeface="Quattrocento" panose="02020802030000000404" pitchFamily="18" charset="0"/>
              </a:rPr>
              <a:t>Methodology</a:t>
            </a:r>
          </a:p>
        </p:txBody>
      </p:sp>
      <p:sp>
        <p:nvSpPr>
          <p:cNvPr id="37" name="Rectangle 36">
            <a:extLst>
              <a:ext uri="{FF2B5EF4-FFF2-40B4-BE49-F238E27FC236}">
                <a16:creationId xmlns:a16="http://schemas.microsoft.com/office/drawing/2014/main" id="{A853E36A-BB92-45B4-A1A2-255F88BA6082}"/>
              </a:ext>
            </a:extLst>
          </p:cNvPr>
          <p:cNvSpPr/>
          <p:nvPr/>
        </p:nvSpPr>
        <p:spPr>
          <a:xfrm>
            <a:off x="22316522" y="800099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4000" dirty="0">
              <a:solidFill>
                <a:schemeClr val="tx1"/>
              </a:solidFill>
              <a:latin typeface="+mj-lt"/>
            </a:endParaRPr>
          </a:p>
        </p:txBody>
      </p:sp>
      <p:sp>
        <p:nvSpPr>
          <p:cNvPr id="38" name="Rectangle 10">
            <a:extLst>
              <a:ext uri="{FF2B5EF4-FFF2-40B4-BE49-F238E27FC236}">
                <a16:creationId xmlns:a16="http://schemas.microsoft.com/office/drawing/2014/main" id="{B7D342EC-CA9D-460D-8B50-87742E74C7BD}"/>
              </a:ext>
            </a:extLst>
          </p:cNvPr>
          <p:cNvSpPr>
            <a:spLocks noChangeArrowheads="1"/>
          </p:cNvSpPr>
          <p:nvPr/>
        </p:nvSpPr>
        <p:spPr bwMode="auto">
          <a:xfrm>
            <a:off x="22316522" y="7471324"/>
            <a:ext cx="10058400" cy="1292455"/>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487">
              <a:defRPr/>
            </a:pPr>
            <a:r>
              <a:rPr lang="en-US" sz="4000" b="1" dirty="0">
                <a:solidFill>
                  <a:schemeClr val="bg1"/>
                </a:solidFill>
                <a:effectLst/>
                <a:latin typeface="Quattrocento" panose="02020802030000000404" pitchFamily="18" charset="0"/>
              </a:rPr>
              <a:t>Results</a:t>
            </a:r>
          </a:p>
        </p:txBody>
      </p:sp>
      <p:sp>
        <p:nvSpPr>
          <p:cNvPr id="39" name="Rectangle 38">
            <a:extLst>
              <a:ext uri="{FF2B5EF4-FFF2-40B4-BE49-F238E27FC236}">
                <a16:creationId xmlns:a16="http://schemas.microsoft.com/office/drawing/2014/main" id="{2D17DB27-1EB0-4738-803C-7CB07D0CCE08}"/>
              </a:ext>
            </a:extLst>
          </p:cNvPr>
          <p:cNvSpPr/>
          <p:nvPr/>
        </p:nvSpPr>
        <p:spPr>
          <a:xfrm>
            <a:off x="33144541" y="8001002"/>
            <a:ext cx="10058400" cy="15647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4000" dirty="0">
              <a:solidFill>
                <a:schemeClr val="tx1"/>
              </a:solidFill>
              <a:latin typeface="+mj-lt"/>
            </a:endParaRPr>
          </a:p>
        </p:txBody>
      </p:sp>
      <p:sp>
        <p:nvSpPr>
          <p:cNvPr id="40" name="Rectangle 10">
            <a:extLst>
              <a:ext uri="{FF2B5EF4-FFF2-40B4-BE49-F238E27FC236}">
                <a16:creationId xmlns:a16="http://schemas.microsoft.com/office/drawing/2014/main" id="{2ADE87BE-0D4A-4BCB-9DDA-0CE85F972F13}"/>
              </a:ext>
            </a:extLst>
          </p:cNvPr>
          <p:cNvSpPr>
            <a:spLocks noChangeArrowheads="1"/>
          </p:cNvSpPr>
          <p:nvPr/>
        </p:nvSpPr>
        <p:spPr bwMode="auto">
          <a:xfrm>
            <a:off x="33144541" y="7471324"/>
            <a:ext cx="10058400" cy="1292455"/>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487">
              <a:defRPr/>
            </a:pPr>
            <a:r>
              <a:rPr lang="en-US" sz="4000" b="1" dirty="0">
                <a:solidFill>
                  <a:schemeClr val="bg1"/>
                </a:solidFill>
                <a:effectLst/>
                <a:latin typeface="Quattrocento" panose="02020802030000000404" pitchFamily="18" charset="0"/>
              </a:rPr>
              <a:t>Conclusion</a:t>
            </a:r>
          </a:p>
        </p:txBody>
      </p:sp>
      <p:sp>
        <p:nvSpPr>
          <p:cNvPr id="41" name="Rectangle 40">
            <a:extLst>
              <a:ext uri="{FF2B5EF4-FFF2-40B4-BE49-F238E27FC236}">
                <a16:creationId xmlns:a16="http://schemas.microsoft.com/office/drawing/2014/main" id="{5E082BAE-DDF2-4CB3-BCBF-F5DABCAF46DB}"/>
              </a:ext>
            </a:extLst>
          </p:cNvPr>
          <p:cNvSpPr/>
          <p:nvPr/>
        </p:nvSpPr>
        <p:spPr>
          <a:xfrm>
            <a:off x="660482" y="18211800"/>
            <a:ext cx="10058400" cy="140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r>
              <a:rPr lang="en-US" sz="4000" dirty="0" err="1">
                <a:solidFill>
                  <a:schemeClr val="tx1"/>
                </a:solidFill>
              </a:rPr>
              <a:t>KreeKarvat</a:t>
            </a:r>
            <a:r>
              <a:rPr lang="en-US" sz="4000" dirty="0">
                <a:solidFill>
                  <a:schemeClr val="tx1"/>
                </a:solidFill>
              </a:rPr>
              <a:t> Technologies focuses on empowering startups and businesses by providing innovative and tailored web solutions. The project highlights the following:</a:t>
            </a:r>
          </a:p>
          <a:p>
            <a:pPr>
              <a:buFont typeface="Arial" panose="020B0604020202020204" pitchFamily="34" charset="0"/>
              <a:buChar char="•"/>
            </a:pPr>
            <a:r>
              <a:rPr lang="en-US" sz="4000" b="1" dirty="0">
                <a:solidFill>
                  <a:schemeClr val="tx1"/>
                </a:solidFill>
              </a:rPr>
              <a:t>Core Expertise:</a:t>
            </a:r>
            <a:r>
              <a:rPr lang="en-US" sz="4000" dirty="0">
                <a:solidFill>
                  <a:schemeClr val="tx1"/>
                </a:solidFill>
              </a:rPr>
              <a:t> Specializes in cutting-edge web development, creative design, and impactful digital marketing.</a:t>
            </a:r>
          </a:p>
          <a:p>
            <a:pPr>
              <a:buFont typeface="Arial" panose="020B0604020202020204" pitchFamily="34" charset="0"/>
              <a:buChar char="•"/>
            </a:pPr>
            <a:r>
              <a:rPr lang="en-US" sz="4000" b="1" dirty="0">
                <a:solidFill>
                  <a:schemeClr val="tx1"/>
                </a:solidFill>
              </a:rPr>
              <a:t>Service Offering:</a:t>
            </a:r>
            <a:r>
              <a:rPr lang="en-US" sz="4000" dirty="0">
                <a:solidFill>
                  <a:schemeClr val="tx1"/>
                </a:solidFill>
              </a:rPr>
              <a:t> Delivers responsive websites, custom web applications, and optimized digital strategies to enhance online presence.</a:t>
            </a:r>
          </a:p>
          <a:p>
            <a:pPr>
              <a:buFont typeface="Arial" panose="020B0604020202020204" pitchFamily="34" charset="0"/>
              <a:buChar char="•"/>
            </a:pPr>
            <a:r>
              <a:rPr lang="en-US" sz="4000" b="1" dirty="0">
                <a:solidFill>
                  <a:schemeClr val="tx1"/>
                </a:solidFill>
              </a:rPr>
              <a:t>Goal:</a:t>
            </a:r>
            <a:r>
              <a:rPr lang="en-US" sz="4000" dirty="0">
                <a:solidFill>
                  <a:schemeClr val="tx1"/>
                </a:solidFill>
              </a:rPr>
              <a:t> Drives business growth and success by offering personalized solutions to meet diverse client needs, regardless of business size.</a:t>
            </a:r>
          </a:p>
        </p:txBody>
      </p:sp>
      <p:sp>
        <p:nvSpPr>
          <p:cNvPr id="42" name="Rectangle 10">
            <a:extLst>
              <a:ext uri="{FF2B5EF4-FFF2-40B4-BE49-F238E27FC236}">
                <a16:creationId xmlns:a16="http://schemas.microsoft.com/office/drawing/2014/main" id="{94BD80BA-566F-4F4D-BF3F-AE9781B402C6}"/>
              </a:ext>
            </a:extLst>
          </p:cNvPr>
          <p:cNvSpPr>
            <a:spLocks noChangeArrowheads="1"/>
          </p:cNvSpPr>
          <p:nvPr/>
        </p:nvSpPr>
        <p:spPr bwMode="auto">
          <a:xfrm>
            <a:off x="660482" y="17769978"/>
            <a:ext cx="10058400" cy="1356222"/>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487">
              <a:defRPr/>
            </a:pPr>
            <a:r>
              <a:rPr lang="en-US" sz="4000" b="1" dirty="0">
                <a:solidFill>
                  <a:schemeClr val="bg1"/>
                </a:solidFill>
                <a:effectLst/>
                <a:latin typeface="Quattrocento" panose="02020802030000000404" pitchFamily="18" charset="0"/>
              </a:rPr>
              <a:t>Introduction</a:t>
            </a:r>
          </a:p>
        </p:txBody>
      </p:sp>
      <p:sp>
        <p:nvSpPr>
          <p:cNvPr id="43" name="Rectangle 42">
            <a:extLst>
              <a:ext uri="{FF2B5EF4-FFF2-40B4-BE49-F238E27FC236}">
                <a16:creationId xmlns:a16="http://schemas.microsoft.com/office/drawing/2014/main" id="{C87C1EBB-4AA8-47E5-AA37-D8D86A51E38F}"/>
              </a:ext>
            </a:extLst>
          </p:cNvPr>
          <p:cNvSpPr/>
          <p:nvPr/>
        </p:nvSpPr>
        <p:spPr>
          <a:xfrm>
            <a:off x="33116521" y="24917397"/>
            <a:ext cx="10058400" cy="7315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4000" dirty="0">
                <a:solidFill>
                  <a:schemeClr val="tx1"/>
                </a:solidFill>
                <a:latin typeface="+mj-lt"/>
                <a:hlinkClick r:id="rId2"/>
              </a:rPr>
              <a:t>https://getbootstrap.com/</a:t>
            </a:r>
            <a:endParaRPr lang="en-US" sz="4000" dirty="0">
              <a:solidFill>
                <a:schemeClr val="tx1"/>
              </a:solidFill>
              <a:latin typeface="+mj-lt"/>
            </a:endParaRPr>
          </a:p>
          <a:p>
            <a:pPr algn="ctr"/>
            <a:endParaRPr lang="en-US" sz="4000" dirty="0">
              <a:solidFill>
                <a:schemeClr val="tx1"/>
              </a:solidFill>
              <a:latin typeface="+mj-lt"/>
            </a:endParaRPr>
          </a:p>
          <a:p>
            <a:pPr algn="ctr"/>
            <a:r>
              <a:rPr lang="en-US" sz="4000" dirty="0">
                <a:solidFill>
                  <a:schemeClr val="tx1"/>
                </a:solidFill>
                <a:latin typeface="+mj-lt"/>
                <a:hlinkClick r:id="rId3"/>
              </a:rPr>
              <a:t>https://www.w3schools.com/bootstrap/bootstrap_ref_css_forms.asp</a:t>
            </a:r>
            <a:endParaRPr lang="en-US" sz="4000" dirty="0">
              <a:solidFill>
                <a:schemeClr val="tx1"/>
              </a:solidFill>
              <a:latin typeface="+mj-lt"/>
            </a:endParaRPr>
          </a:p>
          <a:p>
            <a:pPr algn="ctr"/>
            <a:r>
              <a:rPr lang="en-US" sz="4000" dirty="0">
                <a:solidFill>
                  <a:schemeClr val="tx1"/>
                </a:solidFill>
                <a:latin typeface="+mj-lt"/>
                <a:hlinkClick r:id="rId4"/>
              </a:rPr>
              <a:t>https://www.w3schools.com/references/index.php</a:t>
            </a:r>
            <a:endParaRPr lang="en-US" sz="4000" dirty="0">
              <a:solidFill>
                <a:schemeClr val="tx1"/>
              </a:solidFill>
              <a:latin typeface="+mj-lt"/>
            </a:endParaRPr>
          </a:p>
          <a:p>
            <a:pPr algn="ctr"/>
            <a:r>
              <a:rPr lang="en-US" sz="4000" dirty="0">
                <a:solidFill>
                  <a:schemeClr val="tx1"/>
                </a:solidFill>
                <a:latin typeface="+mj-lt"/>
                <a:hlinkClick r:id="rId5"/>
              </a:rPr>
              <a:t>https://www.w3schools.com/tags/</a:t>
            </a:r>
            <a:endParaRPr lang="en-US" sz="4000" dirty="0">
              <a:solidFill>
                <a:schemeClr val="tx1"/>
              </a:solidFill>
              <a:latin typeface="+mj-lt"/>
            </a:endParaRPr>
          </a:p>
          <a:p>
            <a:pPr algn="ctr"/>
            <a:endParaRPr lang="en-US" sz="4000" dirty="0">
              <a:solidFill>
                <a:schemeClr val="tx1"/>
              </a:solidFill>
              <a:latin typeface="+mj-lt"/>
            </a:endParaRPr>
          </a:p>
        </p:txBody>
      </p:sp>
      <p:sp>
        <p:nvSpPr>
          <p:cNvPr id="44" name="TextBox 19">
            <a:extLst>
              <a:ext uri="{FF2B5EF4-FFF2-40B4-BE49-F238E27FC236}">
                <a16:creationId xmlns:a16="http://schemas.microsoft.com/office/drawing/2014/main" id="{412BE432-FEE3-4CB4-92F2-6CEC895EF791}"/>
              </a:ext>
            </a:extLst>
          </p:cNvPr>
          <p:cNvSpPr txBox="1">
            <a:spLocks noChangeArrowheads="1"/>
          </p:cNvSpPr>
          <p:nvPr/>
        </p:nvSpPr>
        <p:spPr bwMode="auto">
          <a:xfrm>
            <a:off x="33377113" y="25679403"/>
            <a:ext cx="9598176" cy="74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4000" dirty="0">
              <a:effectLst/>
              <a:latin typeface="Quattrocento Sans" panose="020B0502050000020003" pitchFamily="34" charset="0"/>
              <a:cs typeface="Arial" pitchFamily="34" charset="0"/>
            </a:endParaRPr>
          </a:p>
        </p:txBody>
      </p:sp>
      <p:sp>
        <p:nvSpPr>
          <p:cNvPr id="45" name="Rectangle 10">
            <a:extLst>
              <a:ext uri="{FF2B5EF4-FFF2-40B4-BE49-F238E27FC236}">
                <a16:creationId xmlns:a16="http://schemas.microsoft.com/office/drawing/2014/main" id="{70218574-C289-48DD-A694-419B42F507FF}"/>
              </a:ext>
            </a:extLst>
          </p:cNvPr>
          <p:cNvSpPr>
            <a:spLocks noChangeArrowheads="1"/>
          </p:cNvSpPr>
          <p:nvPr/>
        </p:nvSpPr>
        <p:spPr bwMode="auto">
          <a:xfrm>
            <a:off x="33144541" y="23624943"/>
            <a:ext cx="10058400" cy="1292455"/>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487">
              <a:defRPr/>
            </a:pPr>
            <a:r>
              <a:rPr lang="en-US" sz="4000" b="1" dirty="0">
                <a:solidFill>
                  <a:schemeClr val="bg1"/>
                </a:solidFill>
                <a:effectLst/>
                <a:latin typeface="Quattrocento" panose="02020802030000000404" pitchFamily="18" charset="0"/>
              </a:rPr>
              <a:t>References</a:t>
            </a:r>
          </a:p>
        </p:txBody>
      </p:sp>
      <p:sp>
        <p:nvSpPr>
          <p:cNvPr id="48" name="TextBox 19">
            <a:extLst>
              <a:ext uri="{FF2B5EF4-FFF2-40B4-BE49-F238E27FC236}">
                <a16:creationId xmlns:a16="http://schemas.microsoft.com/office/drawing/2014/main" id="{48C70C39-0686-4CB6-8E0D-3B444C16DD40}"/>
              </a:ext>
            </a:extLst>
          </p:cNvPr>
          <p:cNvSpPr txBox="1">
            <a:spLocks noChangeArrowheads="1"/>
          </p:cNvSpPr>
          <p:nvPr/>
        </p:nvSpPr>
        <p:spPr bwMode="auto">
          <a:xfrm>
            <a:off x="22746266" y="9707272"/>
            <a:ext cx="9598176" cy="74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4000" dirty="0">
              <a:effectLst/>
              <a:latin typeface="Quattrocento Sans" panose="020B0502050000020003" pitchFamily="34" charset="0"/>
              <a:cs typeface="Arial" pitchFamily="34" charset="0"/>
            </a:endParaRPr>
          </a:p>
        </p:txBody>
      </p:sp>
      <p:pic>
        <p:nvPicPr>
          <p:cNvPr id="50" name="Picture 2" descr="Laxmi Memorial Education Trust® A J INSTITUTE OF ENGINEERING AND  TECHNOLOGY, MANGALURU NH-66, Kottara Chowki, Mangaluru -575006">
            <a:extLst>
              <a:ext uri="{FF2B5EF4-FFF2-40B4-BE49-F238E27FC236}">
                <a16:creationId xmlns:a16="http://schemas.microsoft.com/office/drawing/2014/main" id="{984902EF-68B5-46AA-A9FB-E177CB0B27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82" y="3532808"/>
            <a:ext cx="3771154" cy="32209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2" name="Picture 6" descr="Ref: MIC/IIC/2018/Program/01 Date: December 31, 2018 Dear IIC Member, Sub:  Facebook live session on “India First Leadership Ta">
            <a:extLst>
              <a:ext uri="{FF2B5EF4-FFF2-40B4-BE49-F238E27FC236}">
                <a16:creationId xmlns:a16="http://schemas.microsoft.com/office/drawing/2014/main" id="{9D6B6137-361E-4C80-B0DD-CAE30FCB27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93476" y="3504734"/>
            <a:ext cx="5334000" cy="322091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admin | Government of India, All India Council for Technical Education">
            <a:extLst>
              <a:ext uri="{FF2B5EF4-FFF2-40B4-BE49-F238E27FC236}">
                <a16:creationId xmlns:a16="http://schemas.microsoft.com/office/drawing/2014/main" id="{E25216DC-1FE2-4502-A942-30E8D0A292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19460" y="3560882"/>
            <a:ext cx="3733800" cy="322091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MoE | MoE Innovation Cell">
            <a:extLst>
              <a:ext uri="{FF2B5EF4-FFF2-40B4-BE49-F238E27FC236}">
                <a16:creationId xmlns:a16="http://schemas.microsoft.com/office/drawing/2014/main" id="{58866E47-952E-4D4D-B2F4-466B7053AFB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172" t="17905" r="6142" b="10644"/>
          <a:stretch/>
        </p:blipFill>
        <p:spPr bwMode="auto">
          <a:xfrm>
            <a:off x="4299289" y="3580934"/>
            <a:ext cx="5334000" cy="3220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88DA859-BFF2-B37B-C3BA-6EAFBE43EC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51647" y="11221254"/>
            <a:ext cx="8388150" cy="4350076"/>
          </a:xfrm>
          <a:prstGeom prst="rect">
            <a:avLst/>
          </a:prstGeom>
        </p:spPr>
      </p:pic>
      <p:pic>
        <p:nvPicPr>
          <p:cNvPr id="7" name="Picture 6">
            <a:extLst>
              <a:ext uri="{FF2B5EF4-FFF2-40B4-BE49-F238E27FC236}">
                <a16:creationId xmlns:a16="http://schemas.microsoft.com/office/drawing/2014/main" id="{3B217D6F-BEC6-0C2F-09B0-38855E0AA4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187833" y="16920369"/>
            <a:ext cx="8351964" cy="4127835"/>
          </a:xfrm>
          <a:prstGeom prst="rect">
            <a:avLst/>
          </a:prstGeom>
        </p:spPr>
      </p:pic>
      <p:pic>
        <p:nvPicPr>
          <p:cNvPr id="9" name="Picture 8">
            <a:extLst>
              <a:ext uri="{FF2B5EF4-FFF2-40B4-BE49-F238E27FC236}">
                <a16:creationId xmlns:a16="http://schemas.microsoft.com/office/drawing/2014/main" id="{CF1FA67A-9D5B-EC69-472C-D73DA20D92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169740" y="22344699"/>
            <a:ext cx="8351963" cy="3852941"/>
          </a:xfrm>
          <a:prstGeom prst="rect">
            <a:avLst/>
          </a:prstGeom>
        </p:spPr>
      </p:pic>
      <p:pic>
        <p:nvPicPr>
          <p:cNvPr id="13" name="Picture 12">
            <a:extLst>
              <a:ext uri="{FF2B5EF4-FFF2-40B4-BE49-F238E27FC236}">
                <a16:creationId xmlns:a16="http://schemas.microsoft.com/office/drawing/2014/main" id="{28212A4C-24DE-266E-AEE6-D88D7383DA9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133552" y="27101259"/>
            <a:ext cx="8388151" cy="4981133"/>
          </a:xfrm>
          <a:prstGeom prst="rect">
            <a:avLst/>
          </a:prstGeom>
        </p:spPr>
      </p:pic>
      <p:sp>
        <p:nvSpPr>
          <p:cNvPr id="14" name="Rectangle 1">
            <a:extLst>
              <a:ext uri="{FF2B5EF4-FFF2-40B4-BE49-F238E27FC236}">
                <a16:creationId xmlns:a16="http://schemas.microsoft.com/office/drawing/2014/main" id="{6526A2CF-4D48-5B42-9052-1B951C51620C}"/>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992073DF-B90D-E457-44CC-3551B4404722}"/>
              </a:ext>
            </a:extLst>
          </p:cNvPr>
          <p:cNvSpPr txBox="1"/>
          <p:nvPr/>
        </p:nvSpPr>
        <p:spPr>
          <a:xfrm>
            <a:off x="44095996" y="20582574"/>
            <a:ext cx="2286577" cy="1606898"/>
          </a:xfrm>
          <a:prstGeom prst="rect">
            <a:avLst/>
          </a:prstGeom>
          <a:noFill/>
        </p:spPr>
        <p:txBody>
          <a:bodyPr wrap="square" rtlCol="0">
            <a:spAutoFit/>
          </a:bodyPr>
          <a:lstStyle/>
          <a:p>
            <a:endParaRPr lang="en-IN" sz="4000" dirty="0"/>
          </a:p>
        </p:txBody>
      </p:sp>
      <p:sp>
        <p:nvSpPr>
          <p:cNvPr id="19" name="Rectangle 4">
            <a:extLst>
              <a:ext uri="{FF2B5EF4-FFF2-40B4-BE49-F238E27FC236}">
                <a16:creationId xmlns:a16="http://schemas.microsoft.com/office/drawing/2014/main" id="{E8C9ADDE-9283-BC84-0713-526DC9798C1B}"/>
              </a:ext>
            </a:extLst>
          </p:cNvPr>
          <p:cNvSpPr>
            <a:spLocks noChangeArrowheads="1"/>
          </p:cNvSpPr>
          <p:nvPr/>
        </p:nvSpPr>
        <p:spPr bwMode="auto">
          <a:xfrm>
            <a:off x="33469947" y="9079421"/>
            <a:ext cx="8614147" cy="1425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Client-Centric Approach:</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ReeKarvat</a:t>
            </a:r>
            <a:r>
              <a:rPr kumimoji="0" lang="en-US" altLang="en-US" sz="4000" b="0" i="0" u="none" strike="noStrike" cap="none" normalizeH="0" baseline="0" dirty="0">
                <a:ln>
                  <a:noFill/>
                </a:ln>
                <a:solidFill>
                  <a:schemeClr val="tx1"/>
                </a:solidFill>
                <a:effectLst/>
                <a:latin typeface="Arial" panose="020B0604020202020204" pitchFamily="34" charset="0"/>
              </a:rPr>
              <a:t> Technologies tailors solutions specifically to the needs of startups and businesses of all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Comprehensive Services:</a:t>
            </a:r>
            <a:r>
              <a:rPr kumimoji="0" lang="en-US" altLang="en-US" sz="4000" b="0" i="0" u="none" strike="noStrike" cap="none" normalizeH="0" baseline="0" dirty="0">
                <a:ln>
                  <a:noFill/>
                </a:ln>
                <a:solidFill>
                  <a:schemeClr val="tx1"/>
                </a:solidFill>
                <a:effectLst/>
                <a:latin typeface="Arial" panose="020B0604020202020204" pitchFamily="34" charset="0"/>
              </a:rPr>
              <a:t> Provides a full range of services from responsive web development to custom web applications and digital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Focus on Growth:</a:t>
            </a:r>
            <a:r>
              <a:rPr kumimoji="0" lang="en-US" altLang="en-US" sz="4000" b="0" i="0" u="none" strike="noStrike" cap="none" normalizeH="0" baseline="0" dirty="0">
                <a:ln>
                  <a:noFill/>
                </a:ln>
                <a:solidFill>
                  <a:schemeClr val="tx1"/>
                </a:solidFill>
                <a:effectLst/>
                <a:latin typeface="Arial" panose="020B0604020202020204" pitchFamily="34" charset="0"/>
              </a:rPr>
              <a:t> Aims to elevate clients’ online presence and drive business growth through innovative and effective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Commitment to Innovation:</a:t>
            </a:r>
            <a:r>
              <a:rPr kumimoji="0" lang="en-US" altLang="en-US" sz="4000" b="0" i="0" u="none" strike="noStrike" cap="none" normalizeH="0" baseline="0" dirty="0">
                <a:ln>
                  <a:noFill/>
                </a:ln>
                <a:solidFill>
                  <a:schemeClr val="tx1"/>
                </a:solidFill>
                <a:effectLst/>
                <a:latin typeface="Arial" panose="020B0604020202020204" pitchFamily="34" charset="0"/>
              </a:rPr>
              <a:t> Emphasizes cutting-edge technologies and creative design to ensure the success and longevity of digital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Scalable Solutions:</a:t>
            </a:r>
            <a:r>
              <a:rPr kumimoji="0" lang="en-US" altLang="en-US" sz="4000" b="0" i="0" u="none" strike="noStrike" cap="none" normalizeH="0" baseline="0" dirty="0">
                <a:ln>
                  <a:noFill/>
                </a:ln>
                <a:solidFill>
                  <a:schemeClr val="tx1"/>
                </a:solidFill>
                <a:effectLst/>
                <a:latin typeface="Arial" panose="020B0604020202020204" pitchFamily="34" charset="0"/>
              </a:rPr>
              <a:t> Delivers solutions that are adaptable to the evolving needs of businesses, helping them stay competitive in the digital space. </a:t>
            </a:r>
          </a:p>
        </p:txBody>
      </p:sp>
      <p:pic>
        <p:nvPicPr>
          <p:cNvPr id="21" name="Picture 20">
            <a:extLst>
              <a:ext uri="{FF2B5EF4-FFF2-40B4-BE49-F238E27FC236}">
                <a16:creationId xmlns:a16="http://schemas.microsoft.com/office/drawing/2014/main" id="{11A60055-BA18-BE53-C0DB-5C6CA37148A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268200" y="9262888"/>
            <a:ext cx="8929475" cy="20225353"/>
          </a:xfrm>
          <a:prstGeom prst="rect">
            <a:avLst/>
          </a:prstGeom>
        </p:spPr>
      </p:pic>
    </p:spTree>
    <p:extLst>
      <p:ext uri="{BB962C8B-B14F-4D97-AF65-F5344CB8AC3E}">
        <p14:creationId xmlns:p14="http://schemas.microsoft.com/office/powerpoint/2010/main" val="1549962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321</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-apple-system</vt:lpstr>
      <vt:lpstr>Arial</vt:lpstr>
      <vt:lpstr>Calibri</vt:lpstr>
      <vt:lpstr>Calibri Light</vt:lpstr>
      <vt:lpstr>Quattrocento</vt:lpstr>
      <vt:lpstr>Quattrocento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Gàuresh Pai</cp:lastModifiedBy>
  <cp:revision>7</cp:revision>
  <dcterms:created xsi:type="dcterms:W3CDTF">2023-06-13T05:06:35Z</dcterms:created>
  <dcterms:modified xsi:type="dcterms:W3CDTF">2024-12-05T17:25:10Z</dcterms:modified>
</cp:coreProperties>
</file>