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Poppins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  <p:embeddedFont>
      <p:font typeface="Roboto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CPRM - Centralized Patient &amp; Resource Management System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Smart Display System for Wenlock Hospital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483185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5458658"/>
            <a:ext cx="199108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928 Gauresh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9384"/>
            <a:ext cx="114507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The Challenge: 73 Disconnected Displays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0179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136225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Fragmented Display Management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98097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73 screens operate independently, causing inefficiency.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90179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136225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No Real-Time Synchronization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98097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Departments lack live data sharing, delaying actions.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90179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136225"/>
            <a:ext cx="31194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Emergency Alert Gaps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62664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Delayed responses due to alert system failures.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68027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4024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Department Silos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892879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Limited workflows hinder inter-department coordination.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5168027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982" y="5402461"/>
            <a:ext cx="3486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Patient Privacy Concerns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2982" y="5892879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Full names displayed, risking data protection compliance.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45469"/>
            <a:ext cx="112811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CPRM: Unifying Hospital Information 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2122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Smart Display Management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5669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Centralized control of all hospital screens.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12122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Real-Time Data Sync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05669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Ensures accurate, live information sharing.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121223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Privacy-First Token System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05669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Protects patient identity while enhancing access.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121223"/>
            <a:ext cx="284559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Intelligent Emergency Broadcast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41102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Rapid alerts to all locations.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326737"/>
            <a:ext cx="33197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Department Integration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6021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Seamless collaboration across units.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2835235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849886"/>
            <a:ext cx="126130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Admin Dashboard: Complete System Control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530906" y="4976693"/>
            <a:ext cx="43075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System-wide Analytics &amp; Alerts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467112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Monitor display status and emergency notifications.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56884" y="48988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194000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User Management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194000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Create, assign roles, and control access easily.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530906" y="6361509"/>
            <a:ext cx="50848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Department &amp; Display Configuration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530906" y="6851928"/>
            <a:ext cx="56424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Customize settings based on hospital needs.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56884" y="628364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194000" y="6361509"/>
            <a:ext cx="37917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Role-Based Access Control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8194000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Enhances security by defining user permissions.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0335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User Management: Role-Based Access Control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3791307"/>
            <a:ext cx="7556421" cy="2404586"/>
          </a:xfrm>
          <a:prstGeom prst="roundRect">
            <a:avLst>
              <a:gd name="adj" fmla="val 396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801410" y="3798927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028462" y="3942636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Staff Account Creation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917508" y="3942636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Role Assignment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02743" y="3942636"/>
            <a:ext cx="142398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Department Assignment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687979" y="3942636"/>
            <a:ext cx="14277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Status Monitoring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812149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462" y="4955858"/>
            <a:ext cx="14277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Admins, doctors, nurses setup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917508" y="4955858"/>
            <a:ext cx="14239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Admin, Doctor, Nurse roles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4802743" y="4955858"/>
            <a:ext cx="14239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Associate staff to correct units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687979" y="4955858"/>
            <a:ext cx="142779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Active, inactive, access status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0569" y="762953"/>
            <a:ext cx="7662863" cy="1322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Department Management: Organizational Structure</a:t>
            </a:r>
            <a:endParaRPr lang="en-US" sz="41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69" y="2402562"/>
            <a:ext cx="528876" cy="5288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3882" y="2528173"/>
            <a:ext cx="1584603" cy="661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Department Creation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533882" y="3316129"/>
            <a:ext cx="1584603" cy="10154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Setup new hospital units efficiently.</a:t>
            </a:r>
            <a:endParaRPr lang="en-US" sz="16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923" y="2402562"/>
            <a:ext cx="528876" cy="5288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176236" y="2528173"/>
            <a:ext cx="1584722" cy="661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Staff Assignment</a:t>
            </a:r>
            <a:endParaRPr lang="en-US" sz="2050" dirty="0"/>
          </a:p>
        </p:txBody>
      </p:sp>
      <p:sp>
        <p:nvSpPr>
          <p:cNvPr id="10" name="Text 5"/>
          <p:cNvSpPr/>
          <p:nvPr/>
        </p:nvSpPr>
        <p:spPr>
          <a:xfrm>
            <a:off x="4176236" y="3316129"/>
            <a:ext cx="1584722" cy="1353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Allocate personnel to departments precisely.</a:t>
            </a:r>
            <a:endParaRPr lang="en-US" sz="16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396" y="2402562"/>
            <a:ext cx="528876" cy="5288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818709" y="2528173"/>
            <a:ext cx="1584722" cy="661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Resource Allocation</a:t>
            </a:r>
            <a:endParaRPr lang="en-US" sz="2050" dirty="0"/>
          </a:p>
        </p:txBody>
      </p:sp>
      <p:sp>
        <p:nvSpPr>
          <p:cNvPr id="13" name="Text 7"/>
          <p:cNvSpPr/>
          <p:nvPr/>
        </p:nvSpPr>
        <p:spPr>
          <a:xfrm>
            <a:off x="6818709" y="3316129"/>
            <a:ext cx="1584722" cy="1353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Optimize equipment and supplies distribution.</a:t>
            </a:r>
            <a:endParaRPr lang="en-US" sz="165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69" y="5198983"/>
            <a:ext cx="528876" cy="52887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33882" y="5324594"/>
            <a:ext cx="1584603" cy="661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Display Config</a:t>
            </a:r>
            <a:endParaRPr lang="en-US" sz="2050" dirty="0"/>
          </a:p>
        </p:txBody>
      </p:sp>
      <p:sp>
        <p:nvSpPr>
          <p:cNvPr id="16" name="Text 9"/>
          <p:cNvSpPr/>
          <p:nvPr/>
        </p:nvSpPr>
        <p:spPr>
          <a:xfrm>
            <a:off x="1533882" y="6112550"/>
            <a:ext cx="1584603" cy="13539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Customize department-specific screen settings.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Display Management: 73 Screens, 1 Control Center</a:t>
            </a:r>
            <a:endParaRPr lang="en-US" sz="43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9835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Centralized Control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2098358" y="3018473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Manage all hospital displays from one interface.</a:t>
            </a:r>
            <a:endParaRPr lang="en-US" sz="17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98358" y="3866198"/>
            <a:ext cx="458914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Content Scheduling &amp; Distribution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2098358" y="4343757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Plan messages and update screens in real-time.</a:t>
            </a:r>
            <a:endParaRPr lang="en-US" sz="17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98358" y="5191482"/>
            <a:ext cx="414206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Emergency Alert Broadcasting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2098358" y="5669042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Instantly send critical alerts to all devices.</a:t>
            </a:r>
            <a:endParaRPr lang="en-US" sz="17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98358" y="6516767"/>
            <a:ext cx="346483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Display Health Monitoring</a:t>
            </a:r>
            <a:endParaRPr lang="en-US" sz="2150" dirty="0"/>
          </a:p>
        </p:txBody>
      </p:sp>
      <p:sp>
        <p:nvSpPr>
          <p:cNvPr id="16" name="Text 9"/>
          <p:cNvSpPr/>
          <p:nvPr/>
        </p:nvSpPr>
        <p:spPr>
          <a:xfrm>
            <a:off x="2098358" y="6994327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Track status and performance continuously.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9020" y="573762"/>
            <a:ext cx="7685961" cy="1301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Doctor Dashboard: Patient-Centered Care</a:t>
            </a:r>
            <a:endParaRPr lang="en-US" sz="4100" dirty="0"/>
          </a:p>
        </p:txBody>
      </p:sp>
      <p:sp>
        <p:nvSpPr>
          <p:cNvPr id="5" name="Shape 2"/>
          <p:cNvSpPr/>
          <p:nvPr/>
        </p:nvSpPr>
        <p:spPr>
          <a:xfrm>
            <a:off x="729020" y="2188012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45500" y="2396252"/>
            <a:ext cx="4743807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Patient &amp; Appointment Management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145500" y="2846546"/>
            <a:ext cx="726948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Streamlining scheduling and records access.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1041440" y="3594021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457920" y="3802261"/>
            <a:ext cx="3869531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Operating Theater Scheduling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1457920" y="4252555"/>
            <a:ext cx="695706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Optimize surgical workflows and resource use.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1353860" y="5000030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770340" y="5208270"/>
            <a:ext cx="2981206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Medical Record Access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1770340" y="5658564"/>
            <a:ext cx="6644640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Quick retrieval of patient history and data.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1666399" y="6406039"/>
            <a:ext cx="208240" cy="1249799"/>
          </a:xfrm>
          <a:prstGeom prst="roundRect">
            <a:avLst>
              <a:gd name="adj" fmla="val 42014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2082879" y="6614279"/>
            <a:ext cx="3217069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Emergency Coordination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2082879" y="7064573"/>
            <a:ext cx="6332101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Efficient response enabled through integrated alerts.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2025-06-12T19:37:04Z</dcterms:created>
  <dcterms:modified xsi:type="dcterms:W3CDTF">2025-06-12T19:37:04Z</dcterms:modified>
</cp:coreProperties>
</file>