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6" r:id="rId11"/>
    <p:sldId id="277" r:id="rId12"/>
    <p:sldId id="266" r:id="rId13"/>
    <p:sldId id="267" r:id="rId14"/>
    <p:sldId id="269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BF7D99-89B9-4A79-B676-F16FC0901D57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6BE58-1515-412A-B5FF-F654B3F2F0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434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6BE58-1515-412A-B5FF-F654B3F2F0E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9734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12CC6-FB0C-827F-E05D-85365B95D8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395486-9386-7E00-1B82-159D77F66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0682F9-42EE-16FB-0FEE-21236BE64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2021D-174E-5CC6-3326-7E96FA3E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0B1CE-D5E2-BE45-BD31-15B1E2021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10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AAC8-2F76-42FB-9077-3EDC40778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D52BD-B89C-14F5-378F-5434E7452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3570-FF63-BC18-441E-8C0CFCCC2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0FD06-E241-30D3-D41A-E05EC68E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8F10-C1F7-E551-CEC5-AA3CA110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429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2C93BF-0992-1143-022C-81AE1D5D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59672E-7458-697A-CCCB-CE0865F7D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92419-9EFE-95FA-0163-C3308FF1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138EA-6372-1148-13C2-1214E24DF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6235D-3B32-40CD-129F-1A53B539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29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8BBC-010C-F323-BE25-98B6818A6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0D860-DDBB-18D0-F0CC-C7977FAC7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B30F6-7A48-C223-6843-A2E96B65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D86AB-C068-AEB0-A647-1FF56395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35BA82-B8C3-8F1B-04C5-F787F0DEA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444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8B961-468F-4384-883B-8E0719CF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9D636-8B86-939C-A35E-D7CDA7AFA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12EBB-1B0C-DA6C-6A6E-4129C205F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CA64D-F0BC-F16E-28B7-EB6C85DD8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23CD1-0740-3BB1-EF83-3893A422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954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EFF0-111F-FEAD-326D-D19DA691F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571ED-7FCF-F565-06B0-799F62CF0B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532BE-8AE3-7D65-6BE2-16F8CE328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A0428-0143-9E52-341D-03328B4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9B3DC-3466-A9C5-B17C-1D51BA2F6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3E30A-BFEE-0628-C6E0-C44E5EFBB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81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987B-28A5-0155-7F69-B5543885E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4333B-A414-118A-A767-0ADD8DAE9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D081A-9F06-423E-C82F-01473A713E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45774-BC91-CAC8-D8DB-C69CFB980A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451696-B0B9-8637-9AD8-F08A991EDA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1A95E-767B-5D8B-F63C-88A4DCB35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3DE84-CA62-2A24-ACFA-6F3967BF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3C930-9EF9-8F29-905B-736CB4F5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278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4D05-5F5A-9B74-39A7-88FA1CC8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1AE17-600D-E5FA-71BE-E421C0976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D50613-7B2C-E9F0-A067-D945474D7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ADAAE-ED11-8BED-F7AD-F36999C23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31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B0FA3A-847C-E898-CD44-CE17A897D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332DA-DA86-C5EB-7235-D75D56D0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E0D65E-CD79-632B-58EA-5A8C8F1E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95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28C04-2712-2A4F-9EF5-9B2253062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B10EA-17D8-3D95-19A0-913E424B3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8A1CDB-BED5-B9BE-EDC5-9CFB218316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2FDA6-599D-0A93-66BF-FCE50C65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093CE7-0260-6F83-58B3-3C18CA13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52AF-5D72-AC28-4AD6-CB4C9EACB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0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4F48D-672C-BCBE-7BB7-1835AAD1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DE491-3AA4-4E83-BAE8-9C294274F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63228-4206-D6F4-D59F-39D56F67A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395162-6B38-DFA9-081B-0FF48BBD6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546DF-CD48-F8CD-8F67-EB47CE22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6A05A-DE5F-E35F-1805-7C4A003E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85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4A608E-810D-5778-FE00-53B24BDE5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B412-EC4F-7BBF-B3B7-CDA37063F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B940-F77D-B563-9E25-97D99F5274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F98534-1F4B-4C3E-83C9-3E684942F37D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70D61-BEE1-92A0-C20A-0DACB1771D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4B2F2-5444-E31C-4D28-0016401F0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62F86-BD31-4E51-9B51-3C14499B3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48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5733-F0BA-DDAC-D65C-3B4AC7CAA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Problems on Ages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38A1-7D54-07DE-CCCD-C6235C641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Past (ago/before) Present (After/Hence) Future</a:t>
            </a:r>
          </a:p>
          <a:p>
            <a:pPr marL="0" indent="0">
              <a:buNone/>
            </a:pPr>
            <a:r>
              <a:rPr lang="en-US" dirty="0"/>
              <a:t>     (17)                         (27)                     (37)</a:t>
            </a:r>
          </a:p>
          <a:p>
            <a:pPr marL="0" indent="0">
              <a:buNone/>
            </a:pPr>
            <a:r>
              <a:rPr lang="en-US" dirty="0"/>
              <a:t>     (x-n)                           X                      (x+n)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A4C2991-EEC7-B08C-FFD7-F07E41A1C82B}"/>
              </a:ext>
            </a:extLst>
          </p:cNvPr>
          <p:cNvCxnSpPr>
            <a:cxnSpLocks/>
          </p:cNvCxnSpPr>
          <p:nvPr/>
        </p:nvCxnSpPr>
        <p:spPr>
          <a:xfrm flipH="1">
            <a:off x="1989056" y="2554664"/>
            <a:ext cx="137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F70FF2-34C4-5323-B0D6-303EED163BEF}"/>
              </a:ext>
            </a:extLst>
          </p:cNvPr>
          <p:cNvCxnSpPr/>
          <p:nvPr/>
        </p:nvCxnSpPr>
        <p:spPr>
          <a:xfrm>
            <a:off x="4633506" y="2554664"/>
            <a:ext cx="12726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ACFC3F-E981-0DD1-3EC9-F71C4E7874ED}"/>
              </a:ext>
            </a:extLst>
          </p:cNvPr>
          <p:cNvCxnSpPr>
            <a:cxnSpLocks/>
          </p:cNvCxnSpPr>
          <p:nvPr/>
        </p:nvCxnSpPr>
        <p:spPr>
          <a:xfrm flipH="1">
            <a:off x="2066042" y="3065282"/>
            <a:ext cx="1376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AD130E-DD5C-9EE4-8FBE-5432AA433E7B}"/>
              </a:ext>
            </a:extLst>
          </p:cNvPr>
          <p:cNvCxnSpPr>
            <a:cxnSpLocks/>
          </p:cNvCxnSpPr>
          <p:nvPr/>
        </p:nvCxnSpPr>
        <p:spPr>
          <a:xfrm>
            <a:off x="4578517" y="3070279"/>
            <a:ext cx="13276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95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6CD3-48BD-26B9-D169-9E3F7627D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903"/>
            <a:ext cx="10515600" cy="1540786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9) If the ratio of ages of A &amp; B is 2:5 at present, &amp; 15 years from now, the ratio will be changed to 7:13, then find A's present age. 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2E7A-614F-CF57-0DB7-8C4ABE9D2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87"/>
            <a:ext cx="10515600" cy="46329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a) 20                   b) 30                  c) 15                    d) 25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35362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6CD3-48BD-26B9-D169-9E3F7627D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+mn-lt"/>
              </a:rPr>
              <a:t>10) The present ratio of P &amp; Q is 3:5, 10 years ago the ratio was 1:2. Then find the sum total of their present age.</a:t>
            </a:r>
            <a:endParaRPr lang="en-IN" sz="28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52E7A-614F-CF57-0DB7-8C4ABE9D2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a) 70                    b) 80                   c) 90                    d) 100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8584578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578103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b="1" dirty="0"/>
              <a:t>Twice / Thrice the age : </a:t>
            </a:r>
          </a:p>
          <a:p>
            <a:r>
              <a:rPr lang="en-US" dirty="0"/>
              <a:t>Father age is three times the age of his son </a:t>
            </a:r>
          </a:p>
          <a:p>
            <a:pPr marL="0" indent="0">
              <a:buNone/>
            </a:pPr>
            <a:r>
              <a:rPr lang="en-US" dirty="0"/>
              <a:t>       son = x , Father = 3x</a:t>
            </a:r>
          </a:p>
          <a:p>
            <a:r>
              <a:rPr lang="en-US" dirty="0"/>
              <a:t>Father age is three times more than his son </a:t>
            </a:r>
          </a:p>
          <a:p>
            <a:pPr marL="0" indent="0">
              <a:buNone/>
            </a:pPr>
            <a:r>
              <a:rPr lang="en-US" dirty="0"/>
              <a:t>       son = x, Father = x+3x = 4x</a:t>
            </a:r>
          </a:p>
          <a:p>
            <a:r>
              <a:rPr lang="en-US" dirty="0"/>
              <a:t>Father age 2/3 years more than 2/3 times more than his son</a:t>
            </a:r>
          </a:p>
          <a:p>
            <a:pPr marL="0" indent="0">
              <a:buNone/>
            </a:pPr>
            <a:r>
              <a:rPr lang="en-US" dirty="0"/>
              <a:t>        son = x, Father = 3+2x / 2+3x. </a:t>
            </a:r>
          </a:p>
          <a:p>
            <a:pPr marL="0" indent="0">
              <a:buNone/>
            </a:pP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75248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1) I am three times as old as my son. 15yrs hence, I will be twice as old as my son. The sum of our present age is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20 yrs                 b) 40 yrs               c) 60 yrs                   d) 80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20633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2) The present age of a father is 3 years more than three times the age of his son. 3 years hence, father age will be 10 years more than twice the age of the son. The father present age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33 yrs            b) 44 yrs               c) 55 yrs                  d) 66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785135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600" b="1" dirty="0">
                <a:latin typeface="+mn-lt"/>
              </a:rPr>
              <a:t>3) If the age of A &amp; C are added to thrice the age of B, the total becomes 59, if the age of B &amp; C are added to thrice the age of A, the total becomes 68 &amp; if the age of A’s added to thrice the age of ‘B’ &amp; thrice the age of ‘C’ then the total becomes 108. What is the age of ‘A’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9 yrs                 b) 12 yrs                   c) 15 yrs                       d) 17 yrs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78400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1) The present age of ‘A’ &amp; ‘B’ are in the ratio 4:5 &amp; after 5yrs, they will be in the ratio 5:6. The present age of ‘A’ is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16"/>
            <a:ext cx="10515600" cy="46779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20 yrs                b) 25 yrs                c) 30 yrs                  d)35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75351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2) The respective ratio of the present age of Swathi &amp; Sowmya is 4:5, 6 years hence, the respective ratio of their ages will be 6:7. What is the difference between their age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3 yrs                    b) 4 yrs                    c) 5 yrs                    d) 6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00215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3) The ratio of present age of two brothers is 1:2 &amp; 5 years back, the ratio was 1:3. what will be the ratio of their ages after 5 years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3:5                   b)2:4                    c) 5:7                      d)3:6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926965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4) The ratio of the present age of Anju &amp; Sandhya is 13:17 respectively. Four years ago, the respective ratio of their age was 11:15. What will be the respective ratio of their age six years hence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2:3              b) 3:4               c) 4:5                d) 5:6        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29470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5) 4 years ago, the ratio of the age of A&amp;B was 2:3 &amp; after 4 years, it will become 5:7. Find the ratio of their present ages?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6:9               b) 3:8               c) 6:12               d) 9:13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362209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6) The ratio of the age of two persons is 4:7 &amp; age of one of them is greater than that of the other by 30years. The sum of their ages is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80             b) 90                 c) 100              d) 110 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55124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7) Harsha is 40yrs old &amp; Rithu is 60yrs old. How many years ago was the ratio of their ages 3:5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007"/>
            <a:ext cx="10515600" cy="466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5 yrs                b)10 yrs                  c) 15 yrs                       d) 20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44240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4CBEA-AF79-FFF8-E97B-26711983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latin typeface="+mn-lt"/>
              </a:rPr>
              <a:t>8) The respective ratio between the present age of Parag &amp; Sapna is 21:19, six years ago the respective ratio between their ages was 9:8. How old is Lina if her present age is 12 years less then Sapna's present age ?</a:t>
            </a:r>
            <a:endParaRPr lang="en-IN" sz="2600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8EF1-8D45-710F-DAEF-D5BF00859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a) 9 yrs                 b) 21 yrs                  c) 26 yrs               d) 30 yrs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4294355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806</Words>
  <Application>Microsoft Office PowerPoint</Application>
  <PresentationFormat>Widescreen</PresentationFormat>
  <Paragraphs>40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Problems on Ages</vt:lpstr>
      <vt:lpstr>1) The present age of ‘A’ &amp; ‘B’ are in the ratio 4:5 &amp; after 5yrs, they will be in the ratio 5:6. The present age of ‘A’ is ?</vt:lpstr>
      <vt:lpstr>2) The respective ratio of the present age of Swathi &amp; Sowmya is 4:5, 6 years hence, the respective ratio of their ages will be 6:7. What is the difference between their age ?</vt:lpstr>
      <vt:lpstr>3) The ratio of present age of two brothers is 1:2 &amp; 5 years back, the ratio was 1:3. what will be the ratio of their ages after 5 years ?</vt:lpstr>
      <vt:lpstr>4) The ratio of the present age of Anju &amp; Sandhya is 13:17 respectively. Four years ago, the respective ratio of their age was 11:15. What will be the respective ratio of their age six years hence ?</vt:lpstr>
      <vt:lpstr>5) 4 years ago, the ratio of the age of A&amp;B was 2:3 &amp; after 4 years, it will become 5:7. Find the ratio of their present ages?</vt:lpstr>
      <vt:lpstr>6) The ratio of the age of two persons is 4:7 &amp; age of one of them is greater than that of the other by 30years. The sum of their ages is ?</vt:lpstr>
      <vt:lpstr>7) Harsha is 40yrs old &amp; Rithu is 60yrs old. How many years ago was the ratio of their ages 3:5 ?</vt:lpstr>
      <vt:lpstr>8) The respective ratio between the present age of Parag &amp; Sapna is 21:19, six years ago the respective ratio between their ages was 9:8. How old is Lina if her present age is 12 years less then Sapna's present age ?</vt:lpstr>
      <vt:lpstr>9) If the ratio of ages of A &amp; B is 2:5 at present, &amp; 15 years from now, the ratio will be changed to 7:13, then find A's present age. </vt:lpstr>
      <vt:lpstr>10) The present ratio of P &amp; Q is 3:5, 10 years ago the ratio was 1:2. Then find the sum total of their present age.</vt:lpstr>
      <vt:lpstr>PowerPoint Presentation</vt:lpstr>
      <vt:lpstr>1) I am three times as old as my son. 15yrs hence, I will be twice as old as my son. The sum of our present age is ?</vt:lpstr>
      <vt:lpstr>2) The present age of a father is 3 years more than three times the age of his son. 3 years hence, father age will be 10 years more than twice the age of the son. The father present age ?</vt:lpstr>
      <vt:lpstr>3) If the age of A &amp; C are added to thrice the age of B, the total becomes 59, if the age of B &amp; C are added to thrice the age of A, the total becomes 68 &amp; if the age of A’s added to thrice the age of ‘B’ &amp; thrice the age of ‘C’ then the total becomes 108. What is the age of ‘A’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Gosukonda</dc:creator>
  <cp:lastModifiedBy>Monika C</cp:lastModifiedBy>
  <cp:revision>31</cp:revision>
  <cp:lastPrinted>2024-07-04T11:33:04Z</cp:lastPrinted>
  <dcterms:created xsi:type="dcterms:W3CDTF">2024-07-04T11:32:18Z</dcterms:created>
  <dcterms:modified xsi:type="dcterms:W3CDTF">2024-10-04T09:12:46Z</dcterms:modified>
</cp:coreProperties>
</file>