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30" name="PlaceHolder 2"/>
          <p:cNvSpPr>
            <a:spLocks noGrp="1"/>
          </p:cNvSpPr>
          <p:nvPr>
            <p:ph type="body"/>
          </p:nvPr>
        </p:nvSpPr>
        <p:spPr>
          <a:xfrm>
            <a:off x="1451520" y="2015640"/>
            <a:ext cx="929088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31" name="PlaceHolder 3"/>
          <p:cNvSpPr>
            <a:spLocks noGrp="1"/>
          </p:cNvSpPr>
          <p:nvPr>
            <p:ph type="body"/>
          </p:nvPr>
        </p:nvSpPr>
        <p:spPr>
          <a:xfrm>
            <a:off x="1451520" y="3817800"/>
            <a:ext cx="929088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33" name="PlaceHolder 2"/>
          <p:cNvSpPr>
            <a:spLocks noGrp="1"/>
          </p:cNvSpPr>
          <p:nvPr>
            <p:ph type="body"/>
          </p:nvPr>
        </p:nvSpPr>
        <p:spPr>
          <a:xfrm>
            <a:off x="1451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34" name="PlaceHolder 3"/>
          <p:cNvSpPr>
            <a:spLocks noGrp="1"/>
          </p:cNvSpPr>
          <p:nvPr>
            <p:ph type="body"/>
          </p:nvPr>
        </p:nvSpPr>
        <p:spPr>
          <a:xfrm>
            <a:off x="6212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35" name="PlaceHolder 4"/>
          <p:cNvSpPr>
            <a:spLocks noGrp="1"/>
          </p:cNvSpPr>
          <p:nvPr>
            <p:ph type="body"/>
          </p:nvPr>
        </p:nvSpPr>
        <p:spPr>
          <a:xfrm>
            <a:off x="1451520" y="381780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36" name="PlaceHolder 5"/>
          <p:cNvSpPr>
            <a:spLocks noGrp="1"/>
          </p:cNvSpPr>
          <p:nvPr>
            <p:ph type="body"/>
          </p:nvPr>
        </p:nvSpPr>
        <p:spPr>
          <a:xfrm>
            <a:off x="6212520" y="381780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38" name="PlaceHolder 2"/>
          <p:cNvSpPr>
            <a:spLocks noGrp="1"/>
          </p:cNvSpPr>
          <p:nvPr>
            <p:ph type="body"/>
          </p:nvPr>
        </p:nvSpPr>
        <p:spPr>
          <a:xfrm>
            <a:off x="1451520" y="201564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39" name="PlaceHolder 3"/>
          <p:cNvSpPr>
            <a:spLocks noGrp="1"/>
          </p:cNvSpPr>
          <p:nvPr>
            <p:ph type="body"/>
          </p:nvPr>
        </p:nvSpPr>
        <p:spPr>
          <a:xfrm>
            <a:off x="4592880" y="201564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40" name="PlaceHolder 4"/>
          <p:cNvSpPr>
            <a:spLocks noGrp="1"/>
          </p:cNvSpPr>
          <p:nvPr>
            <p:ph type="body"/>
          </p:nvPr>
        </p:nvSpPr>
        <p:spPr>
          <a:xfrm>
            <a:off x="7733880" y="201564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41" name="PlaceHolder 5"/>
          <p:cNvSpPr>
            <a:spLocks noGrp="1"/>
          </p:cNvSpPr>
          <p:nvPr>
            <p:ph type="body"/>
          </p:nvPr>
        </p:nvSpPr>
        <p:spPr>
          <a:xfrm>
            <a:off x="1451520" y="381780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42" name="PlaceHolder 6"/>
          <p:cNvSpPr>
            <a:spLocks noGrp="1"/>
          </p:cNvSpPr>
          <p:nvPr>
            <p:ph type="body"/>
          </p:nvPr>
        </p:nvSpPr>
        <p:spPr>
          <a:xfrm>
            <a:off x="4592880" y="381780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43" name="PlaceHolder 7"/>
          <p:cNvSpPr>
            <a:spLocks noGrp="1"/>
          </p:cNvSpPr>
          <p:nvPr>
            <p:ph type="body"/>
          </p:nvPr>
        </p:nvSpPr>
        <p:spPr>
          <a:xfrm>
            <a:off x="7733880" y="3817800"/>
            <a:ext cx="299124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9" name="PlaceHolder 2"/>
          <p:cNvSpPr>
            <a:spLocks noGrp="1"/>
          </p:cNvSpPr>
          <p:nvPr>
            <p:ph type="subTitle"/>
          </p:nvPr>
        </p:nvSpPr>
        <p:spPr>
          <a:xfrm>
            <a:off x="1451520" y="2015640"/>
            <a:ext cx="9290880" cy="345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11" name="PlaceHolder 2"/>
          <p:cNvSpPr>
            <a:spLocks noGrp="1"/>
          </p:cNvSpPr>
          <p:nvPr>
            <p:ph type="body"/>
          </p:nvPr>
        </p:nvSpPr>
        <p:spPr>
          <a:xfrm>
            <a:off x="1451520" y="2015640"/>
            <a:ext cx="9290880" cy="345024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13" name="PlaceHolder 2"/>
          <p:cNvSpPr>
            <a:spLocks noGrp="1"/>
          </p:cNvSpPr>
          <p:nvPr>
            <p:ph type="body"/>
          </p:nvPr>
        </p:nvSpPr>
        <p:spPr>
          <a:xfrm>
            <a:off x="1451520" y="2015640"/>
            <a:ext cx="4533840" cy="3450240"/>
          </a:xfrm>
          <a:prstGeom prst="rect">
            <a:avLst/>
          </a:prstGeom>
        </p:spPr>
        <p:txBody>
          <a:bodyPr lIns="0" rIns="0" tIns="0" bIns="0">
            <a:normAutofit/>
          </a:bodyPr>
          <a:p>
            <a:endParaRPr b="0" lang="en-US" sz="2000" spc="-1" strike="noStrike">
              <a:solidFill>
                <a:srgbClr val="ffffff"/>
              </a:solidFill>
              <a:latin typeface="Rockwell"/>
            </a:endParaRPr>
          </a:p>
        </p:txBody>
      </p:sp>
      <p:sp>
        <p:nvSpPr>
          <p:cNvPr id="14" name="PlaceHolder 3"/>
          <p:cNvSpPr>
            <a:spLocks noGrp="1"/>
          </p:cNvSpPr>
          <p:nvPr>
            <p:ph type="body"/>
          </p:nvPr>
        </p:nvSpPr>
        <p:spPr>
          <a:xfrm>
            <a:off x="6212520" y="2015640"/>
            <a:ext cx="4533840" cy="345024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451520" y="804600"/>
            <a:ext cx="9290880" cy="4863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18" name="PlaceHolder 2"/>
          <p:cNvSpPr>
            <a:spLocks noGrp="1"/>
          </p:cNvSpPr>
          <p:nvPr>
            <p:ph type="body"/>
          </p:nvPr>
        </p:nvSpPr>
        <p:spPr>
          <a:xfrm>
            <a:off x="1451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19" name="PlaceHolder 3"/>
          <p:cNvSpPr>
            <a:spLocks noGrp="1"/>
          </p:cNvSpPr>
          <p:nvPr>
            <p:ph type="body"/>
          </p:nvPr>
        </p:nvSpPr>
        <p:spPr>
          <a:xfrm>
            <a:off x="6212520" y="2015640"/>
            <a:ext cx="4533840" cy="3450240"/>
          </a:xfrm>
          <a:prstGeom prst="rect">
            <a:avLst/>
          </a:prstGeom>
        </p:spPr>
        <p:txBody>
          <a:bodyPr lIns="0" rIns="0" tIns="0" bIns="0">
            <a:normAutofit/>
          </a:bodyPr>
          <a:p>
            <a:endParaRPr b="0" lang="en-US" sz="2000" spc="-1" strike="noStrike">
              <a:solidFill>
                <a:srgbClr val="ffffff"/>
              </a:solidFill>
              <a:latin typeface="Rockwell"/>
            </a:endParaRPr>
          </a:p>
        </p:txBody>
      </p:sp>
      <p:sp>
        <p:nvSpPr>
          <p:cNvPr id="20" name="PlaceHolder 4"/>
          <p:cNvSpPr>
            <a:spLocks noGrp="1"/>
          </p:cNvSpPr>
          <p:nvPr>
            <p:ph type="body"/>
          </p:nvPr>
        </p:nvSpPr>
        <p:spPr>
          <a:xfrm>
            <a:off x="1451520" y="381780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22" name="PlaceHolder 2"/>
          <p:cNvSpPr>
            <a:spLocks noGrp="1"/>
          </p:cNvSpPr>
          <p:nvPr>
            <p:ph type="body"/>
          </p:nvPr>
        </p:nvSpPr>
        <p:spPr>
          <a:xfrm>
            <a:off x="1451520" y="2015640"/>
            <a:ext cx="4533840" cy="3450240"/>
          </a:xfrm>
          <a:prstGeom prst="rect">
            <a:avLst/>
          </a:prstGeom>
        </p:spPr>
        <p:txBody>
          <a:bodyPr lIns="0" rIns="0" tIns="0" bIns="0">
            <a:normAutofit/>
          </a:bodyPr>
          <a:p>
            <a:endParaRPr b="0" lang="en-US" sz="2000" spc="-1" strike="noStrike">
              <a:solidFill>
                <a:srgbClr val="ffffff"/>
              </a:solidFill>
              <a:latin typeface="Rockwell"/>
            </a:endParaRPr>
          </a:p>
        </p:txBody>
      </p:sp>
      <p:sp>
        <p:nvSpPr>
          <p:cNvPr id="23" name="PlaceHolder 3"/>
          <p:cNvSpPr>
            <a:spLocks noGrp="1"/>
          </p:cNvSpPr>
          <p:nvPr>
            <p:ph type="body"/>
          </p:nvPr>
        </p:nvSpPr>
        <p:spPr>
          <a:xfrm>
            <a:off x="6212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24" name="PlaceHolder 4"/>
          <p:cNvSpPr>
            <a:spLocks noGrp="1"/>
          </p:cNvSpPr>
          <p:nvPr>
            <p:ph type="body"/>
          </p:nvPr>
        </p:nvSpPr>
        <p:spPr>
          <a:xfrm>
            <a:off x="6212520" y="381780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51520" y="804600"/>
            <a:ext cx="9290880" cy="1049040"/>
          </a:xfrm>
          <a:prstGeom prst="rect">
            <a:avLst/>
          </a:prstGeom>
        </p:spPr>
        <p:txBody>
          <a:bodyPr lIns="0" rIns="0" tIns="0" bIns="0" anchor="ctr">
            <a:noAutofit/>
          </a:bodyPr>
          <a:p>
            <a:endParaRPr b="0" lang="en-US" sz="1800" spc="-1" strike="noStrike">
              <a:solidFill>
                <a:srgbClr val="ffffff"/>
              </a:solidFill>
              <a:latin typeface="Rockwell"/>
            </a:endParaRPr>
          </a:p>
        </p:txBody>
      </p:sp>
      <p:sp>
        <p:nvSpPr>
          <p:cNvPr id="26" name="PlaceHolder 2"/>
          <p:cNvSpPr>
            <a:spLocks noGrp="1"/>
          </p:cNvSpPr>
          <p:nvPr>
            <p:ph type="body"/>
          </p:nvPr>
        </p:nvSpPr>
        <p:spPr>
          <a:xfrm>
            <a:off x="1451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27" name="PlaceHolder 3"/>
          <p:cNvSpPr>
            <a:spLocks noGrp="1"/>
          </p:cNvSpPr>
          <p:nvPr>
            <p:ph type="body"/>
          </p:nvPr>
        </p:nvSpPr>
        <p:spPr>
          <a:xfrm>
            <a:off x="6212520" y="2015640"/>
            <a:ext cx="4533840" cy="1645560"/>
          </a:xfrm>
          <a:prstGeom prst="rect">
            <a:avLst/>
          </a:prstGeom>
        </p:spPr>
        <p:txBody>
          <a:bodyPr lIns="0" rIns="0" tIns="0" bIns="0">
            <a:normAutofit/>
          </a:bodyPr>
          <a:p>
            <a:endParaRPr b="0" lang="en-US" sz="2000" spc="-1" strike="noStrike">
              <a:solidFill>
                <a:srgbClr val="ffffff"/>
              </a:solidFill>
              <a:latin typeface="Rockwell"/>
            </a:endParaRPr>
          </a:p>
        </p:txBody>
      </p:sp>
      <p:sp>
        <p:nvSpPr>
          <p:cNvPr id="28" name="PlaceHolder 4"/>
          <p:cNvSpPr>
            <a:spLocks noGrp="1"/>
          </p:cNvSpPr>
          <p:nvPr>
            <p:ph type="body"/>
          </p:nvPr>
        </p:nvSpPr>
        <p:spPr>
          <a:xfrm>
            <a:off x="1451520" y="3817800"/>
            <a:ext cx="9290880" cy="1645560"/>
          </a:xfrm>
          <a:prstGeom prst="rect">
            <a:avLst/>
          </a:prstGeom>
        </p:spPr>
        <p:txBody>
          <a:bodyPr lIns="0" rIns="0" tIns="0" bIns="0">
            <a:normAutofit/>
          </a:bodyPr>
          <a:p>
            <a:endParaRPr b="0" lang="en-US" sz="2000" spc="-1" strike="noStrike">
              <a:solidFill>
                <a:srgbClr val="ffffff"/>
              </a:solidFill>
              <a:latin typeface="Rockwel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f4f4f"/>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0" name="CustomShape 1"/>
          <p:cNvSpPr/>
          <p:nvPr/>
        </p:nvSpPr>
        <p:spPr>
          <a:xfrm>
            <a:off x="0" y="3622320"/>
            <a:ext cx="12191760" cy="2505600"/>
          </a:xfrm>
          <a:prstGeom prst="rect">
            <a:avLst/>
          </a:prstGeom>
          <a:gradFill rotWithShape="0">
            <a:gsLst>
              <a:gs pos="0">
                <a:srgbClr val="454545">
                  <a:alpha val="0"/>
                </a:srgbClr>
              </a:gs>
              <a:gs pos="100000">
                <a:srgbClr val="454545">
                  <a:alpha val="80000"/>
                </a:srgb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9" descr=""/>
          <p:cNvPicPr/>
          <p:nvPr/>
        </p:nvPicPr>
        <p:blipFill>
          <a:blip r:embed="rId2"/>
          <a:srcRect l="0" t="1526" r="0" b="-1526"/>
          <a:stretch/>
        </p:blipFill>
        <p:spPr>
          <a:xfrm>
            <a:off x="0" y="6129360"/>
            <a:ext cx="12191760" cy="742680"/>
          </a:xfrm>
          <a:prstGeom prst="rect">
            <a:avLst/>
          </a:prstGeom>
          <a:ln>
            <a:noFill/>
          </a:ln>
        </p:spPr>
      </p:pic>
      <p:sp>
        <p:nvSpPr>
          <p:cNvPr id="2" name="Line 2"/>
          <p:cNvSpPr/>
          <p:nvPr/>
        </p:nvSpPr>
        <p:spPr>
          <a:xfrm>
            <a:off x="0" y="613800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1451520" y="804600"/>
            <a:ext cx="9290880" cy="1049040"/>
          </a:xfrm>
          <a:prstGeom prst="rect">
            <a:avLst/>
          </a:prstGeom>
        </p:spPr>
        <p:txBody>
          <a:bodyPr anchor="ctr">
            <a:noAutofit/>
          </a:bodyPr>
          <a:p>
            <a:pPr algn="ctr">
              <a:lnSpc>
                <a:spcPct val="90000"/>
              </a:lnSpc>
            </a:pPr>
            <a:r>
              <a:rPr b="0" lang="en-US" sz="3200" spc="-1" strike="noStrike" cap="all">
                <a:solidFill>
                  <a:srgbClr val="fb8c29"/>
                </a:solidFill>
                <a:latin typeface="Rockwell"/>
              </a:rPr>
              <a:t>Click to </a:t>
            </a:r>
            <a:r>
              <a:rPr b="0" lang="en-US" sz="3200" spc="-1" strike="noStrike" cap="all">
                <a:solidFill>
                  <a:srgbClr val="fb8c29"/>
                </a:solidFill>
                <a:latin typeface="Rockwell"/>
              </a:rPr>
              <a:t>edit </a:t>
            </a:r>
            <a:r>
              <a:rPr b="0" lang="en-US" sz="3200" spc="-1" strike="noStrike" cap="all">
                <a:solidFill>
                  <a:srgbClr val="fb8c29"/>
                </a:solidFill>
                <a:latin typeface="Rockwell"/>
              </a:rPr>
              <a:t>Master </a:t>
            </a:r>
            <a:r>
              <a:rPr b="0" lang="en-US" sz="3200" spc="-1" strike="noStrike" cap="all">
                <a:solidFill>
                  <a:srgbClr val="fb8c29"/>
                </a:solidFill>
                <a:latin typeface="Rockwell"/>
              </a:rPr>
              <a:t>title style</a:t>
            </a:r>
            <a:endParaRPr b="0" lang="en-US" sz="3200" spc="-1" strike="noStrike">
              <a:solidFill>
                <a:srgbClr val="ffffff"/>
              </a:solidFill>
              <a:latin typeface="Rockwell"/>
            </a:endParaRPr>
          </a:p>
        </p:txBody>
      </p:sp>
      <p:sp>
        <p:nvSpPr>
          <p:cNvPr id="4" name="PlaceHolder 4"/>
          <p:cNvSpPr>
            <a:spLocks noGrp="1"/>
          </p:cNvSpPr>
          <p:nvPr>
            <p:ph type="body"/>
          </p:nvPr>
        </p:nvSpPr>
        <p:spPr>
          <a:xfrm>
            <a:off x="1451520" y="2015640"/>
            <a:ext cx="9290880" cy="3450240"/>
          </a:xfrm>
          <a:prstGeom prst="rect">
            <a:avLst/>
          </a:prstGeom>
        </p:spPr>
        <p:txBody>
          <a:bodyPr>
            <a:noAutofit/>
          </a:bodyPr>
          <a:p>
            <a:pPr marL="228600" indent="-228240">
              <a:lnSpc>
                <a:spcPct val="120000"/>
              </a:lnSpc>
              <a:spcBef>
                <a:spcPts val="1001"/>
              </a:spcBef>
              <a:buClr>
                <a:srgbClr val="fb8c29"/>
              </a:buClr>
              <a:buFont typeface="Arial"/>
              <a:buChar char="•"/>
            </a:pPr>
            <a:r>
              <a:rPr b="0" lang="en-US" sz="2000" spc="-1" strike="noStrike">
                <a:solidFill>
                  <a:srgbClr val="ffffff"/>
                </a:solidFill>
                <a:latin typeface="Rockwell"/>
              </a:rPr>
              <a:t>Click to edit Master text styles</a:t>
            </a:r>
            <a:endParaRPr b="0" lang="en-US" sz="2000" spc="-1" strike="noStrike">
              <a:solidFill>
                <a:srgbClr val="ffffff"/>
              </a:solidFill>
              <a:latin typeface="Rockwell"/>
            </a:endParaRPr>
          </a:p>
          <a:p>
            <a:pPr lvl="1" marL="685800" indent="-228240">
              <a:lnSpc>
                <a:spcPct val="120000"/>
              </a:lnSpc>
              <a:spcBef>
                <a:spcPts val="499"/>
              </a:spcBef>
              <a:buClr>
                <a:srgbClr val="fb8c29"/>
              </a:buClr>
              <a:buFont typeface="Arial"/>
              <a:buChar char="•"/>
            </a:pPr>
            <a:r>
              <a:rPr b="0" lang="en-US" sz="1800" spc="-1" strike="noStrike">
                <a:solidFill>
                  <a:srgbClr val="ffffff"/>
                </a:solidFill>
                <a:latin typeface="Rockwell"/>
              </a:rPr>
              <a:t>Second level</a:t>
            </a:r>
            <a:endParaRPr b="0" lang="en-US" sz="1800" spc="-1" strike="noStrike">
              <a:solidFill>
                <a:srgbClr val="ffffff"/>
              </a:solidFill>
              <a:latin typeface="Rockwell"/>
            </a:endParaRPr>
          </a:p>
          <a:p>
            <a:pPr lvl="2" marL="1143000" indent="-228240">
              <a:lnSpc>
                <a:spcPct val="120000"/>
              </a:lnSpc>
              <a:spcBef>
                <a:spcPts val="499"/>
              </a:spcBef>
              <a:buClr>
                <a:srgbClr val="fb8c29"/>
              </a:buClr>
              <a:buFont typeface="Arial"/>
              <a:buChar char="•"/>
            </a:pPr>
            <a:r>
              <a:rPr b="0" lang="en-US" sz="1600" spc="-1" strike="noStrike">
                <a:solidFill>
                  <a:srgbClr val="ffffff"/>
                </a:solidFill>
                <a:latin typeface="Rockwell"/>
              </a:rPr>
              <a:t>Third level</a:t>
            </a:r>
            <a:endParaRPr b="0" lang="en-US" sz="1600" spc="-1" strike="noStrike">
              <a:solidFill>
                <a:srgbClr val="ffffff"/>
              </a:solidFill>
              <a:latin typeface="Rockwell"/>
            </a:endParaRPr>
          </a:p>
          <a:p>
            <a:pPr lvl="3" marL="1600200" indent="-228240">
              <a:lnSpc>
                <a:spcPct val="120000"/>
              </a:lnSpc>
              <a:spcBef>
                <a:spcPts val="499"/>
              </a:spcBef>
              <a:buClr>
                <a:srgbClr val="fb8c29"/>
              </a:buClr>
              <a:buFont typeface="Arial"/>
              <a:buChar char="•"/>
            </a:pPr>
            <a:r>
              <a:rPr b="0" lang="en-US" sz="1400" spc="-1" strike="noStrike">
                <a:solidFill>
                  <a:srgbClr val="ffffff"/>
                </a:solidFill>
                <a:latin typeface="Rockwell"/>
              </a:rPr>
              <a:t>Fourth level</a:t>
            </a:r>
            <a:endParaRPr b="0" lang="en-US" sz="1400" spc="-1" strike="noStrike">
              <a:solidFill>
                <a:srgbClr val="ffffff"/>
              </a:solidFill>
              <a:latin typeface="Rockwell"/>
            </a:endParaRPr>
          </a:p>
          <a:p>
            <a:pPr lvl="4" marL="2057400" indent="-228240">
              <a:lnSpc>
                <a:spcPct val="120000"/>
              </a:lnSpc>
              <a:spcBef>
                <a:spcPts val="499"/>
              </a:spcBef>
              <a:buClr>
                <a:srgbClr val="fb8c29"/>
              </a:buClr>
              <a:buFont typeface="Arial"/>
              <a:buChar char="•"/>
            </a:pPr>
            <a:r>
              <a:rPr b="0" lang="en-US" sz="1200" spc="-1" strike="noStrike">
                <a:solidFill>
                  <a:srgbClr val="ffffff"/>
                </a:solidFill>
                <a:latin typeface="Rockwell"/>
              </a:rPr>
              <a:t>Fifth level</a:t>
            </a:r>
            <a:endParaRPr b="0" lang="en-US" sz="1200" spc="-1" strike="noStrike">
              <a:solidFill>
                <a:srgbClr val="ffffff"/>
              </a:solidFill>
              <a:latin typeface="Rockwell"/>
            </a:endParaRPr>
          </a:p>
        </p:txBody>
      </p:sp>
      <p:sp>
        <p:nvSpPr>
          <p:cNvPr id="5" name="PlaceHolder 5"/>
          <p:cNvSpPr>
            <a:spLocks noGrp="1"/>
          </p:cNvSpPr>
          <p:nvPr>
            <p:ph type="dt"/>
          </p:nvPr>
        </p:nvSpPr>
        <p:spPr>
          <a:xfrm>
            <a:off x="7242120" y="330480"/>
            <a:ext cx="3500280" cy="308880"/>
          </a:xfrm>
          <a:prstGeom prst="rect">
            <a:avLst/>
          </a:prstGeom>
        </p:spPr>
        <p:txBody>
          <a:bodyPr anchor="ctr">
            <a:noAutofit/>
          </a:bodyPr>
          <a:p>
            <a:pPr algn="r">
              <a:lnSpc>
                <a:spcPct val="100000"/>
              </a:lnSpc>
            </a:pPr>
            <a:fld id="{070EE395-B1F2-4816-ADA4-BF9BAA421C21}" type="datetime">
              <a:rPr b="0" lang="en-US" sz="1000" spc="-1" strike="noStrike">
                <a:solidFill>
                  <a:srgbClr val="ffffff"/>
                </a:solidFill>
                <a:latin typeface="Rockwell"/>
              </a:rPr>
              <a:t>5/19/21</a:t>
            </a:fld>
            <a:endParaRPr b="0" lang="en-IN" sz="1000" spc="-1" strike="noStrike">
              <a:latin typeface="Times New Roman"/>
            </a:endParaRPr>
          </a:p>
        </p:txBody>
      </p:sp>
      <p:sp>
        <p:nvSpPr>
          <p:cNvPr id="6" name="PlaceHolder 6"/>
          <p:cNvSpPr>
            <a:spLocks noGrp="1"/>
          </p:cNvSpPr>
          <p:nvPr>
            <p:ph type="ftr"/>
          </p:nvPr>
        </p:nvSpPr>
        <p:spPr>
          <a:xfrm>
            <a:off x="1451520" y="329400"/>
            <a:ext cx="5626440" cy="308880"/>
          </a:xfrm>
          <a:prstGeom prst="rect">
            <a:avLst/>
          </a:prstGeom>
        </p:spPr>
        <p:txBody>
          <a:bodyPr anchor="ctr">
            <a:noAutofit/>
          </a:bodyPr>
          <a:p>
            <a:endParaRPr b="0" lang="en-IN" sz="2400" spc="-1" strike="noStrike">
              <a:latin typeface="Times New Roman"/>
            </a:endParaRPr>
          </a:p>
        </p:txBody>
      </p:sp>
      <p:sp>
        <p:nvSpPr>
          <p:cNvPr id="7" name="PlaceHolder 7"/>
          <p:cNvSpPr>
            <a:spLocks noGrp="1"/>
          </p:cNvSpPr>
          <p:nvPr>
            <p:ph type="sldNum"/>
          </p:nvPr>
        </p:nvSpPr>
        <p:spPr>
          <a:xfrm>
            <a:off x="480240" y="798840"/>
            <a:ext cx="810720" cy="503280"/>
          </a:xfrm>
          <a:prstGeom prst="rect">
            <a:avLst/>
          </a:prstGeom>
        </p:spPr>
        <p:txBody>
          <a:bodyPr>
            <a:noAutofit/>
          </a:bodyPr>
          <a:p>
            <a:pPr algn="r">
              <a:lnSpc>
                <a:spcPct val="100000"/>
              </a:lnSpc>
            </a:pPr>
            <a:fld id="{9E3EDF10-82E5-4F5F-A174-6AE6E4D4C027}" type="slidenum">
              <a:rPr b="0" lang="en-US" sz="2800" spc="-1" strike="noStrike">
                <a:solidFill>
                  <a:srgbClr val="fb8c29"/>
                </a:solidFill>
                <a:latin typeface="Rockwell"/>
              </a:rPr>
              <a:t>&lt;number&gt;</a:t>
            </a:fld>
            <a:endParaRPr b="0" lang="en-IN" sz="2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hyperlink" Target="https://www.computerworld.com/article/3221287/android-file-management-an-easy-to-follow-guide.html" TargetMode="External"/><Relationship Id="rId2" Type="http://schemas.openxmlformats.org/officeDocument/2006/relationships/hyperlink" Target="https://stackoverflow.com/questions/4275311/how-to-encrypt-and-decrypt-file-in-android/8041442" TargetMode="External"/><Relationship Id="rId3" Type="http://schemas.openxmlformats.org/officeDocument/2006/relationships/hyperlink" Target="https://developer.android.com/guide/topics/security/cryptography" TargetMode="External"/><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3042720" y="1396080"/>
            <a:ext cx="6546960" cy="1160640"/>
          </a:xfrm>
          <a:prstGeom prst="rect">
            <a:avLst/>
          </a:prstGeom>
          <a:noFill/>
          <a:ln>
            <a:noFill/>
          </a:ln>
        </p:spPr>
        <p:txBody>
          <a:bodyPr lIns="0" rIns="0" tIns="15480" bIns="0" anchor="ctr">
            <a:noAutofit/>
          </a:bodyPr>
          <a:p>
            <a:pPr marL="11520" algn="ctr">
              <a:lnSpc>
                <a:spcPct val="100000"/>
              </a:lnSpc>
              <a:spcBef>
                <a:spcPts val="122"/>
              </a:spcBef>
            </a:pPr>
            <a:r>
              <a:rPr b="0" lang="en-US" sz="3200" spc="38" strike="noStrike" cap="all">
                <a:solidFill>
                  <a:srgbClr val="fb8c29"/>
                </a:solidFill>
                <a:latin typeface="Rockwell"/>
              </a:rPr>
              <a:t>Safe Folder app</a:t>
            </a:r>
            <a:endParaRPr b="0" lang="en-US" sz="3200" spc="-1" strike="noStrike">
              <a:solidFill>
                <a:srgbClr val="ffffff"/>
              </a:solidFill>
              <a:latin typeface="Rockwell"/>
            </a:endParaRPr>
          </a:p>
        </p:txBody>
      </p:sp>
      <p:sp>
        <p:nvSpPr>
          <p:cNvPr id="45" name="CustomShape 2"/>
          <p:cNvSpPr/>
          <p:nvPr/>
        </p:nvSpPr>
        <p:spPr>
          <a:xfrm>
            <a:off x="1812600" y="350280"/>
            <a:ext cx="1234080" cy="1234080"/>
          </a:xfrm>
          <a:prstGeom prst="rect">
            <a:avLst/>
          </a:prstGeom>
          <a:blipFill rotWithShape="0">
            <a:blip r:embed="rId1"/>
            <a:stretch>
              <a:fillRect/>
            </a:stretch>
          </a:blipFill>
          <a:ln>
            <a:noFill/>
          </a:ln>
        </p:spPr>
        <p:style>
          <a:lnRef idx="0"/>
          <a:fillRef idx="0"/>
          <a:effectRef idx="0"/>
          <a:fontRef idx="minor"/>
        </p:style>
      </p:sp>
      <p:sp>
        <p:nvSpPr>
          <p:cNvPr id="46" name="CustomShape 3"/>
          <p:cNvSpPr/>
          <p:nvPr/>
        </p:nvSpPr>
        <p:spPr>
          <a:xfrm>
            <a:off x="3341160" y="532440"/>
            <a:ext cx="6347520" cy="437400"/>
          </a:xfrm>
          <a:prstGeom prst="rect">
            <a:avLst/>
          </a:prstGeom>
          <a:noFill/>
          <a:ln>
            <a:noFill/>
          </a:ln>
        </p:spPr>
        <p:style>
          <a:lnRef idx="0"/>
          <a:fillRef idx="0"/>
          <a:effectRef idx="0"/>
          <a:fontRef idx="minor"/>
        </p:style>
        <p:txBody>
          <a:bodyPr lIns="0" rIns="0" tIns="10440" bIns="0">
            <a:spAutoFit/>
          </a:bodyPr>
          <a:p>
            <a:pPr marL="11520">
              <a:lnSpc>
                <a:spcPct val="100000"/>
              </a:lnSpc>
              <a:spcBef>
                <a:spcPts val="82"/>
              </a:spcBef>
            </a:pPr>
            <a:r>
              <a:rPr b="0" lang="en-US" sz="2800" spc="-7" strike="noStrike">
                <a:solidFill>
                  <a:srgbClr val="ffffff"/>
                </a:solidFill>
                <a:latin typeface="Arial"/>
              </a:rPr>
              <a:t>Department </a:t>
            </a:r>
            <a:r>
              <a:rPr b="0" lang="en-US" sz="2800" spc="52" strike="noStrike">
                <a:solidFill>
                  <a:srgbClr val="ffffff"/>
                </a:solidFill>
                <a:latin typeface="Arial"/>
              </a:rPr>
              <a:t>of </a:t>
            </a:r>
            <a:r>
              <a:rPr b="0" lang="en-US" sz="2800" spc="26" strike="noStrike">
                <a:solidFill>
                  <a:srgbClr val="ffffff"/>
                </a:solidFill>
                <a:latin typeface="Arial"/>
              </a:rPr>
              <a:t>Information</a:t>
            </a:r>
            <a:r>
              <a:rPr b="0" lang="en-US" sz="2800" spc="-270" strike="noStrike">
                <a:solidFill>
                  <a:srgbClr val="ffffff"/>
                </a:solidFill>
                <a:latin typeface="Arial"/>
              </a:rPr>
              <a:t> </a:t>
            </a:r>
            <a:r>
              <a:rPr b="0" lang="en-US" sz="2800" spc="-24" strike="noStrike">
                <a:solidFill>
                  <a:srgbClr val="ffffff"/>
                </a:solidFill>
                <a:latin typeface="Arial"/>
              </a:rPr>
              <a:t>Technology</a:t>
            </a:r>
            <a:endParaRPr b="0" lang="en-IN" sz="2800" spc="-1" strike="noStrike">
              <a:latin typeface="Arial"/>
            </a:endParaRPr>
          </a:p>
        </p:txBody>
      </p:sp>
      <p:graphicFrame>
        <p:nvGraphicFramePr>
          <p:cNvPr id="47" name="Table 4"/>
          <p:cNvGraphicFramePr/>
          <p:nvPr/>
        </p:nvGraphicFramePr>
        <p:xfrm>
          <a:off x="5855400" y="4048560"/>
          <a:ext cx="5821560" cy="1780560"/>
        </p:xfrm>
        <a:graphic>
          <a:graphicData uri="http://schemas.openxmlformats.org/drawingml/2006/table">
            <a:tbl>
              <a:tblPr/>
              <a:tblGrid>
                <a:gridCol w="4684680"/>
                <a:gridCol w="1136880"/>
              </a:tblGrid>
              <a:tr h="495720">
                <a:tc>
                  <a:txBody>
                    <a:bodyPr lIns="0" rIns="0" tIns="32040" bIns="0">
                      <a:noAutofit/>
                    </a:bodyPr>
                    <a:p>
                      <a:pPr marL="20160">
                        <a:lnSpc>
                          <a:spcPct val="100000"/>
                        </a:lnSpc>
                        <a:spcBef>
                          <a:spcPts val="281"/>
                        </a:spcBef>
                      </a:pPr>
                      <a:r>
                        <a:rPr b="0" lang="en-US" sz="1400" spc="-7" strike="noStrike">
                          <a:solidFill>
                            <a:srgbClr val="ffffff"/>
                          </a:solidFill>
                          <a:latin typeface="Rockwell"/>
                        </a:rPr>
                        <a:t>  </a:t>
                      </a:r>
                      <a:r>
                        <a:rPr b="0" lang="en-US" sz="1800" spc="-7" strike="noStrike">
                          <a:solidFill>
                            <a:srgbClr val="ffffff"/>
                          </a:solidFill>
                          <a:latin typeface="Rockwell"/>
                        </a:rPr>
                        <a:t>Project Group Members</a:t>
                      </a:r>
                      <a:endParaRPr b="0" lang="en-IN" sz="1800" spc="-1" strike="noStrike">
                        <a:latin typeface="Arial"/>
                      </a:endParaRPr>
                    </a:p>
                  </a:txBody>
                  <a:tcPr>
                    <a:noFill/>
                  </a:tcPr>
                </a:tc>
                <a:tc>
                  <a:txBody>
                    <a:bodyPr lIns="0" rIns="0" tIns="48240" bIns="0">
                      <a:noAutofit/>
                    </a:bodyPr>
                    <a:p>
                      <a:pPr marL="297360" indent="-42120">
                        <a:lnSpc>
                          <a:spcPts val="1760"/>
                        </a:lnSpc>
                        <a:spcBef>
                          <a:spcPts val="420"/>
                        </a:spcBef>
                        <a:tabLst>
                          <a:tab algn="l" pos="0"/>
                        </a:tabLst>
                      </a:pPr>
                      <a:r>
                        <a:rPr b="0" lang="en-US" sz="1400" spc="38" strike="noStrike">
                          <a:solidFill>
                            <a:srgbClr val="ffffff"/>
                          </a:solidFill>
                          <a:latin typeface="Rockwell"/>
                        </a:rPr>
                        <a:t>R</a:t>
                      </a:r>
                      <a:r>
                        <a:rPr b="0" lang="en-US" sz="1400" spc="-1" strike="noStrike">
                          <a:solidFill>
                            <a:srgbClr val="ffffff"/>
                          </a:solidFill>
                          <a:latin typeface="Rockwell"/>
                        </a:rPr>
                        <a:t>o</a:t>
                      </a:r>
                      <a:r>
                        <a:rPr b="0" lang="en-US" sz="1400" spc="-46" strike="noStrike">
                          <a:solidFill>
                            <a:srgbClr val="ffffff"/>
                          </a:solidFill>
                          <a:latin typeface="Rockwell"/>
                        </a:rPr>
                        <a:t>l</a:t>
                      </a:r>
                      <a:r>
                        <a:rPr b="0" lang="en-US" sz="1400" spc="-1" strike="noStrike">
                          <a:solidFill>
                            <a:srgbClr val="ffffff"/>
                          </a:solidFill>
                          <a:latin typeface="Rockwell"/>
                        </a:rPr>
                        <a:t>l  </a:t>
                      </a:r>
                      <a:r>
                        <a:rPr b="0" lang="en-US" sz="1400" spc="12" strike="noStrike">
                          <a:solidFill>
                            <a:srgbClr val="ffffff"/>
                          </a:solidFill>
                          <a:latin typeface="Rockwell"/>
                        </a:rPr>
                        <a:t>no</a:t>
                      </a:r>
                      <a:endParaRPr b="0" lang="en-IN" sz="1400" spc="-1" strike="noStrike">
                        <a:latin typeface="Arial"/>
                      </a:endParaRPr>
                    </a:p>
                  </a:txBody>
                  <a:tcPr>
                    <a:noFill/>
                  </a:tcPr>
                </a:tc>
              </a:tr>
              <a:tr h="342000">
                <a:tc>
                  <a:txBody>
                    <a:bodyPr lIns="0" rIns="0" tIns="32040" bIns="0">
                      <a:noAutofit/>
                    </a:bodyPr>
                    <a:p>
                      <a:pPr marL="100800">
                        <a:lnSpc>
                          <a:spcPct val="100000"/>
                        </a:lnSpc>
                        <a:spcBef>
                          <a:spcPts val="281"/>
                        </a:spcBef>
                      </a:pPr>
                      <a:r>
                        <a:rPr b="0" lang="en-US" sz="1600" spc="-1" strike="noStrike">
                          <a:solidFill>
                            <a:srgbClr val="ffffff"/>
                          </a:solidFill>
                          <a:latin typeface="Times New Roman"/>
                        </a:rPr>
                        <a:t>Jha Nishantkumar H.</a:t>
                      </a:r>
                      <a:endParaRPr b="0" lang="en-IN" sz="1600" spc="-1" strike="noStrike">
                        <a:latin typeface="Arial"/>
                      </a:endParaRPr>
                    </a:p>
                  </a:txBody>
                  <a:tcPr>
                    <a:noFill/>
                  </a:tcPr>
                </a:tc>
                <a:tc>
                  <a:txBody>
                    <a:bodyPr lIns="0" rIns="0" tIns="32040" bIns="0">
                      <a:noAutofit/>
                    </a:bodyPr>
                    <a:p>
                      <a:pPr marL="297360">
                        <a:lnSpc>
                          <a:spcPct val="100000"/>
                        </a:lnSpc>
                        <a:spcBef>
                          <a:spcPts val="281"/>
                        </a:spcBef>
                      </a:pPr>
                      <a:r>
                        <a:rPr b="0" lang="en-US" sz="1400" spc="-1" strike="noStrike">
                          <a:solidFill>
                            <a:srgbClr val="ffffff"/>
                          </a:solidFill>
                          <a:latin typeface="Times New Roman"/>
                        </a:rPr>
                        <a:t>  </a:t>
                      </a:r>
                      <a:r>
                        <a:rPr b="0" lang="en-US" sz="1400" spc="-1" strike="noStrike">
                          <a:solidFill>
                            <a:srgbClr val="ffffff"/>
                          </a:solidFill>
                          <a:latin typeface="Times New Roman"/>
                        </a:rPr>
                        <a:t>26</a:t>
                      </a:r>
                      <a:endParaRPr b="0" lang="en-IN" sz="1400" spc="-1" strike="noStrike">
                        <a:latin typeface="Arial"/>
                      </a:endParaRPr>
                    </a:p>
                  </a:txBody>
                  <a:tcPr>
                    <a:noFill/>
                  </a:tcPr>
                </a:tc>
              </a:tr>
              <a:tr h="351720">
                <a:tc>
                  <a:txBody>
                    <a:bodyPr lIns="0" rIns="0" tIns="32040" bIns="0">
                      <a:noAutofit/>
                    </a:bodyPr>
                    <a:p>
                      <a:pPr marL="100800">
                        <a:lnSpc>
                          <a:spcPct val="100000"/>
                        </a:lnSpc>
                        <a:spcBef>
                          <a:spcPts val="281"/>
                        </a:spcBef>
                      </a:pPr>
                      <a:r>
                        <a:rPr b="0" lang="en-US" sz="1600" spc="-12" strike="noStrike">
                          <a:solidFill>
                            <a:srgbClr val="ffffff"/>
                          </a:solidFill>
                          <a:latin typeface="Times New Roman"/>
                        </a:rPr>
                        <a:t>Suryarao Ketan</a:t>
                      </a:r>
                      <a:endParaRPr b="0" lang="en-IN" sz="1600" spc="-1" strike="noStrike">
                        <a:latin typeface="Arial"/>
                      </a:endParaRPr>
                    </a:p>
                  </a:txBody>
                  <a:tcPr>
                    <a:noFill/>
                  </a:tcPr>
                </a:tc>
                <a:tc>
                  <a:txBody>
                    <a:bodyPr lIns="0" rIns="0" tIns="32040" bIns="0">
                      <a:noAutofit/>
                    </a:bodyPr>
                    <a:p>
                      <a:pPr marL="297360">
                        <a:lnSpc>
                          <a:spcPct val="100000"/>
                        </a:lnSpc>
                        <a:spcBef>
                          <a:spcPts val="281"/>
                        </a:spcBef>
                      </a:pPr>
                      <a:r>
                        <a:rPr b="0" lang="en-US" sz="1400" spc="9" strike="noStrike">
                          <a:solidFill>
                            <a:srgbClr val="ffffff"/>
                          </a:solidFill>
                          <a:latin typeface="Times New Roman"/>
                        </a:rPr>
                        <a:t>  </a:t>
                      </a:r>
                      <a:r>
                        <a:rPr b="0" lang="en-US" sz="1400" spc="9" strike="noStrike">
                          <a:solidFill>
                            <a:srgbClr val="ffffff"/>
                          </a:solidFill>
                          <a:latin typeface="Times New Roman"/>
                        </a:rPr>
                        <a:t>51</a:t>
                      </a:r>
                      <a:endParaRPr b="0" lang="en-IN" sz="1400" spc="-1" strike="noStrike">
                        <a:latin typeface="Arial"/>
                      </a:endParaRPr>
                    </a:p>
                  </a:txBody>
                  <a:tcPr>
                    <a:noFill/>
                  </a:tcPr>
                </a:tc>
              </a:tr>
              <a:tr h="291960">
                <a:tc>
                  <a:txBody>
                    <a:bodyPr lIns="0" rIns="0" tIns="32040" bIns="0">
                      <a:noAutofit/>
                    </a:bodyPr>
                    <a:p>
                      <a:pPr marL="100800">
                        <a:lnSpc>
                          <a:spcPct val="100000"/>
                        </a:lnSpc>
                        <a:spcBef>
                          <a:spcPts val="281"/>
                        </a:spcBef>
                      </a:pPr>
                      <a:r>
                        <a:rPr b="0" lang="en-US" sz="1600" spc="-26" strike="noStrike">
                          <a:solidFill>
                            <a:srgbClr val="ffffff"/>
                          </a:solidFill>
                          <a:latin typeface="Times New Roman"/>
                        </a:rPr>
                        <a:t>Yeole Gauresh</a:t>
                      </a:r>
                      <a:endParaRPr b="0" lang="en-IN" sz="1600" spc="-1" strike="noStrike">
                        <a:latin typeface="Arial"/>
                      </a:endParaRPr>
                    </a:p>
                  </a:txBody>
                  <a:tcPr>
                    <a:noFill/>
                  </a:tcPr>
                </a:tc>
                <a:tc>
                  <a:txBody>
                    <a:bodyPr lIns="0" rIns="0" tIns="32040" bIns="0">
                      <a:noAutofit/>
                    </a:bodyPr>
                    <a:p>
                      <a:pPr marL="297360">
                        <a:lnSpc>
                          <a:spcPct val="100000"/>
                        </a:lnSpc>
                        <a:spcBef>
                          <a:spcPts val="281"/>
                        </a:spcBef>
                      </a:pPr>
                      <a:r>
                        <a:rPr b="0" lang="en-US" sz="1400" spc="9" strike="noStrike">
                          <a:solidFill>
                            <a:srgbClr val="ffffff"/>
                          </a:solidFill>
                          <a:latin typeface="Rockwell"/>
                        </a:rPr>
                        <a:t> </a:t>
                      </a:r>
                      <a:r>
                        <a:rPr b="0" lang="en-US" sz="1400" spc="9" strike="noStrike">
                          <a:solidFill>
                            <a:srgbClr val="ffffff"/>
                          </a:solidFill>
                          <a:latin typeface="Times New Roman"/>
                        </a:rPr>
                        <a:t> </a:t>
                      </a:r>
                      <a:r>
                        <a:rPr b="0" lang="en-US" sz="1400" spc="9" strike="noStrike">
                          <a:solidFill>
                            <a:srgbClr val="ffffff"/>
                          </a:solidFill>
                          <a:latin typeface="Times New Roman"/>
                        </a:rPr>
                        <a:t>63</a:t>
                      </a:r>
                      <a:endParaRPr b="0" lang="en-IN" sz="1400" spc="-1" strike="noStrike">
                        <a:latin typeface="Arial"/>
                      </a:endParaRPr>
                    </a:p>
                  </a:txBody>
                  <a:tcPr>
                    <a:noFill/>
                  </a:tcPr>
                </a:tc>
              </a:tr>
              <a:tr h="299160">
                <a:tc>
                  <a:tcPr>
                    <a:noFill/>
                  </a:tcPr>
                </a:tc>
                <a:tc>
                  <a:txBody>
                    <a:bodyPr lIns="0" rIns="0" tIns="32040" bIns="0">
                      <a:noAutofit/>
                    </a:bodyPr>
                    <a:p>
                      <a:pPr marL="297360">
                        <a:lnSpc>
                          <a:spcPct val="100000"/>
                        </a:lnSpc>
                        <a:spcBef>
                          <a:spcPts val="281"/>
                        </a:spcBef>
                      </a:pPr>
                      <a:r>
                        <a:rPr b="0" lang="en-US" sz="1400" spc="9" strike="noStrike">
                          <a:solidFill>
                            <a:srgbClr val="ffffff"/>
                          </a:solidFill>
                          <a:latin typeface="Rockwell"/>
                        </a:rPr>
                        <a:t> </a:t>
                      </a:r>
                      <a:endParaRPr b="0" lang="en-IN" sz="1400" spc="-1" strike="noStrike">
                        <a:latin typeface="Arial"/>
                      </a:endParaRPr>
                    </a:p>
                  </a:txBody>
                  <a:tcPr>
                    <a:noFill/>
                  </a:tcPr>
                </a:tc>
              </a:tr>
            </a:tbl>
          </a:graphicData>
        </a:graphic>
      </p:graphicFrame>
      <p:sp>
        <p:nvSpPr>
          <p:cNvPr id="48" name="CustomShape 5"/>
          <p:cNvSpPr/>
          <p:nvPr/>
        </p:nvSpPr>
        <p:spPr>
          <a:xfrm>
            <a:off x="396360" y="5434200"/>
            <a:ext cx="4551840" cy="230040"/>
          </a:xfrm>
          <a:prstGeom prst="rect">
            <a:avLst/>
          </a:prstGeom>
          <a:noFill/>
          <a:ln>
            <a:noFill/>
          </a:ln>
        </p:spPr>
        <p:style>
          <a:lnRef idx="0"/>
          <a:fillRef idx="0"/>
          <a:effectRef idx="0"/>
          <a:fontRef idx="minor"/>
        </p:style>
        <p:txBody>
          <a:bodyPr lIns="0" rIns="0" tIns="27000" bIns="0">
            <a:spAutoFit/>
          </a:bodyPr>
          <a:p>
            <a:pPr marL="87480" indent="-76320">
              <a:lnSpc>
                <a:spcPts val="1596"/>
              </a:lnSpc>
              <a:spcBef>
                <a:spcPts val="213"/>
              </a:spcBef>
              <a:tabLst>
                <a:tab algn="l" pos="0"/>
              </a:tabLst>
            </a:pPr>
            <a:r>
              <a:rPr b="0" lang="en-US" sz="1600" spc="-38" strike="noStrike">
                <a:solidFill>
                  <a:srgbClr val="ffffff"/>
                </a:solidFill>
                <a:latin typeface="Arial"/>
              </a:rPr>
              <a:t>     </a:t>
            </a:r>
            <a:r>
              <a:rPr b="0" lang="en-US" sz="1600" spc="-38" strike="noStrike">
                <a:solidFill>
                  <a:srgbClr val="ffffff"/>
                </a:solidFill>
                <a:latin typeface="Arial"/>
              </a:rPr>
              <a:t>Under  </a:t>
            </a:r>
            <a:r>
              <a:rPr b="0" lang="en-US" sz="1600" spc="-15" strike="noStrike">
                <a:solidFill>
                  <a:srgbClr val="ffffff"/>
                </a:solidFill>
                <a:latin typeface="Arial"/>
              </a:rPr>
              <a:t>Guidance</a:t>
            </a:r>
            <a:r>
              <a:rPr b="0" lang="en-US" sz="1600" spc="-219" strike="noStrike">
                <a:solidFill>
                  <a:srgbClr val="ffffff"/>
                </a:solidFill>
                <a:latin typeface="Arial"/>
              </a:rPr>
              <a:t>  </a:t>
            </a:r>
            <a:r>
              <a:rPr b="0" lang="en-US" sz="1600" spc="52" strike="noStrike">
                <a:solidFill>
                  <a:srgbClr val="ffffff"/>
                </a:solidFill>
                <a:latin typeface="Arial"/>
              </a:rPr>
              <a:t>of  </a:t>
            </a:r>
            <a:r>
              <a:rPr b="0" lang="en-US" sz="2000" spc="12" strike="noStrike">
                <a:solidFill>
                  <a:srgbClr val="ffffff"/>
                </a:solidFill>
                <a:latin typeface="Times New Roman"/>
              </a:rPr>
              <a:t>Prof. </a:t>
            </a:r>
            <a:r>
              <a:rPr b="0" lang="en-US" sz="2000" spc="-32" strike="noStrike">
                <a:solidFill>
                  <a:srgbClr val="ffffff"/>
                </a:solidFill>
                <a:latin typeface="Times New Roman"/>
              </a:rPr>
              <a:t>V.M. Kharche</a:t>
            </a:r>
            <a:endParaRPr b="0" lang="en-IN" sz="2000" spc="-1" strike="noStrike">
              <a:latin typeface="Arial"/>
            </a:endParaRPr>
          </a:p>
        </p:txBody>
      </p:sp>
      <p:sp>
        <p:nvSpPr>
          <p:cNvPr id="49" name="CustomShape 6"/>
          <p:cNvSpPr/>
          <p:nvPr/>
        </p:nvSpPr>
        <p:spPr>
          <a:xfrm>
            <a:off x="6336360" y="2280600"/>
            <a:ext cx="193320" cy="160920"/>
          </a:xfrm>
          <a:prstGeom prst="ribbon2">
            <a:avLst>
              <a:gd name="adj1" fmla="val 16667"/>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50" name="Line 7"/>
          <p:cNvSpPr/>
          <p:nvPr/>
        </p:nvSpPr>
        <p:spPr>
          <a:xfrm>
            <a:off x="4259880" y="2366640"/>
            <a:ext cx="2097720" cy="1440"/>
          </a:xfrm>
          <a:prstGeom prst="line">
            <a:avLst/>
          </a:prstGeom>
          <a:ln>
            <a:round/>
          </a:ln>
        </p:spPr>
        <p:style>
          <a:lnRef idx="1">
            <a:schemeClr val="accent1"/>
          </a:lnRef>
          <a:fillRef idx="0">
            <a:schemeClr val="accent1"/>
          </a:fillRef>
          <a:effectRef idx="0">
            <a:schemeClr val="accent1"/>
          </a:effectRef>
          <a:fontRef idx="minor"/>
        </p:style>
      </p:sp>
      <p:sp>
        <p:nvSpPr>
          <p:cNvPr id="51" name="Line 8"/>
          <p:cNvSpPr/>
          <p:nvPr/>
        </p:nvSpPr>
        <p:spPr>
          <a:xfrm>
            <a:off x="6531480" y="2357640"/>
            <a:ext cx="1988280" cy="9000"/>
          </a:xfrm>
          <a:prstGeom prst="line">
            <a:avLst/>
          </a:prstGeom>
          <a:ln>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1204200" y="43884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Future scope</a:t>
            </a:r>
            <a:endParaRPr b="0" lang="en-US" sz="3200" spc="-1" strike="noStrike">
              <a:solidFill>
                <a:srgbClr val="ffffff"/>
              </a:solidFill>
              <a:latin typeface="Rockwell"/>
            </a:endParaRPr>
          </a:p>
        </p:txBody>
      </p:sp>
      <p:sp>
        <p:nvSpPr>
          <p:cNvPr id="69" name="TextShape 2"/>
          <p:cNvSpPr txBox="1"/>
          <p:nvPr/>
        </p:nvSpPr>
        <p:spPr>
          <a:xfrm>
            <a:off x="1429920" y="1531800"/>
            <a:ext cx="9290880" cy="3954240"/>
          </a:xfrm>
          <a:prstGeom prst="rect">
            <a:avLst/>
          </a:prstGeom>
          <a:noFill/>
          <a:ln>
            <a:noFill/>
          </a:ln>
        </p:spPr>
        <p:txBody>
          <a:bodyPr>
            <a:normAutofit/>
          </a:bodyPr>
          <a:p>
            <a:pPr marL="228600" indent="-228240">
              <a:lnSpc>
                <a:spcPct val="120000"/>
              </a:lnSpc>
              <a:spcBef>
                <a:spcPts val="1001"/>
              </a:spcBef>
              <a:buClr>
                <a:srgbClr val="ffffff"/>
              </a:buClr>
              <a:buFont typeface="Wingdings" charset="2"/>
              <a:buChar char=""/>
            </a:pPr>
            <a:r>
              <a:rPr b="0" lang="en-US" sz="2000" spc="-1" strike="noStrike">
                <a:solidFill>
                  <a:srgbClr val="ffffff"/>
                </a:solidFill>
                <a:latin typeface="Rockwell"/>
              </a:rPr>
              <a:t> </a:t>
            </a:r>
            <a:r>
              <a:rPr b="0" lang="en-US" sz="2000" spc="-1" strike="noStrike">
                <a:solidFill>
                  <a:srgbClr val="ffffff"/>
                </a:solidFill>
                <a:latin typeface="Times New Roman"/>
              </a:rPr>
              <a:t>This Application will be the right choice for the users.</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In future lots of new features were updated like new themes, customized app, time lock in that auto lock/unlock according to time, location lock according to location.</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Hidden Applock icon and also provide advanced protection which prevent applock being killed by task killer.</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We can also add applock widget in which user can enable/disable applock with one tap.</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We can also give the low memory usage and power saving mode from which user can use device even after the low battery.</a:t>
            </a: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1451520" y="8046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limitations</a:t>
            </a:r>
            <a:endParaRPr b="0" lang="en-US" sz="3200" spc="-1" strike="noStrike">
              <a:solidFill>
                <a:srgbClr val="ffffff"/>
              </a:solidFill>
              <a:latin typeface="Rockwell"/>
            </a:endParaRPr>
          </a:p>
        </p:txBody>
      </p:sp>
      <p:sp>
        <p:nvSpPr>
          <p:cNvPr id="71" name="TextShape 2"/>
          <p:cNvSpPr txBox="1"/>
          <p:nvPr/>
        </p:nvSpPr>
        <p:spPr>
          <a:xfrm>
            <a:off x="1451520" y="2015640"/>
            <a:ext cx="9290880" cy="3450240"/>
          </a:xfrm>
          <a:prstGeom prst="rect">
            <a:avLst/>
          </a:prstGeom>
          <a:noFill/>
          <a:ln>
            <a:noFill/>
          </a:ln>
        </p:spPr>
        <p:txBody>
          <a:bodyPr>
            <a:noAutofit/>
          </a:bodyPr>
          <a:p>
            <a:pPr>
              <a:lnSpc>
                <a:spcPct val="120000"/>
              </a:lnSpc>
              <a:spcBef>
                <a:spcPts val="1001"/>
              </a:spcBef>
              <a:buClr>
                <a:srgbClr val="ffffff"/>
              </a:buClr>
              <a:buFont typeface="Wingdings" charset="2"/>
              <a:buChar char=""/>
            </a:pPr>
            <a:r>
              <a:rPr b="0" lang="en-US" sz="2000" spc="-1" strike="noStrike">
                <a:solidFill>
                  <a:srgbClr val="ffffff"/>
                </a:solidFill>
                <a:latin typeface="Rockwell"/>
              </a:rPr>
              <a:t> </a:t>
            </a:r>
            <a:r>
              <a:rPr b="0" lang="en-US" sz="2000" spc="-1" strike="noStrike">
                <a:solidFill>
                  <a:srgbClr val="ffffff"/>
                </a:solidFill>
                <a:latin typeface="Times New Roman"/>
              </a:rPr>
              <a:t>This application is available for only android user.</a:t>
            </a:r>
            <a:endParaRPr b="0" lang="en-US" sz="2000" spc="-1" strike="noStrike">
              <a:solidFill>
                <a:srgbClr val="ffffff"/>
              </a:solidFill>
              <a:latin typeface="Rockwell"/>
            </a:endParaRPr>
          </a:p>
          <a:p>
            <a:pPr>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User can store their personal files and folders with limited space only .</a:t>
            </a:r>
            <a:endParaRPr b="0" lang="en-US" sz="2000" spc="-1" strike="noStrike">
              <a:solidFill>
                <a:srgbClr val="ffffff"/>
              </a:solidFill>
              <a:latin typeface="Rockwell"/>
            </a:endParaRPr>
          </a:p>
          <a:p>
            <a:pPr>
              <a:lnSpc>
                <a:spcPct val="120000"/>
              </a:lnSpc>
              <a:spcBef>
                <a:spcPts val="1001"/>
              </a:spcBef>
              <a:buClr>
                <a:srgbClr val="ffffff"/>
              </a:buClr>
              <a:buFont typeface="Wingdings" charset="2"/>
              <a:buChar char=""/>
            </a:pPr>
            <a:r>
              <a:rPr b="0" lang="en-US" sz="2000" spc="-1" strike="noStrike">
                <a:solidFill>
                  <a:srgbClr val="ffffff"/>
                </a:solidFill>
                <a:latin typeface="Times New Roman"/>
              </a:rPr>
              <a:t> </a:t>
            </a:r>
            <a:r>
              <a:rPr b="0" lang="en-US" sz="2000" spc="-1" strike="noStrike">
                <a:solidFill>
                  <a:srgbClr val="ffffff"/>
                </a:solidFill>
                <a:latin typeface="Times New Roman"/>
              </a:rPr>
              <a:t>User cannot customized the application.</a:t>
            </a: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1451520" y="8046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Advantages and disadvantages</a:t>
            </a:r>
            <a:endParaRPr b="0" lang="en-US" sz="3200" spc="-1" strike="noStrike">
              <a:solidFill>
                <a:srgbClr val="ffffff"/>
              </a:solidFill>
              <a:latin typeface="Rockwell"/>
            </a:endParaRPr>
          </a:p>
        </p:txBody>
      </p:sp>
      <p:sp>
        <p:nvSpPr>
          <p:cNvPr id="73" name="TextShape 2"/>
          <p:cNvSpPr txBox="1"/>
          <p:nvPr/>
        </p:nvSpPr>
        <p:spPr>
          <a:xfrm>
            <a:off x="1451520" y="2015640"/>
            <a:ext cx="9290880" cy="3653280"/>
          </a:xfrm>
          <a:prstGeom prst="rect">
            <a:avLst/>
          </a:prstGeom>
          <a:noFill/>
          <a:ln>
            <a:noFill/>
          </a:ln>
        </p:spPr>
        <p:txBody>
          <a:bodyPr>
            <a:normAutofit/>
          </a:bodyPr>
          <a:p>
            <a:pPr marL="228600" indent="-228240">
              <a:lnSpc>
                <a:spcPct val="120000"/>
              </a:lnSpc>
              <a:spcBef>
                <a:spcPts val="1001"/>
              </a:spcBef>
              <a:tabLst>
                <a:tab algn="l" pos="0"/>
              </a:tabLst>
            </a:pPr>
            <a:r>
              <a:rPr b="0" lang="en-US" sz="2400" spc="-1" strike="noStrike">
                <a:solidFill>
                  <a:srgbClr val="ffffff"/>
                </a:solidFill>
                <a:latin typeface="Rockwell"/>
              </a:rPr>
              <a:t>ADVANTAGES :-</a:t>
            </a:r>
            <a:endParaRPr b="0" lang="en-US" sz="24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Rockwell"/>
              </a:rPr>
              <a:t>  </a:t>
            </a:r>
            <a:r>
              <a:rPr b="0" lang="en-IN" sz="2000" spc="-1" strike="noStrike">
                <a:solidFill>
                  <a:srgbClr val="ffffff"/>
                </a:solidFill>
                <a:latin typeface="Times New Roman"/>
              </a:rPr>
              <a:t>This app is encrypting sensitive files directly on the SD card.</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IN" sz="2000" spc="-1" strike="noStrike">
                <a:solidFill>
                  <a:srgbClr val="ffffff"/>
                </a:solidFill>
                <a:latin typeface="Times New Roman"/>
              </a:rPr>
              <a:t> </a:t>
            </a:r>
            <a:r>
              <a:rPr b="0" lang="en-IN" sz="2000" spc="-1" strike="noStrike">
                <a:solidFill>
                  <a:srgbClr val="ffffff"/>
                </a:solidFill>
                <a:latin typeface="Times New Roman"/>
              </a:rPr>
              <a:t>No data is sent over the internet.</a:t>
            </a:r>
            <a:endParaRPr b="0" lang="en-US" sz="2000" spc="-1" strike="noStrike">
              <a:solidFill>
                <a:srgbClr val="ffffff"/>
              </a:solidFill>
              <a:latin typeface="Rockwell"/>
            </a:endParaRPr>
          </a:p>
          <a:p>
            <a:pPr>
              <a:lnSpc>
                <a:spcPct val="120000"/>
              </a:lnSpc>
              <a:spcBef>
                <a:spcPts val="1001"/>
              </a:spcBef>
              <a:tabLst>
                <a:tab algn="l" pos="0"/>
              </a:tabLst>
            </a:pPr>
            <a:endParaRPr b="0" lang="en-US" sz="2000" spc="-1" strike="noStrike">
              <a:solidFill>
                <a:srgbClr val="ffffff"/>
              </a:solidFill>
              <a:latin typeface="Rockwell"/>
            </a:endParaRPr>
          </a:p>
          <a:p>
            <a:pPr marL="228600" indent="-228240">
              <a:lnSpc>
                <a:spcPct val="120000"/>
              </a:lnSpc>
              <a:spcBef>
                <a:spcPts val="1001"/>
              </a:spcBef>
              <a:tabLst>
                <a:tab algn="l" pos="0"/>
              </a:tabLst>
            </a:pPr>
            <a:r>
              <a:rPr b="0" lang="en-US" sz="2400" spc="-1" strike="noStrike">
                <a:solidFill>
                  <a:srgbClr val="ffffff"/>
                </a:solidFill>
                <a:latin typeface="Times New Roman"/>
              </a:rPr>
              <a:t>DISADVANTAGES :-</a:t>
            </a:r>
            <a:endParaRPr b="0" lang="en-US" sz="2400" spc="-1" strike="noStrike">
              <a:solidFill>
                <a:srgbClr val="ffffff"/>
              </a:solidFill>
              <a:latin typeface="Rockwell"/>
            </a:endParaRPr>
          </a:p>
          <a:p>
            <a:pPr marL="228600" indent="-228240">
              <a:lnSpc>
                <a:spcPct val="120000"/>
              </a:lnSpc>
              <a:spcBef>
                <a:spcPts val="1001"/>
              </a:spcBef>
              <a:buClr>
                <a:srgbClr val="ffffff"/>
              </a:buClr>
              <a:buSzPct val="45000"/>
              <a:buFont typeface="Wingdings" charset="2"/>
              <a:buChar char=""/>
              <a:tabLst>
                <a:tab algn="l" pos="0"/>
              </a:tabLst>
            </a:pPr>
            <a:r>
              <a:rPr b="0" lang="en-US" sz="2000" spc="-1" strike="noStrike">
                <a:solidFill>
                  <a:srgbClr val="ffffff"/>
                </a:solidFill>
                <a:latin typeface="Times New Roman"/>
              </a:rPr>
              <a:t>This application works only on android devices.</a:t>
            </a: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1451520" y="8046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CONCLUSION</a:t>
            </a:r>
            <a:endParaRPr b="0" lang="en-US" sz="3200" spc="-1" strike="noStrike">
              <a:solidFill>
                <a:srgbClr val="ffffff"/>
              </a:solidFill>
              <a:latin typeface="Rockwell"/>
            </a:endParaRPr>
          </a:p>
        </p:txBody>
      </p:sp>
      <p:sp>
        <p:nvSpPr>
          <p:cNvPr id="75" name="TextShape 2"/>
          <p:cNvSpPr txBox="1"/>
          <p:nvPr/>
        </p:nvSpPr>
        <p:spPr>
          <a:xfrm>
            <a:off x="1451520" y="2015640"/>
            <a:ext cx="9290880" cy="3450240"/>
          </a:xfrm>
          <a:prstGeom prst="rect">
            <a:avLst/>
          </a:prstGeom>
          <a:noFill/>
          <a:ln>
            <a:noFill/>
          </a:ln>
        </p:spPr>
        <p:txBody>
          <a:bodyPr>
            <a:normAutofit/>
          </a:bodyPr>
          <a:p>
            <a:pPr marL="228600" indent="-228240">
              <a:lnSpc>
                <a:spcPct val="120000"/>
              </a:lnSpc>
              <a:spcBef>
                <a:spcPts val="1001"/>
              </a:spcBef>
              <a:tabLst>
                <a:tab algn="l" pos="0"/>
              </a:tabLst>
            </a:pPr>
            <a:r>
              <a:rPr b="0" lang="en-US" sz="2000" spc="-1" strike="noStrike">
                <a:solidFill>
                  <a:srgbClr val="ffffff"/>
                </a:solidFill>
                <a:latin typeface="Rockwell"/>
              </a:rPr>
              <a:t>    </a:t>
            </a:r>
            <a:r>
              <a:rPr b="0" lang="en-US" sz="2000" spc="-1" strike="noStrike">
                <a:solidFill>
                  <a:srgbClr val="ffffff"/>
                </a:solidFill>
                <a:latin typeface="Times New Roman"/>
              </a:rPr>
              <a:t>Safe Folder App is a best app for the today’s generation . This app gives many features to the user and this is safely to use. We  are  highly  satisfied  and  motivated  by  the  results  obtained  at  the  end  of  this  project.  The Project  was  a  new  experience  when  it  came  to the testing  phase. Safe  Folder  App  has  many possibilities  for  the  future  enhancement  and availability for better privacy of the user. In future we will try to add more features in this app and making more easier, reliable and user-friendly.</a:t>
            </a: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1150920" y="8154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References</a:t>
            </a:r>
            <a:endParaRPr b="0" lang="en-US" sz="3200" spc="-1" strike="noStrike">
              <a:solidFill>
                <a:srgbClr val="ffffff"/>
              </a:solidFill>
              <a:latin typeface="Rockwell"/>
            </a:endParaRPr>
          </a:p>
        </p:txBody>
      </p:sp>
      <p:sp>
        <p:nvSpPr>
          <p:cNvPr id="77" name="TextShape 2"/>
          <p:cNvSpPr txBox="1"/>
          <p:nvPr/>
        </p:nvSpPr>
        <p:spPr>
          <a:xfrm>
            <a:off x="1437120" y="1944000"/>
            <a:ext cx="9290880" cy="3450240"/>
          </a:xfrm>
          <a:prstGeom prst="rect">
            <a:avLst/>
          </a:prstGeom>
          <a:noFill/>
          <a:ln>
            <a:noFill/>
          </a:ln>
        </p:spPr>
        <p:txBody>
          <a:bodyPr>
            <a:normAutofit fontScale="86000"/>
          </a:bodyPr>
          <a:p>
            <a:pPr>
              <a:lnSpc>
                <a:spcPct val="120000"/>
              </a:lnSpc>
              <a:spcBef>
                <a:spcPts val="1001"/>
              </a:spcBef>
            </a:pPr>
            <a:endParaRPr b="0" lang="en-US" sz="2000" spc="-1" strike="noStrike">
              <a:solidFill>
                <a:srgbClr val="ffffff"/>
              </a:solidFill>
              <a:latin typeface="Rockwell"/>
            </a:endParaRPr>
          </a:p>
          <a:p>
            <a:pPr marL="457200" indent="-456840">
              <a:lnSpc>
                <a:spcPct val="120000"/>
              </a:lnSpc>
              <a:spcBef>
                <a:spcPts val="1001"/>
              </a:spcBef>
              <a:buClr>
                <a:srgbClr val="ffffff"/>
              </a:buClr>
              <a:buFont typeface="Wingdings" charset="2"/>
              <a:buChar char=""/>
            </a:pPr>
            <a:r>
              <a:rPr b="0" lang="en-IN" sz="2000" spc="-1" strike="noStrike" u="sng">
                <a:solidFill>
                  <a:srgbClr val="fbae29"/>
                </a:solidFill>
                <a:uFillTx/>
                <a:latin typeface="Rockwell"/>
                <a:hlinkClick r:id="rId1"/>
              </a:rPr>
              <a:t>https://www.computerworld.com/article/3221287/android-file-management-an-easy-to-follow-guide.html</a:t>
            </a:r>
            <a:endParaRPr b="0" lang="en-US" sz="2000" spc="-1" strike="noStrike">
              <a:solidFill>
                <a:srgbClr val="ffffff"/>
              </a:solidFill>
              <a:latin typeface="Rockwell"/>
            </a:endParaRPr>
          </a:p>
          <a:p>
            <a:pPr>
              <a:lnSpc>
                <a:spcPct val="120000"/>
              </a:lnSpc>
              <a:spcBef>
                <a:spcPts val="1001"/>
              </a:spcBef>
            </a:pPr>
            <a:endParaRPr b="0" lang="en-US" sz="2000" spc="-1" strike="noStrike">
              <a:solidFill>
                <a:srgbClr val="ffffff"/>
              </a:solidFill>
              <a:latin typeface="Rockwell"/>
            </a:endParaRPr>
          </a:p>
          <a:p>
            <a:pPr marL="457200" indent="-456840">
              <a:lnSpc>
                <a:spcPct val="120000"/>
              </a:lnSpc>
              <a:spcBef>
                <a:spcPts val="1001"/>
              </a:spcBef>
              <a:buClr>
                <a:srgbClr val="ffffff"/>
              </a:buClr>
              <a:buFont typeface="Wingdings" charset="2"/>
              <a:buChar char=""/>
            </a:pPr>
            <a:r>
              <a:rPr b="0" lang="en-IN" sz="2000" spc="-1" strike="noStrike" u="sng">
                <a:solidFill>
                  <a:srgbClr val="fbae29"/>
                </a:solidFill>
                <a:uFillTx/>
                <a:latin typeface="Rockwell"/>
                <a:hlinkClick r:id="rId2"/>
              </a:rPr>
              <a:t>https://stackoverflow.com/questions/4275311/how-to-encrypt-and-decrypt-file-in-android/8041442</a:t>
            </a:r>
            <a:endParaRPr b="0" lang="en-US" sz="2000" spc="-1" strike="noStrike">
              <a:solidFill>
                <a:srgbClr val="ffffff"/>
              </a:solidFill>
              <a:latin typeface="Rockwell"/>
            </a:endParaRPr>
          </a:p>
          <a:p>
            <a:pPr>
              <a:lnSpc>
                <a:spcPct val="120000"/>
              </a:lnSpc>
              <a:spcBef>
                <a:spcPts val="1001"/>
              </a:spcBef>
            </a:pPr>
            <a:endParaRPr b="0" lang="en-US" sz="2000" spc="-1" strike="noStrike">
              <a:solidFill>
                <a:srgbClr val="ffffff"/>
              </a:solidFill>
              <a:latin typeface="Rockwell"/>
            </a:endParaRPr>
          </a:p>
          <a:p>
            <a:pPr marL="457200" indent="-456840">
              <a:lnSpc>
                <a:spcPct val="120000"/>
              </a:lnSpc>
              <a:spcBef>
                <a:spcPts val="1001"/>
              </a:spcBef>
              <a:buClr>
                <a:srgbClr val="ffffff"/>
              </a:buClr>
              <a:buFont typeface="Wingdings" charset="2"/>
              <a:buChar char=""/>
            </a:pPr>
            <a:r>
              <a:rPr b="0" lang="en-IN" sz="2000" spc="-1" strike="noStrike" u="sng">
                <a:solidFill>
                  <a:srgbClr val="fbae29"/>
                </a:solidFill>
                <a:uFillTx/>
                <a:latin typeface="Rockwell"/>
                <a:hlinkClick r:id="rId3"/>
              </a:rPr>
              <a:t>https://developer.android.com/guide/topics/security/cryptography</a:t>
            </a:r>
            <a:endParaRPr b="0" lang="en-US" sz="2000" spc="-1" strike="noStrike">
              <a:solidFill>
                <a:srgbClr val="ffffff"/>
              </a:solidFill>
              <a:latin typeface="Rockwell"/>
            </a:endParaRPr>
          </a:p>
          <a:p>
            <a:pPr>
              <a:lnSpc>
                <a:spcPct val="120000"/>
              </a:lnSpc>
              <a:spcBef>
                <a:spcPts val="1001"/>
              </a:spcBef>
            </a:pPr>
            <a:endParaRPr b="0" lang="en-US" sz="2000" spc="-1" strike="noStrike">
              <a:solidFill>
                <a:srgbClr val="ffffff"/>
              </a:solidFill>
              <a:latin typeface="Rockwell"/>
            </a:endParaRPr>
          </a:p>
          <a:p>
            <a:pPr marL="457200" indent="-456840">
              <a:lnSpc>
                <a:spcPct val="120000"/>
              </a:lnSpc>
              <a:spcBef>
                <a:spcPts val="1001"/>
              </a:spcBef>
              <a:buClr>
                <a:srgbClr val="ffffff"/>
              </a:buClr>
              <a:buFont typeface="Wingdings" charset="2"/>
              <a:buChar char=""/>
            </a:pPr>
            <a:r>
              <a:rPr b="0" lang="en-IN" sz="2000" spc="-1" strike="noStrike" u="sng">
                <a:solidFill>
                  <a:srgbClr val="fbae29"/>
                </a:solidFill>
                <a:uFillTx/>
                <a:latin typeface="Rockwell"/>
              </a:rPr>
              <a:t>https://www.javatpoint.com/android-tutorial</a:t>
            </a: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688040" y="2522880"/>
            <a:ext cx="9290880" cy="1049040"/>
          </a:xfrm>
          <a:prstGeom prst="rect">
            <a:avLst/>
          </a:prstGeom>
          <a:noFill/>
          <a:ln>
            <a:noFill/>
          </a:ln>
        </p:spPr>
        <p:txBody>
          <a:bodyPr anchor="ctr">
            <a:noAutofit/>
          </a:bodyPr>
          <a:p>
            <a:pPr algn="ctr">
              <a:lnSpc>
                <a:spcPct val="90000"/>
              </a:lnSpc>
            </a:pPr>
            <a:r>
              <a:rPr b="0" lang="en-US" sz="7200" spc="-1" strike="noStrike" cap="all">
                <a:solidFill>
                  <a:srgbClr val="fb8c29"/>
                </a:solidFill>
                <a:latin typeface="Times New Roman"/>
              </a:rPr>
              <a:t>THANK YOU</a:t>
            </a:r>
            <a:endParaRPr b="0" lang="en-US" sz="72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576440" y="925200"/>
            <a:ext cx="9034560" cy="4974120"/>
          </a:xfrm>
          <a:prstGeom prst="rect">
            <a:avLst/>
          </a:prstGeom>
          <a:noFill/>
          <a:ln>
            <a:noFill/>
          </a:ln>
        </p:spPr>
        <p:style>
          <a:lnRef idx="0"/>
          <a:fillRef idx="0"/>
          <a:effectRef idx="0"/>
          <a:fontRef idx="minor"/>
        </p:style>
        <p:txBody>
          <a:bodyPr lIns="0" rIns="0" tIns="15120" bIns="0">
            <a:spAutoFit/>
          </a:bodyPr>
          <a:p>
            <a:pPr marL="150840" indent="-139680">
              <a:lnSpc>
                <a:spcPct val="150000"/>
              </a:lnSpc>
              <a:spcBef>
                <a:spcPts val="119"/>
              </a:spcBef>
              <a:buClr>
                <a:srgbClr val="f2a346"/>
              </a:buClr>
              <a:buSzPct val="95000"/>
              <a:buFont typeface="Wingdings" charset="2"/>
              <a:buChar char=""/>
              <a:tabLst>
                <a:tab algn="l" pos="151560"/>
              </a:tabLst>
            </a:pPr>
            <a:r>
              <a:rPr b="0" lang="en-US" sz="1770" spc="21" strike="noStrike">
                <a:solidFill>
                  <a:srgbClr val="ffffff"/>
                </a:solidFill>
                <a:latin typeface="Arial"/>
              </a:rPr>
              <a:t> </a:t>
            </a:r>
            <a:r>
              <a:rPr b="0" lang="en-US" sz="1800" spc="21" strike="noStrike">
                <a:solidFill>
                  <a:srgbClr val="ffffff"/>
                </a:solidFill>
                <a:latin typeface="Times New Roman"/>
              </a:rPr>
              <a:t>Abstract</a:t>
            </a:r>
            <a:endParaRPr b="0" lang="en-IN" sz="1800" spc="-1" strike="noStrike">
              <a:latin typeface="Arial"/>
            </a:endParaRPr>
          </a:p>
          <a:p>
            <a:pPr marL="150840" indent="-139680">
              <a:lnSpc>
                <a:spcPct val="150000"/>
              </a:lnSpc>
              <a:spcBef>
                <a:spcPts val="119"/>
              </a:spcBef>
              <a:buClr>
                <a:srgbClr val="f2a346"/>
              </a:buClr>
              <a:buSzPct val="95000"/>
              <a:buFont typeface="Wingdings" charset="2"/>
              <a:buChar char=""/>
              <a:tabLst>
                <a:tab algn="l" pos="151560"/>
              </a:tabLst>
            </a:pPr>
            <a:r>
              <a:rPr b="0" lang="en-US" sz="1800" spc="21" strike="noStrike">
                <a:solidFill>
                  <a:srgbClr val="ffffff"/>
                </a:solidFill>
                <a:latin typeface="Times New Roman"/>
              </a:rPr>
              <a:t> </a:t>
            </a:r>
            <a:r>
              <a:rPr b="0" lang="en-US" sz="1800" spc="21" strike="noStrike">
                <a:solidFill>
                  <a:srgbClr val="ffffff"/>
                </a:solidFill>
                <a:latin typeface="Times New Roman"/>
              </a:rPr>
              <a:t>Introduction</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US" sz="1800" spc="21" strike="noStrike">
                <a:solidFill>
                  <a:srgbClr val="ffffff"/>
                </a:solidFill>
                <a:latin typeface="Times New Roman"/>
              </a:rPr>
              <a:t> </a:t>
            </a:r>
            <a:r>
              <a:rPr b="0" lang="en-US" sz="1800" spc="21" strike="noStrike">
                <a:solidFill>
                  <a:srgbClr val="ffffff"/>
                </a:solidFill>
                <a:latin typeface="Times New Roman"/>
              </a:rPr>
              <a:t>Literature</a:t>
            </a:r>
            <a:r>
              <a:rPr b="0" lang="en-US" sz="1800" spc="-52" strike="noStrike">
                <a:solidFill>
                  <a:srgbClr val="ffffff"/>
                </a:solidFill>
                <a:latin typeface="Times New Roman"/>
              </a:rPr>
              <a:t> </a:t>
            </a:r>
            <a:r>
              <a:rPr b="0" lang="en-US" sz="1800" spc="4" strike="noStrike">
                <a:solidFill>
                  <a:srgbClr val="ffffff"/>
                </a:solidFill>
                <a:latin typeface="Times New Roman"/>
              </a:rPr>
              <a:t>Survey</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IN" sz="1800" spc="4" strike="noStrike">
                <a:solidFill>
                  <a:srgbClr val="ffffff"/>
                </a:solidFill>
                <a:latin typeface="Times New Roman"/>
              </a:rPr>
              <a:t> </a:t>
            </a:r>
            <a:r>
              <a:rPr b="0" lang="en-IN" sz="1800" spc="4" strike="noStrike">
                <a:solidFill>
                  <a:srgbClr val="ffffff"/>
                </a:solidFill>
                <a:latin typeface="Times New Roman"/>
              </a:rPr>
              <a:t>Objectives</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IN" sz="1800" spc="4" strike="noStrike">
                <a:solidFill>
                  <a:srgbClr val="ffffff"/>
                </a:solidFill>
                <a:latin typeface="Times New Roman"/>
              </a:rPr>
              <a:t> </a:t>
            </a:r>
            <a:r>
              <a:rPr b="0" lang="en-IN" sz="1800" spc="4" strike="noStrike">
                <a:solidFill>
                  <a:srgbClr val="ffffff"/>
                </a:solidFill>
                <a:latin typeface="Times New Roman"/>
              </a:rPr>
              <a:t>Problem statement</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IN" sz="1800" spc="4" strike="noStrike">
                <a:solidFill>
                  <a:srgbClr val="ffffff"/>
                </a:solidFill>
                <a:latin typeface="Times New Roman"/>
              </a:rPr>
              <a:t> </a:t>
            </a:r>
            <a:r>
              <a:rPr b="0" lang="en-IN" sz="1800" spc="4" strike="noStrike">
                <a:solidFill>
                  <a:srgbClr val="ffffff"/>
                </a:solidFill>
                <a:latin typeface="Times New Roman"/>
              </a:rPr>
              <a:t>System Requirements</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US" sz="1800" spc="4" strike="noStrike">
                <a:solidFill>
                  <a:srgbClr val="ffffff"/>
                </a:solidFill>
                <a:latin typeface="Times New Roman"/>
              </a:rPr>
              <a:t> </a:t>
            </a:r>
            <a:r>
              <a:rPr b="0" lang="en-US" sz="1800" spc="4" strike="noStrike">
                <a:solidFill>
                  <a:srgbClr val="ffffff"/>
                </a:solidFill>
                <a:latin typeface="Times New Roman"/>
              </a:rPr>
              <a:t>Snapshots</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IN" sz="1800" spc="4" strike="noStrike">
                <a:solidFill>
                  <a:srgbClr val="ffffff"/>
                </a:solidFill>
                <a:latin typeface="Times New Roman"/>
              </a:rPr>
              <a:t> </a:t>
            </a:r>
            <a:r>
              <a:rPr b="0" lang="en-IN" sz="1800" spc="4" strike="noStrike">
                <a:solidFill>
                  <a:srgbClr val="ffffff"/>
                </a:solidFill>
                <a:latin typeface="Times New Roman"/>
              </a:rPr>
              <a:t>Future Scope</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US" sz="1800" spc="4" strike="noStrike">
                <a:solidFill>
                  <a:srgbClr val="ffffff"/>
                </a:solidFill>
                <a:latin typeface="Times New Roman"/>
              </a:rPr>
              <a:t> </a:t>
            </a:r>
            <a:r>
              <a:rPr b="0" lang="en-US" sz="1800" spc="4" strike="noStrike">
                <a:solidFill>
                  <a:srgbClr val="ffffff"/>
                </a:solidFill>
                <a:latin typeface="Times New Roman"/>
              </a:rPr>
              <a:t>Limitations</a:t>
            </a:r>
            <a:endParaRPr b="0" lang="en-IN" sz="1800" spc="-1" strike="noStrike">
              <a:latin typeface="Arial"/>
            </a:endParaRPr>
          </a:p>
          <a:p>
            <a:pPr marL="150840" indent="-139680">
              <a:lnSpc>
                <a:spcPct val="150000"/>
              </a:lnSpc>
              <a:spcBef>
                <a:spcPts val="6"/>
              </a:spcBef>
              <a:buClr>
                <a:srgbClr val="f2a346"/>
              </a:buClr>
              <a:buSzPct val="95000"/>
              <a:buFont typeface="Wingdings" charset="2"/>
              <a:buChar char=""/>
              <a:tabLst>
                <a:tab algn="l" pos="151560"/>
              </a:tabLst>
            </a:pPr>
            <a:r>
              <a:rPr b="0" lang="en-US" sz="1800" spc="4" strike="noStrike">
                <a:solidFill>
                  <a:srgbClr val="ffffff"/>
                </a:solidFill>
                <a:latin typeface="Times New Roman"/>
              </a:rPr>
              <a:t> </a:t>
            </a:r>
            <a:r>
              <a:rPr b="0" lang="en-US" sz="1800" spc="4" strike="noStrike">
                <a:solidFill>
                  <a:srgbClr val="ffffff"/>
                </a:solidFill>
                <a:latin typeface="Times New Roman"/>
              </a:rPr>
              <a:t>Advantages and Disadvantages</a:t>
            </a:r>
            <a:endParaRPr b="0" lang="en-IN" sz="1800" spc="-1" strike="noStrike">
              <a:latin typeface="Arial"/>
            </a:endParaRPr>
          </a:p>
          <a:p>
            <a:pPr marL="150840" indent="-139680">
              <a:lnSpc>
                <a:spcPct val="150000"/>
              </a:lnSpc>
              <a:buClr>
                <a:srgbClr val="f2a346"/>
              </a:buClr>
              <a:buSzPct val="95000"/>
              <a:buFont typeface="Wingdings" charset="2"/>
              <a:buChar char=""/>
              <a:tabLst>
                <a:tab algn="l" pos="151560"/>
              </a:tabLst>
            </a:pPr>
            <a:r>
              <a:rPr b="0" lang="en-US" sz="1800" spc="-1" strike="noStrike">
                <a:solidFill>
                  <a:srgbClr val="ffffff"/>
                </a:solidFill>
                <a:latin typeface="Times New Roman"/>
              </a:rPr>
              <a:t> </a:t>
            </a:r>
            <a:r>
              <a:rPr b="0" lang="en-US" sz="1800" spc="-1" strike="noStrike">
                <a:solidFill>
                  <a:srgbClr val="ffffff"/>
                </a:solidFill>
                <a:latin typeface="Times New Roman"/>
              </a:rPr>
              <a:t>Conclusion</a:t>
            </a:r>
            <a:endParaRPr b="0" lang="en-IN" sz="1800" spc="-1" strike="noStrike">
              <a:latin typeface="Arial"/>
            </a:endParaRPr>
          </a:p>
          <a:p>
            <a:pPr marL="150840" indent="-139680">
              <a:lnSpc>
                <a:spcPct val="150000"/>
              </a:lnSpc>
              <a:buClr>
                <a:srgbClr val="f2a346"/>
              </a:buClr>
              <a:buSzPct val="95000"/>
              <a:buFont typeface="Wingdings" charset="2"/>
              <a:buChar char=""/>
              <a:tabLst>
                <a:tab algn="l" pos="151560"/>
              </a:tabLst>
            </a:pPr>
            <a:r>
              <a:rPr b="0" lang="en-US" sz="1800" spc="-1" strike="noStrike">
                <a:solidFill>
                  <a:srgbClr val="ffffff"/>
                </a:solidFill>
                <a:latin typeface="Times New Roman"/>
              </a:rPr>
              <a:t> </a:t>
            </a:r>
            <a:r>
              <a:rPr b="0" lang="en-US" sz="1800" spc="-1" strike="noStrike">
                <a:solidFill>
                  <a:srgbClr val="ffffff"/>
                </a:solidFill>
                <a:latin typeface="Times New Roman"/>
              </a:rPr>
              <a:t>References</a:t>
            </a:r>
            <a:endParaRPr b="0" lang="en-IN" sz="1800" spc="-1" strike="noStrike">
              <a:latin typeface="Arial"/>
            </a:endParaRPr>
          </a:p>
        </p:txBody>
      </p:sp>
      <p:sp>
        <p:nvSpPr>
          <p:cNvPr id="53" name="TextShape 2"/>
          <p:cNvSpPr txBox="1"/>
          <p:nvPr/>
        </p:nvSpPr>
        <p:spPr>
          <a:xfrm>
            <a:off x="4673880" y="-59040"/>
            <a:ext cx="2222640" cy="1160640"/>
          </a:xfrm>
          <a:prstGeom prst="rect">
            <a:avLst/>
          </a:prstGeom>
          <a:noFill/>
          <a:ln>
            <a:noFill/>
          </a:ln>
        </p:spPr>
        <p:txBody>
          <a:bodyPr lIns="0" rIns="0" tIns="15480" bIns="0" anchor="ctr">
            <a:noAutofit/>
          </a:bodyPr>
          <a:p>
            <a:pPr marL="11520" algn="just">
              <a:lnSpc>
                <a:spcPct val="100000"/>
              </a:lnSpc>
              <a:spcBef>
                <a:spcPts val="122"/>
              </a:spcBef>
            </a:pPr>
            <a:r>
              <a:rPr b="0" lang="en-US" sz="3600" spc="106" strike="noStrike" cap="all">
                <a:solidFill>
                  <a:srgbClr val="fb8c29"/>
                </a:solidFill>
                <a:latin typeface="Times New Roman"/>
              </a:rPr>
              <a:t>c</a:t>
            </a:r>
            <a:r>
              <a:rPr b="0" lang="en-US" sz="3600" spc="52" strike="noStrike" cap="all">
                <a:solidFill>
                  <a:srgbClr val="fb8c29"/>
                </a:solidFill>
                <a:latin typeface="Times New Roman"/>
              </a:rPr>
              <a:t>o</a:t>
            </a:r>
            <a:r>
              <a:rPr b="0" lang="en-US" sz="3600" spc="-41" strike="noStrike" cap="all">
                <a:solidFill>
                  <a:srgbClr val="fb8c29"/>
                </a:solidFill>
                <a:latin typeface="Times New Roman"/>
              </a:rPr>
              <a:t>n</a:t>
            </a:r>
            <a:r>
              <a:rPr b="0" lang="en-US" sz="3600" spc="126" strike="noStrike" cap="all">
                <a:solidFill>
                  <a:srgbClr val="fb8c29"/>
                </a:solidFill>
                <a:latin typeface="Times New Roman"/>
              </a:rPr>
              <a:t>t</a:t>
            </a:r>
            <a:r>
              <a:rPr b="0" lang="en-US" sz="3600" spc="-46" strike="noStrike" cap="all">
                <a:solidFill>
                  <a:srgbClr val="fb8c29"/>
                </a:solidFill>
                <a:latin typeface="Times New Roman"/>
              </a:rPr>
              <a:t>e</a:t>
            </a:r>
            <a:r>
              <a:rPr b="0" lang="en-US" sz="3600" spc="-41" strike="noStrike" cap="all">
                <a:solidFill>
                  <a:srgbClr val="fb8c29"/>
                </a:solidFill>
                <a:latin typeface="Times New Roman"/>
              </a:rPr>
              <a:t>n</a:t>
            </a:r>
            <a:r>
              <a:rPr b="0" lang="en-US" sz="3600" spc="143" strike="noStrike" cap="all">
                <a:solidFill>
                  <a:srgbClr val="fb8c29"/>
                </a:solidFill>
                <a:latin typeface="Times New Roman"/>
              </a:rPr>
              <a:t>t</a:t>
            </a:r>
            <a:endParaRPr b="0" lang="en-US" sz="36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1161000" y="505440"/>
            <a:ext cx="9290880" cy="66672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Rockwell"/>
              </a:rPr>
              <a:t>INTRODUCTION</a:t>
            </a:r>
            <a:endParaRPr b="0" lang="en-US" sz="3200" spc="-1" strike="noStrike">
              <a:solidFill>
                <a:srgbClr val="ffffff"/>
              </a:solidFill>
              <a:latin typeface="Rockwell"/>
            </a:endParaRPr>
          </a:p>
        </p:txBody>
      </p:sp>
      <p:sp>
        <p:nvSpPr>
          <p:cNvPr id="55" name="TextShape 2"/>
          <p:cNvSpPr txBox="1"/>
          <p:nvPr/>
        </p:nvSpPr>
        <p:spPr>
          <a:xfrm>
            <a:off x="1107360" y="1627560"/>
            <a:ext cx="9882000" cy="3838680"/>
          </a:xfrm>
          <a:prstGeom prst="rect">
            <a:avLst/>
          </a:prstGeom>
          <a:noFill/>
          <a:ln>
            <a:noFill/>
          </a:ln>
        </p:spPr>
        <p:txBody>
          <a:bodyPr>
            <a:normAutofit fontScale="66000"/>
          </a:bodyPr>
          <a:p>
            <a:pPr algn="just">
              <a:lnSpc>
                <a:spcPct val="120000"/>
              </a:lnSpc>
              <a:spcBef>
                <a:spcPts val="1001"/>
              </a:spcBef>
              <a:tabLst>
                <a:tab algn="l" pos="0"/>
              </a:tabLst>
            </a:pPr>
            <a:r>
              <a:rPr b="0" lang="en-IN" sz="3200" spc="-1" strike="noStrike">
                <a:solidFill>
                  <a:srgbClr val="ffffff"/>
                </a:solidFill>
                <a:latin typeface="Times New Roman"/>
              </a:rPr>
              <a:t>Now a day's most users are facing problems with providing security to the files and folders. Sometimes our folder is going to be corrupted by an unauthorized user which will corrupt our important files. And sometimes sharing a personal device can be beneficial, but it comes with the risk that others might access your personal files. To keep personal content safer, we're launching the Safe Folder application that will provide security to files &amp; folders and also save it from unauthorized user.</a:t>
            </a:r>
            <a:endParaRPr b="0" lang="en-US" sz="32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1811880" y="31320"/>
            <a:ext cx="8833320" cy="1159560"/>
          </a:xfrm>
          <a:prstGeom prst="rect">
            <a:avLst/>
          </a:prstGeom>
          <a:noFill/>
          <a:ln>
            <a:noFill/>
          </a:ln>
        </p:spPr>
        <p:txBody>
          <a:bodyPr lIns="0" rIns="0" tIns="14400" bIns="0" anchor="ctr">
            <a:noAutofit/>
          </a:bodyPr>
          <a:p>
            <a:pPr marL="11520" algn="ctr">
              <a:lnSpc>
                <a:spcPct val="100000"/>
              </a:lnSpc>
              <a:spcBef>
                <a:spcPts val="113"/>
              </a:spcBef>
            </a:pPr>
            <a:r>
              <a:rPr b="0" lang="en-US" sz="4180" spc="12" strike="noStrike" cap="all">
                <a:solidFill>
                  <a:srgbClr val="fb8c29"/>
                </a:solidFill>
                <a:latin typeface="Times New Roman"/>
              </a:rPr>
              <a:t>Literature</a:t>
            </a:r>
            <a:r>
              <a:rPr b="0" lang="en-US" sz="4180" spc="-231" strike="noStrike" cap="all">
                <a:solidFill>
                  <a:srgbClr val="fb8c29"/>
                </a:solidFill>
                <a:latin typeface="Times New Roman"/>
              </a:rPr>
              <a:t> </a:t>
            </a:r>
            <a:r>
              <a:rPr b="0" lang="en-US" sz="4180" spc="-103" strike="noStrike" cap="all">
                <a:solidFill>
                  <a:srgbClr val="fb8c29"/>
                </a:solidFill>
                <a:latin typeface="Times New Roman"/>
              </a:rPr>
              <a:t>Survey</a:t>
            </a:r>
            <a:endParaRPr b="0" lang="en-US" sz="4180" spc="-1" strike="noStrike">
              <a:solidFill>
                <a:srgbClr val="ffffff"/>
              </a:solidFill>
              <a:latin typeface="Rockwell"/>
            </a:endParaRPr>
          </a:p>
        </p:txBody>
      </p:sp>
      <p:graphicFrame>
        <p:nvGraphicFramePr>
          <p:cNvPr id="57" name="Table 2"/>
          <p:cNvGraphicFramePr/>
          <p:nvPr/>
        </p:nvGraphicFramePr>
        <p:xfrm>
          <a:off x="576720" y="1191600"/>
          <a:ext cx="9222840" cy="5274000"/>
        </p:xfrm>
        <a:graphic>
          <a:graphicData uri="http://schemas.openxmlformats.org/drawingml/2006/table">
            <a:tbl>
              <a:tblPr/>
              <a:tblGrid>
                <a:gridCol w="1599120"/>
                <a:gridCol w="2919600"/>
                <a:gridCol w="2770920"/>
                <a:gridCol w="3708720"/>
              </a:tblGrid>
              <a:tr h="1008720">
                <a:tc>
                  <a:txBody>
                    <a:bodyPr>
                      <a:noAutofit/>
                    </a:bodyPr>
                    <a:p>
                      <a:pPr>
                        <a:lnSpc>
                          <a:spcPct val="100000"/>
                        </a:lnSpc>
                      </a:pPr>
                      <a:r>
                        <a:rPr b="1" lang="en-US" sz="1800" spc="-1" strike="noStrike">
                          <a:solidFill>
                            <a:srgbClr val="ffffff"/>
                          </a:solidFill>
                          <a:latin typeface="Rockwell"/>
                        </a:rPr>
                        <a:t>SR 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b8c29"/>
                    </a:solidFill>
                  </a:tcPr>
                </a:tc>
                <a:tc>
                  <a:txBody>
                    <a:bodyPr>
                      <a:noAutofit/>
                    </a:bodyPr>
                    <a:p>
                      <a:pPr>
                        <a:lnSpc>
                          <a:spcPct val="100000"/>
                        </a:lnSpc>
                      </a:pPr>
                      <a:r>
                        <a:rPr b="1" lang="en-US" sz="1800" spc="-1" strike="noStrike">
                          <a:solidFill>
                            <a:srgbClr val="ffffff"/>
                          </a:solidFill>
                          <a:latin typeface="Rockwell"/>
                        </a:rPr>
                        <a:t>Research paper 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b8c29"/>
                    </a:solidFill>
                  </a:tcPr>
                </a:tc>
                <a:tc>
                  <a:txBody>
                    <a:bodyPr>
                      <a:noAutofit/>
                    </a:bodyPr>
                    <a:p>
                      <a:pPr algn="ctr"/>
                      <a:r>
                        <a:rPr b="1" lang="en-IN" sz="2200" spc="-1" strike="noStrike">
                          <a:solidFill>
                            <a:srgbClr val="ffffff"/>
                          </a:solidFill>
                          <a:latin typeface="Arial"/>
                        </a:rPr>
                        <a:t>Author-Year</a:t>
                      </a:r>
                      <a:endParaRPr b="1" lang="en-IN" sz="2200" spc="-1" strike="noStrike">
                        <a:solidFill>
                          <a:srgbClr val="ffffff"/>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b8c29"/>
                    </a:solidFill>
                  </a:tcPr>
                </a:tc>
                <a:tc>
                  <a:txBody>
                    <a:bodyPr>
                      <a:noAutofit/>
                    </a:bodyPr>
                    <a:p>
                      <a:pPr>
                        <a:lnSpc>
                          <a:spcPct val="100000"/>
                        </a:lnSpc>
                      </a:pPr>
                      <a:r>
                        <a:rPr b="1" lang="en-US" sz="1800" spc="-1" strike="noStrike">
                          <a:solidFill>
                            <a:srgbClr val="ffffff"/>
                          </a:solidFill>
                          <a:latin typeface="Rockwell"/>
                        </a:rPr>
                        <a:t>Requirements of project in 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b8c29"/>
                    </a:solidFill>
                  </a:tcPr>
                </a:tc>
              </a:tr>
              <a:tr h="2103120">
                <a:tc>
                  <a:txBody>
                    <a:bodyPr>
                      <a:noAutofit/>
                    </a:bodyPr>
                    <a:p>
                      <a:pPr>
                        <a:lnSpc>
                          <a:spcPct val="100000"/>
                        </a:lnSpc>
                      </a:pPr>
                      <a:r>
                        <a:rPr b="0" lang="en-US" sz="1800" spc="-1" strike="noStrike">
                          <a:solidFill>
                            <a:srgbClr val="000000"/>
                          </a:solidFill>
                          <a:latin typeface="Rockwell"/>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dacd"/>
                    </a:solidFill>
                  </a:tcPr>
                </a:tc>
                <a:tc>
                  <a:txBody>
                    <a:bodyPr>
                      <a:noAutofit/>
                    </a:bodyPr>
                    <a:p>
                      <a:pPr>
                        <a:lnSpc>
                          <a:spcPct val="100000"/>
                        </a:lnSpc>
                      </a:pPr>
                      <a:r>
                        <a:rPr b="0" lang="en-US" sz="1800" spc="-1" strike="noStrike">
                          <a:solidFill>
                            <a:srgbClr val="000000"/>
                          </a:solidFill>
                          <a:latin typeface="Rockwell"/>
                        </a:rPr>
                        <a:t>Research on a Normal File Encryption and Decryption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dacd"/>
                    </a:solidFill>
                  </a:tcPr>
                </a:tc>
                <a:tc>
                  <a:txBody>
                    <a:bodyPr>
                      <a:noAutofit/>
                    </a:bodyPr>
                    <a:p>
                      <a:pPr algn="ctr"/>
                      <a:r>
                        <a:rPr b="0" lang="en-IN" sz="1800" spc="-1" strike="noStrike">
                          <a:latin typeface="Arial"/>
                        </a:rPr>
                        <a:t>Guy-Armand Yandji,</a:t>
                      </a:r>
                      <a:endParaRPr b="0" lang="en-IN" sz="1800" spc="-1" strike="noStrike">
                        <a:latin typeface="Arial"/>
                      </a:endParaRPr>
                    </a:p>
                    <a:p>
                      <a:pPr algn="ctr"/>
                      <a:r>
                        <a:rPr b="0" lang="en-IN" sz="1800" spc="-1" strike="noStrike">
                          <a:latin typeface="Arial"/>
                        </a:rPr>
                        <a:t> </a:t>
                      </a:r>
                      <a:r>
                        <a:rPr b="0" lang="en-IN" sz="1800" spc="-1" strike="noStrike">
                          <a:latin typeface="Arial"/>
                        </a:rPr>
                        <a:t>Lui Lian Hao,</a:t>
                      </a:r>
                      <a:endParaRPr b="0" lang="en-IN" sz="1800" spc="-1" strike="noStrike">
                        <a:latin typeface="Arial"/>
                      </a:endParaRPr>
                    </a:p>
                    <a:p>
                      <a:pPr algn="ctr"/>
                      <a:r>
                        <a:rPr b="0" lang="en-IN" sz="1800" spc="-1" strike="noStrike">
                          <a:latin typeface="Arial"/>
                        </a:rPr>
                        <a:t> </a:t>
                      </a:r>
                      <a:r>
                        <a:rPr b="0" lang="en-IN" sz="1800" spc="-1" strike="noStrike">
                          <a:latin typeface="Arial"/>
                        </a:rPr>
                        <a:t>Amir-Eddine Youssouf, </a:t>
                      </a:r>
                      <a:endParaRPr b="0" lang="en-IN" sz="1800" spc="-1" strike="noStrike">
                        <a:latin typeface="Arial"/>
                      </a:endParaRPr>
                    </a:p>
                    <a:p>
                      <a:pPr algn="ctr"/>
                      <a:r>
                        <a:rPr b="0" lang="en-IN" sz="1800" spc="-1" strike="noStrike">
                          <a:latin typeface="Arial"/>
                        </a:rPr>
                        <a:t>Jules Ehoussou </a:t>
                      </a:r>
                      <a:endParaRPr b="0" lang="en-IN" sz="1800" spc="-1" strike="noStrike">
                        <a:latin typeface="Arial"/>
                      </a:endParaRPr>
                    </a:p>
                    <a:p>
                      <a:pPr algn="ctr"/>
                      <a:r>
                        <a:rPr b="0" lang="en-IN" sz="1800" spc="-1" strike="noStrike">
                          <a:latin typeface="Arial"/>
                        </a:rPr>
                        <a:t>(May 2011)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dacd"/>
                    </a:solidFill>
                  </a:tcPr>
                </a:tc>
                <a:tc>
                  <a:txBody>
                    <a:bodyPr>
                      <a:noAutofit/>
                    </a:bodyPr>
                    <a:p>
                      <a:pPr>
                        <a:lnSpc>
                          <a:spcPct val="100000"/>
                        </a:lnSpc>
                      </a:pPr>
                      <a:r>
                        <a:rPr b="0" lang="en-US" sz="1600" spc="-1" strike="noStrike">
                          <a:solidFill>
                            <a:srgbClr val="000000"/>
                          </a:solidFill>
                          <a:latin typeface="Rockwell"/>
                        </a:rPr>
                        <a:t>In this paper, our strategy used is to apply the encryption methods of the AES and MD5 following some steps in the encryption process in order to produce an outcome of a file that will, as a result, be hashed and strongly decrypted through the robust software for file storing</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dacd"/>
                    </a:solidFill>
                  </a:tcPr>
                </a:tc>
              </a:tr>
              <a:tr h="2162520">
                <a:tc>
                  <a:txBody>
                    <a:bodyPr>
                      <a:noAutofit/>
                    </a:bodyPr>
                    <a:p>
                      <a:pPr>
                        <a:lnSpc>
                          <a:spcPct val="100000"/>
                        </a:lnSpc>
                      </a:pPr>
                      <a:r>
                        <a:rPr b="0" lang="en-US" sz="1800" spc="-1" strike="noStrike">
                          <a:solidFill>
                            <a:srgbClr val="000000"/>
                          </a:solidFill>
                          <a:latin typeface="Rockwell"/>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7"/>
                    </a:solidFill>
                  </a:tcPr>
                </a:tc>
                <a:tc>
                  <a:txBody>
                    <a:bodyPr>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Rockwell"/>
                        </a:rPr>
                        <a:t>Separable reversible encrypted data hiding in the encrypted image using AES Algorithm and Lossy technique</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7"/>
                    </a:solidFill>
                  </a:tcPr>
                </a:tc>
                <a:tc>
                  <a:txBody>
                    <a:bodyPr>
                      <a:noAutofit/>
                    </a:bodyPr>
                    <a:p>
                      <a:pPr algn="ctr"/>
                      <a:r>
                        <a:rPr b="0" lang="en-IN" sz="1800" spc="-1" strike="noStrike">
                          <a:latin typeface="Arial"/>
                        </a:rPr>
                        <a:t>Parag Kadam, </a:t>
                      </a:r>
                      <a:endParaRPr b="0" lang="en-IN" sz="1800" spc="-1" strike="noStrike">
                        <a:latin typeface="Arial"/>
                      </a:endParaRPr>
                    </a:p>
                    <a:p>
                      <a:pPr algn="ctr"/>
                      <a:r>
                        <a:rPr b="0" lang="en-IN" sz="1800" spc="-1" strike="noStrike">
                          <a:latin typeface="Arial"/>
                        </a:rPr>
                        <a:t>Akash Kandhare, Mangesh Nawale, Mukesh Patil</a:t>
                      </a:r>
                      <a:endParaRPr b="0" lang="en-IN" sz="1800" spc="-1" strike="noStrike">
                        <a:latin typeface="Arial"/>
                      </a:endParaRPr>
                    </a:p>
                    <a:p>
                      <a:pPr algn="ctr"/>
                      <a:r>
                        <a:rPr b="0" lang="en-IN" sz="1800" spc="-1" strike="noStrike">
                          <a:latin typeface="Arial"/>
                        </a:rPr>
                        <a:t>(April 2013)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7"/>
                    </a:solidFill>
                  </a:tcPr>
                </a:tc>
                <a:tc>
                  <a:txBody>
                    <a:bodyPr>
                      <a:noAutofit/>
                    </a:bodyPr>
                    <a:p>
                      <a:pPr>
                        <a:lnSpc>
                          <a:spcPct val="100000"/>
                        </a:lnSpc>
                      </a:pPr>
                      <a:r>
                        <a:rPr b="0" lang="en-US" sz="1800" spc="-1" strike="noStrike">
                          <a:solidFill>
                            <a:srgbClr val="000000"/>
                          </a:solidFill>
                          <a:latin typeface="Rockwell"/>
                        </a:rPr>
                        <a:t> </a:t>
                      </a:r>
                      <a:r>
                        <a:rPr b="0" lang="en-US" sz="1800" spc="-1" strike="noStrike">
                          <a:solidFill>
                            <a:srgbClr val="000000"/>
                          </a:solidFill>
                          <a:latin typeface="Rockwell"/>
                        </a:rPr>
                        <a:t>AES algorithm is a symmetric block cipher that can be used for encrypting (encipher) and decrypting (decipher) data.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7"/>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8" name="Table 1"/>
          <p:cNvGraphicFramePr/>
          <p:nvPr/>
        </p:nvGraphicFramePr>
        <p:xfrm>
          <a:off x="720000" y="720000"/>
          <a:ext cx="10897200" cy="5976000"/>
        </p:xfrm>
        <a:graphic>
          <a:graphicData uri="http://schemas.openxmlformats.org/drawingml/2006/table">
            <a:tbl>
              <a:tblPr/>
              <a:tblGrid>
                <a:gridCol w="1141560"/>
                <a:gridCol w="3016440"/>
                <a:gridCol w="2669760"/>
                <a:gridCol w="4069800"/>
              </a:tblGrid>
              <a:tr h="681840">
                <a:tc>
                  <a:txBody>
                    <a:bodyPr lIns="90000" rIns="90000" tIns="46800" bIns="46800">
                      <a:noAutofit/>
                    </a:bodyPr>
                    <a:p>
                      <a:r>
                        <a:rPr b="0" lang="en-IN" sz="2400" spc="-1" strike="noStrike">
                          <a:latin typeface="Times New Roman"/>
                        </a:rPr>
                        <a:t>Sr.No.</a:t>
                      </a:r>
                      <a:endParaRPr b="0" lang="en-IN"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n-IN" sz="2400" spc="-1" strike="noStrike">
                          <a:latin typeface="Times New Roman"/>
                        </a:rPr>
                        <a:t>Paper Title</a:t>
                      </a:r>
                      <a:endParaRPr b="0" lang="en-IN"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n-IN" sz="2400" spc="-1" strike="noStrike">
                          <a:latin typeface="Times New Roman"/>
                        </a:rPr>
                        <a:t>Author-Year</a:t>
                      </a:r>
                      <a:endParaRPr b="0" lang="en-IN"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n-IN" sz="2400" spc="-1" strike="noStrike">
                          <a:latin typeface="Times New Roman"/>
                        </a:rPr>
                        <a:t>Description</a:t>
                      </a:r>
                      <a:endParaRPr b="0" lang="en-IN"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234880">
                <a:tc>
                  <a:txBody>
                    <a:bodyPr lIns="90000" rIns="90000" tIns="46800" bIns="46800">
                      <a:noAutofit/>
                    </a:bodyPr>
                    <a:p>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Implementation of </a:t>
                      </a:r>
                      <a:r>
                        <a:rPr b="0" lang="en-IN" sz="1800" spc="-1" strike="noStrike">
                          <a:latin typeface="Times New Roman"/>
                        </a:rPr>
                        <a:t>Reconfigurable Data </a:t>
                      </a:r>
                      <a:r>
                        <a:rPr b="0" lang="en-IN" sz="1800" spc="-1" strike="noStrike">
                          <a:latin typeface="Times New Roman"/>
                        </a:rPr>
                        <a:t>Encryption Technique using </a:t>
                      </a:r>
                      <a:r>
                        <a:rPr b="0" lang="en-IN" sz="1800" spc="-1" strike="noStrike">
                          <a:latin typeface="Times New Roman"/>
                        </a:rPr>
                        <a:t>different AES versions</a:t>
                      </a:r>
                      <a:endParaRPr b="0" lang="en-IN" sz="1800" spc="-1" strike="noStrike">
                        <a:latin typeface="Times New Roman"/>
                      </a:endParaRPr>
                    </a:p>
                    <a:p>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Anirudh P S,</a:t>
                      </a:r>
                      <a:endParaRPr b="0" lang="en-IN" sz="1800" spc="-1" strike="noStrike">
                        <a:latin typeface="Times New Roman"/>
                      </a:endParaRPr>
                    </a:p>
                    <a:p>
                      <a:r>
                        <a:rPr b="0" lang="en-IN" sz="1800" spc="-1" strike="noStrike">
                          <a:latin typeface="Times New Roman"/>
                        </a:rPr>
                        <a:t> </a:t>
                      </a:r>
                      <a:r>
                        <a:rPr b="0" lang="en-IN" sz="1800" spc="-1" strike="noStrike">
                          <a:latin typeface="Times New Roman"/>
                        </a:rPr>
                        <a:t>Lalu V </a:t>
                      </a:r>
                      <a:endParaRPr b="0" lang="en-IN" sz="1800" spc="-1" strike="noStrike">
                        <a:latin typeface="Times New Roman"/>
                      </a:endParaRPr>
                    </a:p>
                    <a:p>
                      <a:r>
                        <a:rPr b="0" lang="en-IN" sz="1800" spc="-1" strike="noStrike">
                          <a:latin typeface="Times New Roman"/>
                        </a:rPr>
                        <a:t>(March 2011)</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The Advanced Encryption Standard is widely used for encrypting data today. Unauthorized </a:t>
                      </a:r>
                      <a:r>
                        <a:rPr b="0" lang="en-IN" sz="1800" spc="-1" strike="noStrike">
                          <a:latin typeface="Times New Roman"/>
                        </a:rPr>
                        <a:t>individuals will not be able to access data encrypted using AES. This paper presents the </a:t>
                      </a:r>
                      <a:r>
                        <a:rPr b="0" lang="en-IN" sz="1800" spc="-1" strike="noStrike">
                          <a:latin typeface="Times New Roman"/>
                        </a:rPr>
                        <a:t>implementation of three different variants of AES in FPGA using Reconfiguration.</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25720">
                <a:tc>
                  <a:txBody>
                    <a:bodyPr lIns="90000" rIns="90000" tIns="46800" bIns="46800">
                      <a:noAutofit/>
                    </a:bodyPr>
                    <a:p>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Times New Roman"/>
                        </a:rPr>
                        <a:t>Implementation  of AES </a:t>
                      </a:r>
                      <a:endParaRPr b="0" lang="en-IN" sz="1800" spc="-1" strike="noStrike">
                        <a:latin typeface="Times New Roman"/>
                      </a:endParaRPr>
                    </a:p>
                    <a:p>
                      <a:r>
                        <a:rPr b="0" lang="en-IN" sz="1800" spc="-1" strike="noStrike">
                          <a:latin typeface="Times New Roman"/>
                        </a:rPr>
                        <a:t>algorithm  using VHDL</a:t>
                      </a:r>
                      <a:endParaRPr b="0" lang="en-IN" sz="1800" spc="-1" strike="noStrike">
                        <a:latin typeface="Times New Roman"/>
                      </a:endParaRPr>
                    </a:p>
                    <a:p>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1800" spc="-1" strike="noStrike">
                          <a:latin typeface="Times New Roman"/>
                        </a:rPr>
                        <a:t>Amit Kumar, </a:t>
                      </a:r>
                      <a:endParaRPr b="0" lang="en-IN" sz="1800" spc="-1" strike="noStrike">
                        <a:latin typeface="Times New Roman"/>
                      </a:endParaRPr>
                    </a:p>
                    <a:p>
                      <a:r>
                        <a:rPr b="0" lang="en-IN" sz="1800" spc="-1" strike="noStrike">
                          <a:latin typeface="Times New Roman"/>
                        </a:rPr>
                        <a:t>Manoj Kumar, </a:t>
                      </a:r>
                      <a:endParaRPr b="0" lang="en-IN" sz="1800" spc="-1" strike="noStrike">
                        <a:latin typeface="Times New Roman"/>
                      </a:endParaRPr>
                    </a:p>
                    <a:p>
                      <a:r>
                        <a:rPr b="0" lang="en-IN" sz="1800" spc="-1" strike="noStrike">
                          <a:latin typeface="Times New Roman"/>
                        </a:rPr>
                        <a:t>P. Balramudu</a:t>
                      </a:r>
                      <a:endParaRPr b="0" lang="en-IN" sz="1800" spc="-1" strike="noStrike">
                        <a:latin typeface="Times New Roman"/>
                      </a:endParaRPr>
                    </a:p>
                    <a:p>
                      <a:r>
                        <a:rPr b="0" lang="en-IN" sz="1800" spc="-1" strike="noStrike">
                          <a:latin typeface="Times New Roman"/>
                        </a:rPr>
                        <a:t> </a:t>
                      </a:r>
                      <a:r>
                        <a:rPr b="0" lang="en-IN" sz="1800" spc="-1" strike="noStrike">
                          <a:latin typeface="Times New Roman"/>
                        </a:rPr>
                        <a:t>(Feb- 2018)</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IN" sz="2400" spc="-1" strike="noStrike">
                          <a:latin typeface="Times New Roman"/>
                        </a:rPr>
                        <a:t> </a:t>
                      </a:r>
                      <a:r>
                        <a:rPr b="0" lang="en-IN" sz="1800" spc="-1" strike="noStrike">
                          <a:latin typeface="Times New Roman"/>
                        </a:rPr>
                        <a:t>AES algorithm is a symmetric block cipher that can be used for encrypting (encipher) and decrypting (decipher) data.</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041840">
                <a:tc>
                  <a:txBody>
                    <a:bodyPr lIns="90000" rIns="90000" tIns="46800" bIns="46800">
                      <a:noAutofit/>
                    </a:bodyPr>
                    <a:p>
                      <a:r>
                        <a:rPr b="0" lang="en-IN" sz="1800" spc="-1" strike="noStrike">
                          <a:latin typeface="Arial"/>
                        </a:rPr>
                        <a:t>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Encryption and decryption</a:t>
                      </a:r>
                      <a:endParaRPr b="0" lang="en-IN" sz="1800" spc="-1" strike="noStrike">
                        <a:latin typeface="Times New Roman"/>
                      </a:endParaRPr>
                    </a:p>
                    <a:p>
                      <a:r>
                        <a:rPr b="0" lang="en-IN" sz="1800" spc="-1" strike="noStrike">
                          <a:latin typeface="Times New Roman"/>
                        </a:rPr>
                        <a:t> </a:t>
                      </a:r>
                      <a:r>
                        <a:rPr b="0" lang="en-IN" sz="1800" spc="-1" strike="noStrike">
                          <a:latin typeface="Times New Roman"/>
                        </a:rPr>
                        <a:t>Implementation in Java-</a:t>
                      </a:r>
                      <a:r>
                        <a:rPr b="0" lang="en-IN" sz="1800" spc="-1" strike="noStrike">
                          <a:latin typeface="Times New Roman"/>
                        </a:rPr>
                        <a:t>based </a:t>
                      </a:r>
                      <a:endParaRPr b="0" lang="en-IN" sz="1800" spc="-1" strike="noStrike">
                        <a:latin typeface="Times New Roman"/>
                      </a:endParaRPr>
                    </a:p>
                    <a:p>
                      <a:r>
                        <a:rPr b="0" lang="en-IN" sz="1800" spc="-1" strike="noStrike">
                          <a:latin typeface="Times New Roman"/>
                        </a:rPr>
                        <a:t>on Poco libraries</a:t>
                      </a:r>
                      <a:endParaRPr b="0" lang="en-IN" sz="1800" spc="-1" strike="noStrike">
                        <a:latin typeface="Times New Roman"/>
                      </a:endParaRPr>
                    </a:p>
                    <a:p>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Wang Fei,</a:t>
                      </a:r>
                      <a:endParaRPr b="0" lang="en-IN" sz="1800" spc="-1" strike="noStrike">
                        <a:latin typeface="Times New Roman"/>
                      </a:endParaRPr>
                    </a:p>
                    <a:p>
                      <a:r>
                        <a:rPr b="0" lang="en-IN" sz="1800" spc="-1" strike="noStrike">
                          <a:latin typeface="Times New Roman"/>
                        </a:rPr>
                        <a:t> </a:t>
                      </a:r>
                      <a:r>
                        <a:rPr b="0" lang="en-IN" sz="1800" spc="-1" strike="noStrike">
                          <a:latin typeface="Times New Roman"/>
                        </a:rPr>
                        <a:t>Luo Ming, </a:t>
                      </a:r>
                      <a:endParaRPr b="0" lang="en-IN" sz="1800" spc="-1" strike="noStrike">
                        <a:latin typeface="Times New Roman"/>
                      </a:endParaRPr>
                    </a:p>
                    <a:p>
                      <a:r>
                        <a:rPr b="0" lang="en-IN" sz="1800" spc="-1" strike="noStrike">
                          <a:latin typeface="Times New Roman"/>
                        </a:rPr>
                        <a:t>Hu Fangming</a:t>
                      </a:r>
                      <a:endParaRPr b="0" lang="en-IN" sz="1800" spc="-1" strike="noStrike">
                        <a:latin typeface="Times New Roman"/>
                      </a:endParaRPr>
                    </a:p>
                    <a:p>
                      <a:r>
                        <a:rPr b="0" lang="en-IN" sz="1800" spc="-1" strike="noStrike">
                          <a:latin typeface="Times New Roman"/>
                        </a:rPr>
                        <a:t> </a:t>
                      </a:r>
                      <a:r>
                        <a:rPr b="0" lang="en-IN" sz="1800" spc="-1" strike="noStrike">
                          <a:latin typeface="Times New Roman"/>
                        </a:rPr>
                        <a:t>(October 2011)</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IN" sz="1800" spc="-1" strike="noStrike">
                          <a:latin typeface="Times New Roman"/>
                        </a:rPr>
                        <a:t>The conventional Java-based </a:t>
                      </a:r>
                      <a:r>
                        <a:rPr b="0" lang="en-IN" sz="1800" spc="-1" strike="noStrike">
                          <a:latin typeface="Times New Roman"/>
                        </a:rPr>
                        <a:t>method of data encryption </a:t>
                      </a:r>
                      <a:r>
                        <a:rPr b="0" lang="en-IN" sz="1800" spc="-1" strike="noStrike">
                          <a:latin typeface="Times New Roman"/>
                        </a:rPr>
                        <a:t>and decryption exists such </a:t>
                      </a:r>
                      <a:r>
                        <a:rPr b="0" lang="en-IN" sz="1800" spc="-1" strike="noStrike">
                          <a:latin typeface="Times New Roman"/>
                        </a:rPr>
                        <a:t>problems as low efficiency </a:t>
                      </a:r>
                      <a:r>
                        <a:rPr b="0" lang="en-IN" sz="1800" spc="-1" strike="noStrike">
                          <a:latin typeface="Times New Roman"/>
                        </a:rPr>
                        <a:t>and complicated </a:t>
                      </a:r>
                      <a:r>
                        <a:rPr b="0" lang="en-IN" sz="1800" spc="-1" strike="noStrike">
                          <a:latin typeface="Times New Roman"/>
                        </a:rPr>
                        <a:t>programming. </a:t>
                      </a:r>
                      <a:endParaRPr b="0" lang="en-IN"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408680" y="2988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Objectives</a:t>
            </a:r>
            <a:endParaRPr b="0" lang="en-US" sz="3200" spc="-1" strike="noStrike">
              <a:solidFill>
                <a:srgbClr val="ffffff"/>
              </a:solidFill>
              <a:latin typeface="Rockwell"/>
            </a:endParaRPr>
          </a:p>
        </p:txBody>
      </p:sp>
      <p:sp>
        <p:nvSpPr>
          <p:cNvPr id="60" name="TextShape 2"/>
          <p:cNvSpPr txBox="1"/>
          <p:nvPr/>
        </p:nvSpPr>
        <p:spPr>
          <a:xfrm>
            <a:off x="1322640" y="1510200"/>
            <a:ext cx="9290880" cy="3879000"/>
          </a:xfrm>
          <a:prstGeom prst="rect">
            <a:avLst/>
          </a:prstGeom>
          <a:noFill/>
          <a:ln>
            <a:noFill/>
          </a:ln>
        </p:spPr>
        <p:txBody>
          <a:bodyPr>
            <a:normAutofit/>
          </a:bodyPr>
          <a:p>
            <a:pPr marL="228600" indent="-228240">
              <a:lnSpc>
                <a:spcPct val="120000"/>
              </a:lnSpc>
              <a:spcBef>
                <a:spcPts val="1001"/>
              </a:spcBef>
              <a:tabLst>
                <a:tab algn="l" pos="0"/>
              </a:tabLst>
            </a:pPr>
            <a:r>
              <a:rPr b="0" lang="en-IN" sz="2100" spc="-1" strike="noStrike">
                <a:solidFill>
                  <a:srgbClr val="ffffff"/>
                </a:solidFill>
                <a:latin typeface="Times New Roman"/>
              </a:rPr>
              <a:t>    </a:t>
            </a:r>
            <a:r>
              <a:rPr b="0" lang="en-IN" sz="2100" spc="-1" strike="noStrike">
                <a:solidFill>
                  <a:srgbClr val="ffffff"/>
                </a:solidFill>
                <a:latin typeface="Times New Roman"/>
              </a:rPr>
              <a:t>Due to the statement of this literature survey, we have some objectives to achieve sucess in this project -</a:t>
            </a:r>
            <a:endParaRPr b="0" lang="en-US" sz="2100" spc="-1" strike="noStrike">
              <a:solidFill>
                <a:srgbClr val="ffffff"/>
              </a:solidFill>
              <a:latin typeface="Rockwell"/>
            </a:endParaRPr>
          </a:p>
          <a:p>
            <a:pPr marL="228600" indent="-228240">
              <a:lnSpc>
                <a:spcPct val="120000"/>
              </a:lnSpc>
              <a:spcBef>
                <a:spcPts val="1001"/>
              </a:spcBef>
              <a:buClr>
                <a:srgbClr val="fb8c29"/>
              </a:buClr>
              <a:buFont typeface="Wingdings" charset="2"/>
              <a:buChar char=""/>
              <a:tabLst>
                <a:tab algn="l" pos="0"/>
              </a:tabLst>
            </a:pPr>
            <a:r>
              <a:rPr b="0" lang="en-IN" sz="2100" spc="-1" strike="noStrike">
                <a:solidFill>
                  <a:srgbClr val="ffffff"/>
                </a:solidFill>
                <a:latin typeface="Times New Roman"/>
              </a:rPr>
              <a:t> </a:t>
            </a:r>
            <a:r>
              <a:rPr b="0" lang="en-IN" sz="2100" spc="-1" strike="noStrike">
                <a:solidFill>
                  <a:srgbClr val="ffffff"/>
                </a:solidFill>
                <a:latin typeface="Times New Roman"/>
              </a:rPr>
              <a:t>Our main objective of this project is to develop a more secure app</a:t>
            </a:r>
            <a:endParaRPr b="0" lang="en-US" sz="2100" spc="-1" strike="noStrike">
              <a:solidFill>
                <a:srgbClr val="ffffff"/>
              </a:solidFill>
              <a:latin typeface="Rockwell"/>
            </a:endParaRPr>
          </a:p>
          <a:p>
            <a:pPr marL="228600" indent="-228240">
              <a:lnSpc>
                <a:spcPct val="120000"/>
              </a:lnSpc>
              <a:spcBef>
                <a:spcPts val="1001"/>
              </a:spcBef>
              <a:buClr>
                <a:srgbClr val="fb8c29"/>
              </a:buClr>
              <a:buFont typeface="Wingdings" charset="2"/>
              <a:buChar char=""/>
              <a:tabLst>
                <a:tab algn="l" pos="0"/>
              </a:tabLst>
            </a:pPr>
            <a:r>
              <a:rPr b="0" lang="en-IN" sz="2100" spc="-1" strike="noStrike">
                <a:solidFill>
                  <a:srgbClr val="ffffff"/>
                </a:solidFill>
                <a:latin typeface="Times New Roman"/>
              </a:rPr>
              <a:t> </a:t>
            </a:r>
            <a:r>
              <a:rPr b="0" lang="en-IN" sz="2100" spc="-1" strike="noStrike">
                <a:solidFill>
                  <a:srgbClr val="ffffff"/>
                </a:solidFill>
                <a:latin typeface="Times New Roman"/>
              </a:rPr>
              <a:t>To build a system that can encrypt images, videos, and files.</a:t>
            </a:r>
            <a:endParaRPr b="0" lang="en-US" sz="2100" spc="-1" strike="noStrike">
              <a:solidFill>
                <a:srgbClr val="ffffff"/>
              </a:solidFill>
              <a:latin typeface="Rockwell"/>
            </a:endParaRPr>
          </a:p>
          <a:p>
            <a:pPr marL="228600" indent="-228240">
              <a:lnSpc>
                <a:spcPct val="120000"/>
              </a:lnSpc>
              <a:spcBef>
                <a:spcPts val="1001"/>
              </a:spcBef>
              <a:buClr>
                <a:srgbClr val="fb8c29"/>
              </a:buClr>
              <a:buFont typeface="Wingdings" charset="2"/>
              <a:buChar char=""/>
              <a:tabLst>
                <a:tab algn="l" pos="0"/>
              </a:tabLst>
            </a:pPr>
            <a:r>
              <a:rPr b="0" lang="en-IN" sz="2100" spc="-1" strike="noStrike">
                <a:solidFill>
                  <a:srgbClr val="ffffff"/>
                </a:solidFill>
                <a:latin typeface="Times New Roman"/>
              </a:rPr>
              <a:t> </a:t>
            </a:r>
            <a:r>
              <a:rPr b="0" lang="en-IN" sz="2100" spc="-1" strike="noStrike">
                <a:solidFill>
                  <a:srgbClr val="ffffff"/>
                </a:solidFill>
                <a:latin typeface="Times New Roman"/>
              </a:rPr>
              <a:t>The system design will be an alphanumeric authentication system.</a:t>
            </a:r>
            <a:endParaRPr b="0" lang="en-US" sz="2100" spc="-1" strike="noStrike">
              <a:solidFill>
                <a:srgbClr val="ffffff"/>
              </a:solidFill>
              <a:latin typeface="Rockwell"/>
            </a:endParaRPr>
          </a:p>
          <a:p>
            <a:pPr marL="228600" indent="-228240">
              <a:lnSpc>
                <a:spcPct val="120000"/>
              </a:lnSpc>
              <a:spcBef>
                <a:spcPts val="1001"/>
              </a:spcBef>
              <a:buClr>
                <a:srgbClr val="fb8c29"/>
              </a:buClr>
              <a:buFont typeface="Wingdings" charset="2"/>
              <a:buChar char=""/>
              <a:tabLst>
                <a:tab algn="l" pos="0"/>
              </a:tabLst>
            </a:pPr>
            <a:r>
              <a:rPr b="0" lang="en-IN" sz="2100" spc="-1" strike="noStrike">
                <a:solidFill>
                  <a:srgbClr val="ffffff"/>
                </a:solidFill>
                <a:latin typeface="Times New Roman"/>
              </a:rPr>
              <a:t> </a:t>
            </a:r>
            <a:r>
              <a:rPr b="0" lang="en-IN" sz="2100" spc="-1" strike="noStrike">
                <a:solidFill>
                  <a:srgbClr val="ffffff"/>
                </a:solidFill>
                <a:latin typeface="Times New Roman"/>
              </a:rPr>
              <a:t>Build a new algorithm for the security model for the data encryption and decryption.</a:t>
            </a:r>
            <a:endParaRPr b="0" lang="en-US" sz="21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1451520" y="80460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Problem statement</a:t>
            </a:r>
            <a:endParaRPr b="0" lang="en-US" sz="3200" spc="-1" strike="noStrike">
              <a:solidFill>
                <a:srgbClr val="ffffff"/>
              </a:solidFill>
              <a:latin typeface="Rockwell"/>
            </a:endParaRPr>
          </a:p>
        </p:txBody>
      </p:sp>
      <p:sp>
        <p:nvSpPr>
          <p:cNvPr id="62" name="TextShape 2"/>
          <p:cNvSpPr txBox="1"/>
          <p:nvPr/>
        </p:nvSpPr>
        <p:spPr>
          <a:xfrm>
            <a:off x="1451520" y="2015640"/>
            <a:ext cx="9290880" cy="3450240"/>
          </a:xfrm>
          <a:prstGeom prst="rect">
            <a:avLst/>
          </a:prstGeom>
          <a:noFill/>
          <a:ln>
            <a:noFill/>
          </a:ln>
        </p:spPr>
        <p:txBody>
          <a:bodyPr>
            <a:normAutofit/>
          </a:bodyPr>
          <a:p>
            <a:pPr marL="12600" indent="-228240" algn="just">
              <a:lnSpc>
                <a:spcPct val="100000"/>
              </a:lnSpc>
              <a:spcBef>
                <a:spcPts val="99"/>
              </a:spcBef>
              <a:buClr>
                <a:srgbClr val="fb8c29"/>
              </a:buClr>
              <a:buFont typeface="Wingdings" charset="2"/>
              <a:buChar char=""/>
            </a:pPr>
            <a:r>
              <a:rPr b="0" lang="en-IN" sz="2000" spc="-1" strike="noStrike">
                <a:solidFill>
                  <a:srgbClr val="ffffff"/>
                </a:solidFill>
                <a:latin typeface="Times New Roman"/>
              </a:rPr>
              <a:t> </a:t>
            </a:r>
            <a:r>
              <a:rPr b="0" lang="en-IN" sz="3200" spc="-1" strike="noStrike">
                <a:solidFill>
                  <a:srgbClr val="ffffff"/>
                </a:solidFill>
                <a:latin typeface="Times New Roman"/>
              </a:rPr>
              <a:t>While encryption any images, videos, or files our most challenging job is it should encrypt quickly &amp; store them properly. </a:t>
            </a:r>
            <a:endParaRPr b="0" lang="en-US" sz="3200" spc="-1" strike="noStrike">
              <a:solidFill>
                <a:srgbClr val="ffffff"/>
              </a:solidFill>
              <a:latin typeface="Rockwell"/>
            </a:endParaRPr>
          </a:p>
          <a:p>
            <a:pPr marL="12600" indent="-228240" algn="just">
              <a:lnSpc>
                <a:spcPct val="100000"/>
              </a:lnSpc>
              <a:spcBef>
                <a:spcPts val="99"/>
              </a:spcBef>
              <a:buClr>
                <a:srgbClr val="fb8c29"/>
              </a:buClr>
              <a:buFont typeface="Wingdings" charset="2"/>
              <a:buChar char=""/>
            </a:pPr>
            <a:endParaRPr b="0" lang="en-US" sz="3200" spc="-1" strike="noStrike">
              <a:solidFill>
                <a:srgbClr val="ffffff"/>
              </a:solidFill>
              <a:latin typeface="Rockwell"/>
            </a:endParaRPr>
          </a:p>
          <a:p>
            <a:pPr marL="12600" indent="-228240" algn="just">
              <a:lnSpc>
                <a:spcPct val="100000"/>
              </a:lnSpc>
              <a:spcBef>
                <a:spcPts val="99"/>
              </a:spcBef>
              <a:buClr>
                <a:srgbClr val="fb8c29"/>
              </a:buClr>
              <a:buFont typeface="Wingdings" charset="2"/>
              <a:buChar char=""/>
            </a:pPr>
            <a:r>
              <a:rPr b="0" lang="en-IN" sz="3200" spc="-1" strike="noStrike">
                <a:solidFill>
                  <a:srgbClr val="ffffff"/>
                </a:solidFill>
                <a:latin typeface="Times New Roman"/>
              </a:rPr>
              <a:t> </a:t>
            </a:r>
            <a:r>
              <a:rPr b="0" lang="en-IN" sz="3200" spc="-1" strike="noStrike">
                <a:solidFill>
                  <a:srgbClr val="ffffff"/>
                </a:solidFill>
                <a:latin typeface="Times New Roman"/>
              </a:rPr>
              <a:t>All the encrypted Information should be encrypted or decrypted by the user without facing any problem.</a:t>
            </a:r>
            <a:endParaRPr b="0" lang="en-US" sz="32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1408680" y="52488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System requirements</a:t>
            </a:r>
            <a:endParaRPr b="0" lang="en-US" sz="3200" spc="-1" strike="noStrike">
              <a:solidFill>
                <a:srgbClr val="ffffff"/>
              </a:solidFill>
              <a:latin typeface="Rockwell"/>
            </a:endParaRPr>
          </a:p>
        </p:txBody>
      </p:sp>
      <p:sp>
        <p:nvSpPr>
          <p:cNvPr id="64" name="TextShape 2"/>
          <p:cNvSpPr txBox="1"/>
          <p:nvPr/>
        </p:nvSpPr>
        <p:spPr>
          <a:xfrm>
            <a:off x="1419480" y="1521000"/>
            <a:ext cx="9290880" cy="4352400"/>
          </a:xfrm>
          <a:prstGeom prst="rect">
            <a:avLst/>
          </a:prstGeom>
          <a:noFill/>
          <a:ln>
            <a:noFill/>
          </a:ln>
        </p:spPr>
        <p:txBody>
          <a:bodyPr>
            <a:normAutofit/>
          </a:bodyPr>
          <a:p>
            <a:pPr marL="228600" indent="-228240">
              <a:lnSpc>
                <a:spcPct val="120000"/>
              </a:lnSpc>
              <a:spcBef>
                <a:spcPts val="1001"/>
              </a:spcBef>
              <a:tabLst>
                <a:tab algn="l" pos="0"/>
              </a:tabLst>
            </a:pPr>
            <a:r>
              <a:rPr b="0" lang="en-US" sz="2400" spc="-1" strike="noStrike">
                <a:solidFill>
                  <a:srgbClr val="ffffff"/>
                </a:solidFill>
                <a:latin typeface="Times New Roman"/>
              </a:rPr>
              <a:t>HARDWARE REQUIREMENTS :-</a:t>
            </a:r>
            <a:endParaRPr b="0" lang="en-US" sz="24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Times New Roman"/>
              </a:rPr>
              <a:t>  </a:t>
            </a:r>
            <a:r>
              <a:rPr b="0" lang="en-US" sz="2000" spc="-1" strike="noStrike">
                <a:solidFill>
                  <a:srgbClr val="ffffff"/>
                </a:solidFill>
                <a:latin typeface="Rockwell"/>
              </a:rPr>
              <a:t>Multi-core processor</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Rockwell"/>
              </a:rPr>
              <a:t> </a:t>
            </a:r>
            <a:r>
              <a:rPr b="0" lang="en-US" sz="2000" spc="-1" strike="noStrike">
                <a:solidFill>
                  <a:srgbClr val="ffffff"/>
                </a:solidFill>
                <a:latin typeface="Rockwell"/>
              </a:rPr>
              <a:t>4GB RAM minimum</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Rockwell"/>
              </a:rPr>
              <a:t> </a:t>
            </a:r>
            <a:r>
              <a:rPr b="0" lang="en-US" sz="2000" spc="-1" strike="noStrike">
                <a:solidFill>
                  <a:srgbClr val="ffffff"/>
                </a:solidFill>
                <a:latin typeface="Rockwell"/>
              </a:rPr>
              <a:t>250 GB Hard Disk</a:t>
            </a:r>
            <a:endParaRPr b="0" lang="en-US" sz="2000" spc="-1" strike="noStrike">
              <a:solidFill>
                <a:srgbClr val="ffffff"/>
              </a:solidFill>
              <a:latin typeface="Rockwell"/>
            </a:endParaRPr>
          </a:p>
          <a:p>
            <a:pPr marL="228600" indent="-228240">
              <a:lnSpc>
                <a:spcPct val="120000"/>
              </a:lnSpc>
              <a:spcBef>
                <a:spcPts val="1001"/>
              </a:spcBef>
              <a:tabLst>
                <a:tab algn="l" pos="0"/>
              </a:tabLst>
            </a:pPr>
            <a:r>
              <a:rPr b="0" lang="en-US" sz="2400" spc="-1" strike="noStrike">
                <a:solidFill>
                  <a:srgbClr val="ffffff"/>
                </a:solidFill>
                <a:latin typeface="Times New Roman"/>
              </a:rPr>
              <a:t>SOFTWARE REQUIREMENTS :-</a:t>
            </a:r>
            <a:endParaRPr b="0" lang="en-US" sz="24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Times New Roman"/>
              </a:rPr>
              <a:t> </a:t>
            </a:r>
            <a:r>
              <a:rPr b="0" lang="en-US" sz="2000" spc="-1" strike="noStrike">
                <a:solidFill>
                  <a:srgbClr val="ffffff"/>
                </a:solidFill>
                <a:latin typeface="Rockwell"/>
              </a:rPr>
              <a:t>Windows 7 or higher.</a:t>
            </a:r>
            <a:endParaRPr b="0" lang="en-US" sz="2000" spc="-1" strike="noStrike">
              <a:solidFill>
                <a:srgbClr val="ffffff"/>
              </a:solidFill>
              <a:latin typeface="Rockwell"/>
            </a:endParaRPr>
          </a:p>
          <a:p>
            <a:pPr marL="228600" indent="-228240">
              <a:lnSpc>
                <a:spcPct val="120000"/>
              </a:lnSpc>
              <a:spcBef>
                <a:spcPts val="1001"/>
              </a:spcBef>
              <a:buClr>
                <a:srgbClr val="ffffff"/>
              </a:buClr>
              <a:buFont typeface="Wingdings" charset="2"/>
              <a:buChar char=""/>
              <a:tabLst>
                <a:tab algn="l" pos="0"/>
              </a:tabLst>
            </a:pPr>
            <a:r>
              <a:rPr b="0" lang="en-US" sz="2000" spc="-1" strike="noStrike">
                <a:solidFill>
                  <a:srgbClr val="ffffff"/>
                </a:solidFill>
                <a:latin typeface="Rockwell"/>
              </a:rPr>
              <a:t> </a:t>
            </a:r>
            <a:r>
              <a:rPr b="0" lang="en-US" sz="2000" spc="-1" strike="noStrike">
                <a:solidFill>
                  <a:srgbClr val="ffffff"/>
                </a:solidFill>
                <a:latin typeface="Rockwell"/>
              </a:rPr>
              <a:t>Android Studio</a:t>
            </a:r>
            <a:endParaRPr b="0" lang="en-US" sz="2000" spc="-1" strike="noStrike">
              <a:solidFill>
                <a:srgbClr val="ffffff"/>
              </a:solidFill>
              <a:latin typeface="Rockwell"/>
            </a:endParaRPr>
          </a:p>
          <a:p>
            <a:pPr>
              <a:lnSpc>
                <a:spcPct val="120000"/>
              </a:lnSpc>
              <a:spcBef>
                <a:spcPts val="1001"/>
              </a:spcBef>
              <a:tabLst>
                <a:tab algn="l" pos="0"/>
              </a:tabLst>
            </a:pPr>
            <a:endParaRPr b="0" lang="en-US" sz="2000" spc="-1" strike="noStrike">
              <a:solidFill>
                <a:srgbClr val="ffffff"/>
              </a:solidFill>
              <a:latin typeface="Rockwell"/>
            </a:endParaRPr>
          </a:p>
          <a:p>
            <a:pPr>
              <a:lnSpc>
                <a:spcPct val="120000"/>
              </a:lnSpc>
              <a:spcBef>
                <a:spcPts val="1001"/>
              </a:spcBef>
              <a:tabLst>
                <a:tab algn="l" pos="0"/>
              </a:tabLst>
            </a:pPr>
            <a:endParaRPr b="0" lang="en-US" sz="2000" spc="-1" strike="noStrike">
              <a:solidFill>
                <a:srgbClr val="ffffff"/>
              </a:solidFill>
              <a:latin typeface="Rockwell"/>
            </a:endParaRPr>
          </a:p>
          <a:p>
            <a:pPr>
              <a:lnSpc>
                <a:spcPct val="120000"/>
              </a:lnSpc>
              <a:spcBef>
                <a:spcPts val="1001"/>
              </a:spcBef>
              <a:tabLst>
                <a:tab algn="l" pos="0"/>
              </a:tabLst>
            </a:pPr>
            <a:endParaRPr b="0" lang="en-US" sz="2000" spc="-1" strike="noStrike">
              <a:solidFill>
                <a:srgbClr val="ffffff"/>
              </a:solidFill>
              <a:latin typeface="Rockwell"/>
            </a:endParaRPr>
          </a:p>
          <a:p>
            <a:pPr marL="228600" indent="-228240">
              <a:lnSpc>
                <a:spcPct val="120000"/>
              </a:lnSpc>
              <a:spcBef>
                <a:spcPts val="1001"/>
              </a:spcBef>
              <a:tabLst>
                <a:tab algn="l" pos="0"/>
              </a:tabLst>
            </a:pPr>
            <a:endParaRPr b="0" lang="en-US" sz="2000" spc="-1" strike="noStrike">
              <a:solidFill>
                <a:srgbClr val="ffffff"/>
              </a:solidFill>
              <a:latin typeface="Rockwell"/>
            </a:endParaRPr>
          </a:p>
          <a:p>
            <a:pPr marL="228600" indent="-228240">
              <a:lnSpc>
                <a:spcPct val="120000"/>
              </a:lnSpc>
              <a:spcBef>
                <a:spcPts val="1001"/>
              </a:spcBef>
              <a:tabLst>
                <a:tab algn="l" pos="0"/>
              </a:tabLst>
            </a:pPr>
            <a:endParaRPr b="0" lang="en-US" sz="2000" spc="-1" strike="noStrike">
              <a:solidFill>
                <a:srgbClr val="ffffff"/>
              </a:solidFill>
              <a:latin typeface="Rockwel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1290240" y="398160"/>
            <a:ext cx="9290880" cy="1049040"/>
          </a:xfrm>
          <a:prstGeom prst="rect">
            <a:avLst/>
          </a:prstGeom>
          <a:noFill/>
          <a:ln>
            <a:noFill/>
          </a:ln>
        </p:spPr>
        <p:txBody>
          <a:bodyPr anchor="ctr">
            <a:noAutofit/>
          </a:bodyPr>
          <a:p>
            <a:pPr algn="ctr">
              <a:lnSpc>
                <a:spcPct val="90000"/>
              </a:lnSpc>
            </a:pPr>
            <a:r>
              <a:rPr b="0" lang="en-US" sz="3200" spc="-1" strike="noStrike" cap="all">
                <a:solidFill>
                  <a:srgbClr val="fb8c29"/>
                </a:solidFill>
                <a:latin typeface="Times New Roman"/>
              </a:rPr>
              <a:t>Snapshots of the running application</a:t>
            </a:r>
            <a:endParaRPr b="0" lang="en-US" sz="3200" spc="-1" strike="noStrike">
              <a:solidFill>
                <a:srgbClr val="ffffff"/>
              </a:solidFill>
              <a:latin typeface="Rockwell"/>
            </a:endParaRPr>
          </a:p>
        </p:txBody>
      </p:sp>
      <p:pic>
        <p:nvPicPr>
          <p:cNvPr id="66" name="Content Placeholder 3" descr=""/>
          <p:cNvPicPr/>
          <p:nvPr/>
        </p:nvPicPr>
        <p:blipFill>
          <a:blip r:embed="rId1"/>
          <a:stretch/>
        </p:blipFill>
        <p:spPr>
          <a:xfrm>
            <a:off x="2395440" y="1731960"/>
            <a:ext cx="2466720" cy="3744000"/>
          </a:xfrm>
          <a:prstGeom prst="rect">
            <a:avLst/>
          </a:prstGeom>
          <a:ln>
            <a:noFill/>
          </a:ln>
        </p:spPr>
      </p:pic>
      <p:pic>
        <p:nvPicPr>
          <p:cNvPr id="67" name="Picture 4" descr=""/>
          <p:cNvPicPr/>
          <p:nvPr/>
        </p:nvPicPr>
        <p:blipFill>
          <a:blip r:embed="rId2"/>
          <a:stretch/>
        </p:blipFill>
        <p:spPr>
          <a:xfrm>
            <a:off x="6770160" y="1721160"/>
            <a:ext cx="2577960" cy="3743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355</TotalTime>
  <Application>LibreOffice/6.4.7.2$Linux_X86_64 LibreOffice_project/40$Build-2</Application>
  <Words>963</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2020-10-25T21:09:50Z</dcterms:created>
  <dc:creator>Bhushan Koli</dc:creator>
  <dc:description/>
  <dc:language>en-IN</dc:language>
  <cp:lastModifiedBy/>
  <dcterms:modified xsi:type="dcterms:W3CDTF">2021-05-19T13:01:05Z</dcterms:modified>
  <cp:revision>40</cp:revision>
  <dc:subject/>
  <dc:title>Health Care Monitoring System using IoT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