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9.png" ContentType="image/png"/>
  <Override PartName="/ppt/media/image57.png" ContentType="image/png"/>
  <Override PartName="/ppt/media/image1.png" ContentType="image/png"/>
  <Override PartName="/ppt/media/image58.png" ContentType="image/png"/>
  <Override PartName="/ppt/media/image2.png" ContentType="image/png"/>
  <Override PartName="/ppt/media/image59.png" ContentType="image/png"/>
  <Override PartName="/ppt/media/image3.png" ContentType="image/png"/>
  <Override PartName="/ppt/media/image70.png" ContentType="image/png"/>
  <Override PartName="/ppt/media/image4.png" ContentType="image/png"/>
  <Override PartName="/ppt/media/image71.png" ContentType="image/png"/>
  <Override PartName="/ppt/media/image5.png" ContentType="image/png"/>
  <Override PartName="/ppt/media/image72.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52.jpeg" ContentType="image/jpe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hdphoto1.wdp" ContentType="image/vnd.ms-photo"/>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47.png" ContentType="image/png"/>
  <Override PartName="/ppt/media/image48.png" ContentType="image/png"/>
  <Override PartName="/ppt/media/image49.png" ContentType="image/png"/>
  <Override PartName="/ppt/media/image50.png" ContentType="image/png"/>
  <Override PartName="/ppt/media/image51.png" ContentType="image/png"/>
  <Override PartName="/ppt/media/image53.png" ContentType="image/png"/>
  <Override PartName="/ppt/media/image54.png" ContentType="image/png"/>
  <Override PartName="/ppt/media/image55.png" ContentType="image/png"/>
  <Override PartName="/ppt/media/image56.png" ContentType="image/png"/>
  <Override PartName="/ppt/media/image60.png" ContentType="image/png"/>
  <Override PartName="/ppt/media/image61.png" ContentType="image/png"/>
  <Override PartName="/ppt/media/image62.png" ContentType="image/png"/>
  <Override PartName="/ppt/media/image63.png" ContentType="image/png"/>
  <Override PartName="/ppt/media/image64.png" ContentType="image/png"/>
  <Override PartName="/ppt/media/image65.png" ContentType="image/png"/>
  <Override PartName="/ppt/media/image66.png" ContentType="image/png"/>
  <Override PartName="/ppt/media/image67.png" ContentType="image/png"/>
  <Override PartName="/ppt/media/image68.png" ContentType="image/png"/>
  <Override PartName="/ppt/media/image69.png" ContentType="image/png"/>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19011900" cy="106997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950400" y="426600"/>
            <a:ext cx="17110080" cy="17863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950400" y="2503440"/>
            <a:ext cx="17110080" cy="2959920"/>
          </a:xfrm>
          <a:prstGeom prst="rect">
            <a:avLst/>
          </a:prstGeom>
        </p:spPr>
        <p:txBody>
          <a:bodyPr lIns="0" rIns="0" tIns="0" bIns="0">
            <a:normAutofit/>
          </a:bodyPr>
          <a:p>
            <a:endParaRPr b="0" lang="en-US" sz="1800" spc="-1" strike="noStrike">
              <a:solidFill>
                <a:srgbClr val="000000"/>
              </a:solidFill>
              <a:latin typeface="Calibri"/>
            </a:endParaRPr>
          </a:p>
        </p:txBody>
      </p:sp>
      <p:sp>
        <p:nvSpPr>
          <p:cNvPr id="36" name="PlaceHolder 3"/>
          <p:cNvSpPr>
            <a:spLocks noGrp="1"/>
          </p:cNvSpPr>
          <p:nvPr>
            <p:ph type="body"/>
          </p:nvPr>
        </p:nvSpPr>
        <p:spPr>
          <a:xfrm>
            <a:off x="950400" y="5744880"/>
            <a:ext cx="17110080" cy="295992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950400" y="426600"/>
            <a:ext cx="17110080" cy="17863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8" name="PlaceHolder 2"/>
          <p:cNvSpPr>
            <a:spLocks noGrp="1"/>
          </p:cNvSpPr>
          <p:nvPr>
            <p:ph type="body"/>
          </p:nvPr>
        </p:nvSpPr>
        <p:spPr>
          <a:xfrm>
            <a:off x="950400" y="2503440"/>
            <a:ext cx="8349480" cy="2959920"/>
          </a:xfrm>
          <a:prstGeom prst="rect">
            <a:avLst/>
          </a:prstGeom>
        </p:spPr>
        <p:txBody>
          <a:bodyPr lIns="0" rIns="0" tIns="0" bIns="0">
            <a:normAutofit/>
          </a:bodyPr>
          <a:p>
            <a:endParaRPr b="0" lang="en-US" sz="1800" spc="-1" strike="noStrike">
              <a:solidFill>
                <a:srgbClr val="000000"/>
              </a:solidFill>
              <a:latin typeface="Calibri"/>
            </a:endParaRPr>
          </a:p>
        </p:txBody>
      </p:sp>
      <p:sp>
        <p:nvSpPr>
          <p:cNvPr id="39" name="PlaceHolder 3"/>
          <p:cNvSpPr>
            <a:spLocks noGrp="1"/>
          </p:cNvSpPr>
          <p:nvPr>
            <p:ph type="body"/>
          </p:nvPr>
        </p:nvSpPr>
        <p:spPr>
          <a:xfrm>
            <a:off x="9717840" y="2503440"/>
            <a:ext cx="8349480" cy="2959920"/>
          </a:xfrm>
          <a:prstGeom prst="rect">
            <a:avLst/>
          </a:prstGeom>
        </p:spPr>
        <p:txBody>
          <a:bodyPr lIns="0" rIns="0" tIns="0" bIns="0">
            <a:normAutofit/>
          </a:bodyPr>
          <a:p>
            <a:endParaRPr b="0" lang="en-US" sz="1800" spc="-1" strike="noStrike">
              <a:solidFill>
                <a:srgbClr val="000000"/>
              </a:solidFill>
              <a:latin typeface="Calibri"/>
            </a:endParaRPr>
          </a:p>
        </p:txBody>
      </p:sp>
      <p:sp>
        <p:nvSpPr>
          <p:cNvPr id="40" name="PlaceHolder 4"/>
          <p:cNvSpPr>
            <a:spLocks noGrp="1"/>
          </p:cNvSpPr>
          <p:nvPr>
            <p:ph type="body"/>
          </p:nvPr>
        </p:nvSpPr>
        <p:spPr>
          <a:xfrm>
            <a:off x="950400" y="5744880"/>
            <a:ext cx="8349480" cy="2959920"/>
          </a:xfrm>
          <a:prstGeom prst="rect">
            <a:avLst/>
          </a:prstGeom>
        </p:spPr>
        <p:txBody>
          <a:bodyPr lIns="0" rIns="0" tIns="0" bIns="0">
            <a:normAutofit/>
          </a:bodyPr>
          <a:p>
            <a:endParaRPr b="0" lang="en-US" sz="1800" spc="-1" strike="noStrike">
              <a:solidFill>
                <a:srgbClr val="000000"/>
              </a:solidFill>
              <a:latin typeface="Calibri"/>
            </a:endParaRPr>
          </a:p>
        </p:txBody>
      </p:sp>
      <p:sp>
        <p:nvSpPr>
          <p:cNvPr id="41" name="PlaceHolder 5"/>
          <p:cNvSpPr>
            <a:spLocks noGrp="1"/>
          </p:cNvSpPr>
          <p:nvPr>
            <p:ph type="body"/>
          </p:nvPr>
        </p:nvSpPr>
        <p:spPr>
          <a:xfrm>
            <a:off x="9717840" y="5744880"/>
            <a:ext cx="8349480" cy="295992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950400" y="426600"/>
            <a:ext cx="17110080" cy="17863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3" name="PlaceHolder 2"/>
          <p:cNvSpPr>
            <a:spLocks noGrp="1"/>
          </p:cNvSpPr>
          <p:nvPr>
            <p:ph type="body"/>
          </p:nvPr>
        </p:nvSpPr>
        <p:spPr>
          <a:xfrm>
            <a:off x="950400" y="2503440"/>
            <a:ext cx="5509080" cy="2959920"/>
          </a:xfrm>
          <a:prstGeom prst="rect">
            <a:avLst/>
          </a:prstGeom>
        </p:spPr>
        <p:txBody>
          <a:bodyPr lIns="0" rIns="0" tIns="0" bIns="0">
            <a:normAutofit/>
          </a:bodyPr>
          <a:p>
            <a:endParaRPr b="0" lang="en-US" sz="1800" spc="-1" strike="noStrike">
              <a:solidFill>
                <a:srgbClr val="000000"/>
              </a:solidFill>
              <a:latin typeface="Calibri"/>
            </a:endParaRPr>
          </a:p>
        </p:txBody>
      </p:sp>
      <p:sp>
        <p:nvSpPr>
          <p:cNvPr id="44" name="PlaceHolder 3"/>
          <p:cNvSpPr>
            <a:spLocks noGrp="1"/>
          </p:cNvSpPr>
          <p:nvPr>
            <p:ph type="body"/>
          </p:nvPr>
        </p:nvSpPr>
        <p:spPr>
          <a:xfrm>
            <a:off x="6735240" y="2503440"/>
            <a:ext cx="5509080" cy="2959920"/>
          </a:xfrm>
          <a:prstGeom prst="rect">
            <a:avLst/>
          </a:prstGeom>
        </p:spPr>
        <p:txBody>
          <a:bodyPr lIns="0" rIns="0" tIns="0" bIns="0">
            <a:normAutofit/>
          </a:bodyPr>
          <a:p>
            <a:endParaRPr b="0" lang="en-US" sz="1800" spc="-1" strike="noStrike">
              <a:solidFill>
                <a:srgbClr val="000000"/>
              </a:solidFill>
              <a:latin typeface="Calibri"/>
            </a:endParaRPr>
          </a:p>
        </p:txBody>
      </p:sp>
      <p:sp>
        <p:nvSpPr>
          <p:cNvPr id="45" name="PlaceHolder 4"/>
          <p:cNvSpPr>
            <a:spLocks noGrp="1"/>
          </p:cNvSpPr>
          <p:nvPr>
            <p:ph type="body"/>
          </p:nvPr>
        </p:nvSpPr>
        <p:spPr>
          <a:xfrm>
            <a:off x="12520080" y="2503440"/>
            <a:ext cx="5509080" cy="2959920"/>
          </a:xfrm>
          <a:prstGeom prst="rect">
            <a:avLst/>
          </a:prstGeom>
        </p:spPr>
        <p:txBody>
          <a:bodyPr lIns="0" rIns="0" tIns="0" bIns="0">
            <a:normAutofit/>
          </a:bodyPr>
          <a:p>
            <a:endParaRPr b="0" lang="en-US" sz="1800" spc="-1" strike="noStrike">
              <a:solidFill>
                <a:srgbClr val="000000"/>
              </a:solidFill>
              <a:latin typeface="Calibri"/>
            </a:endParaRPr>
          </a:p>
        </p:txBody>
      </p:sp>
      <p:sp>
        <p:nvSpPr>
          <p:cNvPr id="46" name="PlaceHolder 5"/>
          <p:cNvSpPr>
            <a:spLocks noGrp="1"/>
          </p:cNvSpPr>
          <p:nvPr>
            <p:ph type="body"/>
          </p:nvPr>
        </p:nvSpPr>
        <p:spPr>
          <a:xfrm>
            <a:off x="950400" y="5744880"/>
            <a:ext cx="5509080" cy="2959920"/>
          </a:xfrm>
          <a:prstGeom prst="rect">
            <a:avLst/>
          </a:prstGeom>
        </p:spPr>
        <p:txBody>
          <a:bodyPr lIns="0" rIns="0" tIns="0" bIns="0">
            <a:normAutofit/>
          </a:bodyPr>
          <a:p>
            <a:endParaRPr b="0" lang="en-US" sz="1800" spc="-1" strike="noStrike">
              <a:solidFill>
                <a:srgbClr val="000000"/>
              </a:solidFill>
              <a:latin typeface="Calibri"/>
            </a:endParaRPr>
          </a:p>
        </p:txBody>
      </p:sp>
      <p:sp>
        <p:nvSpPr>
          <p:cNvPr id="47" name="PlaceHolder 6"/>
          <p:cNvSpPr>
            <a:spLocks noGrp="1"/>
          </p:cNvSpPr>
          <p:nvPr>
            <p:ph type="body"/>
          </p:nvPr>
        </p:nvSpPr>
        <p:spPr>
          <a:xfrm>
            <a:off x="6735240" y="5744880"/>
            <a:ext cx="5509080" cy="2959920"/>
          </a:xfrm>
          <a:prstGeom prst="rect">
            <a:avLst/>
          </a:prstGeom>
        </p:spPr>
        <p:txBody>
          <a:bodyPr lIns="0" rIns="0" tIns="0" bIns="0">
            <a:normAutofit/>
          </a:bodyPr>
          <a:p>
            <a:endParaRPr b="0" lang="en-US" sz="1800" spc="-1" strike="noStrike">
              <a:solidFill>
                <a:srgbClr val="000000"/>
              </a:solidFill>
              <a:latin typeface="Calibri"/>
            </a:endParaRPr>
          </a:p>
        </p:txBody>
      </p:sp>
      <p:sp>
        <p:nvSpPr>
          <p:cNvPr id="48" name="PlaceHolder 7"/>
          <p:cNvSpPr>
            <a:spLocks noGrp="1"/>
          </p:cNvSpPr>
          <p:nvPr>
            <p:ph type="body"/>
          </p:nvPr>
        </p:nvSpPr>
        <p:spPr>
          <a:xfrm>
            <a:off x="12520080" y="5744880"/>
            <a:ext cx="5509080" cy="295992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2" name="PlaceHolder 1"/>
          <p:cNvSpPr>
            <a:spLocks noGrp="1"/>
          </p:cNvSpPr>
          <p:nvPr>
            <p:ph type="title"/>
          </p:nvPr>
        </p:nvSpPr>
        <p:spPr>
          <a:xfrm>
            <a:off x="950400" y="426600"/>
            <a:ext cx="17110080" cy="17863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3" name="PlaceHolder 2"/>
          <p:cNvSpPr>
            <a:spLocks noGrp="1"/>
          </p:cNvSpPr>
          <p:nvPr>
            <p:ph type="subTitle"/>
          </p:nvPr>
        </p:nvSpPr>
        <p:spPr>
          <a:xfrm>
            <a:off x="950400" y="2503440"/>
            <a:ext cx="17110080" cy="620532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950400" y="426600"/>
            <a:ext cx="17110080" cy="17863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5" name="PlaceHolder 2"/>
          <p:cNvSpPr>
            <a:spLocks noGrp="1"/>
          </p:cNvSpPr>
          <p:nvPr>
            <p:ph type="body"/>
          </p:nvPr>
        </p:nvSpPr>
        <p:spPr>
          <a:xfrm>
            <a:off x="950400" y="2503440"/>
            <a:ext cx="17110080" cy="620532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950400" y="426600"/>
            <a:ext cx="17110080" cy="17863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7" name="PlaceHolder 2"/>
          <p:cNvSpPr>
            <a:spLocks noGrp="1"/>
          </p:cNvSpPr>
          <p:nvPr>
            <p:ph type="body"/>
          </p:nvPr>
        </p:nvSpPr>
        <p:spPr>
          <a:xfrm>
            <a:off x="950400" y="2503440"/>
            <a:ext cx="8349480" cy="6205320"/>
          </a:xfrm>
          <a:prstGeom prst="rect">
            <a:avLst/>
          </a:prstGeom>
        </p:spPr>
        <p:txBody>
          <a:bodyPr lIns="0" rIns="0" tIns="0" bIns="0">
            <a:normAutofit/>
          </a:bodyPr>
          <a:p>
            <a:endParaRPr b="0" lang="en-US" sz="1800" spc="-1" strike="noStrike">
              <a:solidFill>
                <a:srgbClr val="000000"/>
              </a:solidFill>
              <a:latin typeface="Calibri"/>
            </a:endParaRPr>
          </a:p>
        </p:txBody>
      </p:sp>
      <p:sp>
        <p:nvSpPr>
          <p:cNvPr id="68" name="PlaceHolder 3"/>
          <p:cNvSpPr>
            <a:spLocks noGrp="1"/>
          </p:cNvSpPr>
          <p:nvPr>
            <p:ph type="body"/>
          </p:nvPr>
        </p:nvSpPr>
        <p:spPr>
          <a:xfrm>
            <a:off x="9717840" y="2503440"/>
            <a:ext cx="8349480" cy="620532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9" name="PlaceHolder 1"/>
          <p:cNvSpPr>
            <a:spLocks noGrp="1"/>
          </p:cNvSpPr>
          <p:nvPr>
            <p:ph type="title"/>
          </p:nvPr>
        </p:nvSpPr>
        <p:spPr>
          <a:xfrm>
            <a:off x="950400" y="426600"/>
            <a:ext cx="17110080" cy="178632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0" name="PlaceHolder 1"/>
          <p:cNvSpPr>
            <a:spLocks noGrp="1"/>
          </p:cNvSpPr>
          <p:nvPr>
            <p:ph type="subTitle"/>
          </p:nvPr>
        </p:nvSpPr>
        <p:spPr>
          <a:xfrm>
            <a:off x="950400" y="426600"/>
            <a:ext cx="17110080" cy="82814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950400" y="426600"/>
            <a:ext cx="17110080" cy="17863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72" name="PlaceHolder 2"/>
          <p:cNvSpPr>
            <a:spLocks noGrp="1"/>
          </p:cNvSpPr>
          <p:nvPr>
            <p:ph type="body"/>
          </p:nvPr>
        </p:nvSpPr>
        <p:spPr>
          <a:xfrm>
            <a:off x="950400" y="2503440"/>
            <a:ext cx="8349480" cy="2959920"/>
          </a:xfrm>
          <a:prstGeom prst="rect">
            <a:avLst/>
          </a:prstGeom>
        </p:spPr>
        <p:txBody>
          <a:bodyPr lIns="0" rIns="0" tIns="0" bIns="0">
            <a:normAutofit/>
          </a:bodyPr>
          <a:p>
            <a:endParaRPr b="0" lang="en-US" sz="1800" spc="-1" strike="noStrike">
              <a:solidFill>
                <a:srgbClr val="000000"/>
              </a:solidFill>
              <a:latin typeface="Calibri"/>
            </a:endParaRPr>
          </a:p>
        </p:txBody>
      </p:sp>
      <p:sp>
        <p:nvSpPr>
          <p:cNvPr id="73" name="PlaceHolder 3"/>
          <p:cNvSpPr>
            <a:spLocks noGrp="1"/>
          </p:cNvSpPr>
          <p:nvPr>
            <p:ph type="body"/>
          </p:nvPr>
        </p:nvSpPr>
        <p:spPr>
          <a:xfrm>
            <a:off x="9717840" y="2503440"/>
            <a:ext cx="8349480" cy="6205320"/>
          </a:xfrm>
          <a:prstGeom prst="rect">
            <a:avLst/>
          </a:prstGeom>
        </p:spPr>
        <p:txBody>
          <a:bodyPr lIns="0" rIns="0" tIns="0" bIns="0">
            <a:normAutofit/>
          </a:bodyPr>
          <a:p>
            <a:endParaRPr b="0" lang="en-US" sz="1800" spc="-1" strike="noStrike">
              <a:solidFill>
                <a:srgbClr val="000000"/>
              </a:solidFill>
              <a:latin typeface="Calibri"/>
            </a:endParaRPr>
          </a:p>
        </p:txBody>
      </p:sp>
      <p:sp>
        <p:nvSpPr>
          <p:cNvPr id="74" name="PlaceHolder 4"/>
          <p:cNvSpPr>
            <a:spLocks noGrp="1"/>
          </p:cNvSpPr>
          <p:nvPr>
            <p:ph type="body"/>
          </p:nvPr>
        </p:nvSpPr>
        <p:spPr>
          <a:xfrm>
            <a:off x="950400" y="5744880"/>
            <a:ext cx="8349480" cy="295992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 name="PlaceHolder 1"/>
          <p:cNvSpPr>
            <a:spLocks noGrp="1"/>
          </p:cNvSpPr>
          <p:nvPr>
            <p:ph type="title"/>
          </p:nvPr>
        </p:nvSpPr>
        <p:spPr>
          <a:xfrm>
            <a:off x="950400" y="426600"/>
            <a:ext cx="17110080" cy="17863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4" name="PlaceHolder 2"/>
          <p:cNvSpPr>
            <a:spLocks noGrp="1"/>
          </p:cNvSpPr>
          <p:nvPr>
            <p:ph type="subTitle"/>
          </p:nvPr>
        </p:nvSpPr>
        <p:spPr>
          <a:xfrm>
            <a:off x="950400" y="2503440"/>
            <a:ext cx="17110080" cy="620532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950400" y="426600"/>
            <a:ext cx="17110080" cy="17863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950400" y="2503440"/>
            <a:ext cx="8349480" cy="6205320"/>
          </a:xfrm>
          <a:prstGeom prst="rect">
            <a:avLst/>
          </a:prstGeom>
        </p:spPr>
        <p:txBody>
          <a:bodyPr lIns="0" rIns="0" tIns="0" bIns="0">
            <a:normAutofit/>
          </a:bodyPr>
          <a:p>
            <a:endParaRPr b="0" lang="en-US" sz="1800" spc="-1" strike="noStrike">
              <a:solidFill>
                <a:srgbClr val="000000"/>
              </a:solidFill>
              <a:latin typeface="Calibri"/>
            </a:endParaRPr>
          </a:p>
        </p:txBody>
      </p:sp>
      <p:sp>
        <p:nvSpPr>
          <p:cNvPr id="77" name="PlaceHolder 3"/>
          <p:cNvSpPr>
            <a:spLocks noGrp="1"/>
          </p:cNvSpPr>
          <p:nvPr>
            <p:ph type="body"/>
          </p:nvPr>
        </p:nvSpPr>
        <p:spPr>
          <a:xfrm>
            <a:off x="9717840" y="2503440"/>
            <a:ext cx="8349480" cy="2959920"/>
          </a:xfrm>
          <a:prstGeom prst="rect">
            <a:avLst/>
          </a:prstGeom>
        </p:spPr>
        <p:txBody>
          <a:bodyPr lIns="0" rIns="0" tIns="0" bIns="0">
            <a:normAutofit/>
          </a:bodyPr>
          <a:p>
            <a:endParaRPr b="0" lang="en-US" sz="1800" spc="-1" strike="noStrike">
              <a:solidFill>
                <a:srgbClr val="000000"/>
              </a:solidFill>
              <a:latin typeface="Calibri"/>
            </a:endParaRPr>
          </a:p>
        </p:txBody>
      </p:sp>
      <p:sp>
        <p:nvSpPr>
          <p:cNvPr id="78" name="PlaceHolder 4"/>
          <p:cNvSpPr>
            <a:spLocks noGrp="1"/>
          </p:cNvSpPr>
          <p:nvPr>
            <p:ph type="body"/>
          </p:nvPr>
        </p:nvSpPr>
        <p:spPr>
          <a:xfrm>
            <a:off x="9717840" y="5744880"/>
            <a:ext cx="8349480" cy="295992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950400" y="426600"/>
            <a:ext cx="17110080" cy="17863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0" name="PlaceHolder 2"/>
          <p:cNvSpPr>
            <a:spLocks noGrp="1"/>
          </p:cNvSpPr>
          <p:nvPr>
            <p:ph type="body"/>
          </p:nvPr>
        </p:nvSpPr>
        <p:spPr>
          <a:xfrm>
            <a:off x="950400" y="2503440"/>
            <a:ext cx="8349480" cy="2959920"/>
          </a:xfrm>
          <a:prstGeom prst="rect">
            <a:avLst/>
          </a:prstGeom>
        </p:spPr>
        <p:txBody>
          <a:bodyPr lIns="0" rIns="0" tIns="0" bIns="0">
            <a:normAutofit/>
          </a:bodyPr>
          <a:p>
            <a:endParaRPr b="0" lang="en-US" sz="1800" spc="-1" strike="noStrike">
              <a:solidFill>
                <a:srgbClr val="000000"/>
              </a:solidFill>
              <a:latin typeface="Calibri"/>
            </a:endParaRPr>
          </a:p>
        </p:txBody>
      </p:sp>
      <p:sp>
        <p:nvSpPr>
          <p:cNvPr id="81" name="PlaceHolder 3"/>
          <p:cNvSpPr>
            <a:spLocks noGrp="1"/>
          </p:cNvSpPr>
          <p:nvPr>
            <p:ph type="body"/>
          </p:nvPr>
        </p:nvSpPr>
        <p:spPr>
          <a:xfrm>
            <a:off x="9717840" y="2503440"/>
            <a:ext cx="8349480" cy="2959920"/>
          </a:xfrm>
          <a:prstGeom prst="rect">
            <a:avLst/>
          </a:prstGeom>
        </p:spPr>
        <p:txBody>
          <a:bodyPr lIns="0" rIns="0" tIns="0" bIns="0">
            <a:normAutofit/>
          </a:bodyPr>
          <a:p>
            <a:endParaRPr b="0" lang="en-US" sz="1800" spc="-1" strike="noStrike">
              <a:solidFill>
                <a:srgbClr val="000000"/>
              </a:solidFill>
              <a:latin typeface="Calibri"/>
            </a:endParaRPr>
          </a:p>
        </p:txBody>
      </p:sp>
      <p:sp>
        <p:nvSpPr>
          <p:cNvPr id="82" name="PlaceHolder 4"/>
          <p:cNvSpPr>
            <a:spLocks noGrp="1"/>
          </p:cNvSpPr>
          <p:nvPr>
            <p:ph type="body"/>
          </p:nvPr>
        </p:nvSpPr>
        <p:spPr>
          <a:xfrm>
            <a:off x="950400" y="5744880"/>
            <a:ext cx="17110080" cy="295992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950400" y="426600"/>
            <a:ext cx="17110080" cy="17863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4" name="PlaceHolder 2"/>
          <p:cNvSpPr>
            <a:spLocks noGrp="1"/>
          </p:cNvSpPr>
          <p:nvPr>
            <p:ph type="body"/>
          </p:nvPr>
        </p:nvSpPr>
        <p:spPr>
          <a:xfrm>
            <a:off x="950400" y="2503440"/>
            <a:ext cx="17110080" cy="2959920"/>
          </a:xfrm>
          <a:prstGeom prst="rect">
            <a:avLst/>
          </a:prstGeom>
        </p:spPr>
        <p:txBody>
          <a:bodyPr lIns="0" rIns="0" tIns="0" bIns="0">
            <a:normAutofit/>
          </a:bodyPr>
          <a:p>
            <a:endParaRPr b="0" lang="en-US" sz="1800" spc="-1" strike="noStrike">
              <a:solidFill>
                <a:srgbClr val="000000"/>
              </a:solidFill>
              <a:latin typeface="Calibri"/>
            </a:endParaRPr>
          </a:p>
        </p:txBody>
      </p:sp>
      <p:sp>
        <p:nvSpPr>
          <p:cNvPr id="85" name="PlaceHolder 3"/>
          <p:cNvSpPr>
            <a:spLocks noGrp="1"/>
          </p:cNvSpPr>
          <p:nvPr>
            <p:ph type="body"/>
          </p:nvPr>
        </p:nvSpPr>
        <p:spPr>
          <a:xfrm>
            <a:off x="950400" y="5744880"/>
            <a:ext cx="17110080" cy="295992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950400" y="426600"/>
            <a:ext cx="17110080" cy="17863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7" name="PlaceHolder 2"/>
          <p:cNvSpPr>
            <a:spLocks noGrp="1"/>
          </p:cNvSpPr>
          <p:nvPr>
            <p:ph type="body"/>
          </p:nvPr>
        </p:nvSpPr>
        <p:spPr>
          <a:xfrm>
            <a:off x="950400" y="2503440"/>
            <a:ext cx="8349480" cy="2959920"/>
          </a:xfrm>
          <a:prstGeom prst="rect">
            <a:avLst/>
          </a:prstGeom>
        </p:spPr>
        <p:txBody>
          <a:bodyPr lIns="0" rIns="0" tIns="0" bIns="0">
            <a:normAutofit/>
          </a:bodyPr>
          <a:p>
            <a:endParaRPr b="0" lang="en-US" sz="1800" spc="-1" strike="noStrike">
              <a:solidFill>
                <a:srgbClr val="000000"/>
              </a:solidFill>
              <a:latin typeface="Calibri"/>
            </a:endParaRPr>
          </a:p>
        </p:txBody>
      </p:sp>
      <p:sp>
        <p:nvSpPr>
          <p:cNvPr id="88" name="PlaceHolder 3"/>
          <p:cNvSpPr>
            <a:spLocks noGrp="1"/>
          </p:cNvSpPr>
          <p:nvPr>
            <p:ph type="body"/>
          </p:nvPr>
        </p:nvSpPr>
        <p:spPr>
          <a:xfrm>
            <a:off x="9717840" y="2503440"/>
            <a:ext cx="8349480" cy="2959920"/>
          </a:xfrm>
          <a:prstGeom prst="rect">
            <a:avLst/>
          </a:prstGeom>
        </p:spPr>
        <p:txBody>
          <a:bodyPr lIns="0" rIns="0" tIns="0" bIns="0">
            <a:normAutofit/>
          </a:bodyPr>
          <a:p>
            <a:endParaRPr b="0" lang="en-US" sz="1800" spc="-1" strike="noStrike">
              <a:solidFill>
                <a:srgbClr val="000000"/>
              </a:solidFill>
              <a:latin typeface="Calibri"/>
            </a:endParaRPr>
          </a:p>
        </p:txBody>
      </p:sp>
      <p:sp>
        <p:nvSpPr>
          <p:cNvPr id="89" name="PlaceHolder 4"/>
          <p:cNvSpPr>
            <a:spLocks noGrp="1"/>
          </p:cNvSpPr>
          <p:nvPr>
            <p:ph type="body"/>
          </p:nvPr>
        </p:nvSpPr>
        <p:spPr>
          <a:xfrm>
            <a:off x="950400" y="5744880"/>
            <a:ext cx="8349480" cy="2959920"/>
          </a:xfrm>
          <a:prstGeom prst="rect">
            <a:avLst/>
          </a:prstGeom>
        </p:spPr>
        <p:txBody>
          <a:bodyPr lIns="0" rIns="0" tIns="0" bIns="0">
            <a:normAutofit/>
          </a:bodyPr>
          <a:p>
            <a:endParaRPr b="0" lang="en-US" sz="1800" spc="-1" strike="noStrike">
              <a:solidFill>
                <a:srgbClr val="000000"/>
              </a:solidFill>
              <a:latin typeface="Calibri"/>
            </a:endParaRPr>
          </a:p>
        </p:txBody>
      </p:sp>
      <p:sp>
        <p:nvSpPr>
          <p:cNvPr id="90" name="PlaceHolder 5"/>
          <p:cNvSpPr>
            <a:spLocks noGrp="1"/>
          </p:cNvSpPr>
          <p:nvPr>
            <p:ph type="body"/>
          </p:nvPr>
        </p:nvSpPr>
        <p:spPr>
          <a:xfrm>
            <a:off x="9717840" y="5744880"/>
            <a:ext cx="8349480" cy="295992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950400" y="426600"/>
            <a:ext cx="17110080" cy="17863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92" name="PlaceHolder 2"/>
          <p:cNvSpPr>
            <a:spLocks noGrp="1"/>
          </p:cNvSpPr>
          <p:nvPr>
            <p:ph type="body"/>
          </p:nvPr>
        </p:nvSpPr>
        <p:spPr>
          <a:xfrm>
            <a:off x="950400" y="2503440"/>
            <a:ext cx="5509080" cy="2959920"/>
          </a:xfrm>
          <a:prstGeom prst="rect">
            <a:avLst/>
          </a:prstGeom>
        </p:spPr>
        <p:txBody>
          <a:bodyPr lIns="0" rIns="0" tIns="0" bIns="0">
            <a:normAutofit/>
          </a:bodyPr>
          <a:p>
            <a:endParaRPr b="0" lang="en-US" sz="1800" spc="-1" strike="noStrike">
              <a:solidFill>
                <a:srgbClr val="000000"/>
              </a:solidFill>
              <a:latin typeface="Calibri"/>
            </a:endParaRPr>
          </a:p>
        </p:txBody>
      </p:sp>
      <p:sp>
        <p:nvSpPr>
          <p:cNvPr id="93" name="PlaceHolder 3"/>
          <p:cNvSpPr>
            <a:spLocks noGrp="1"/>
          </p:cNvSpPr>
          <p:nvPr>
            <p:ph type="body"/>
          </p:nvPr>
        </p:nvSpPr>
        <p:spPr>
          <a:xfrm>
            <a:off x="6735240" y="2503440"/>
            <a:ext cx="5509080" cy="2959920"/>
          </a:xfrm>
          <a:prstGeom prst="rect">
            <a:avLst/>
          </a:prstGeom>
        </p:spPr>
        <p:txBody>
          <a:bodyPr lIns="0" rIns="0" tIns="0" bIns="0">
            <a:normAutofit/>
          </a:bodyPr>
          <a:p>
            <a:endParaRPr b="0" lang="en-US" sz="1800" spc="-1" strike="noStrike">
              <a:solidFill>
                <a:srgbClr val="000000"/>
              </a:solidFill>
              <a:latin typeface="Calibri"/>
            </a:endParaRPr>
          </a:p>
        </p:txBody>
      </p:sp>
      <p:sp>
        <p:nvSpPr>
          <p:cNvPr id="94" name="PlaceHolder 4"/>
          <p:cNvSpPr>
            <a:spLocks noGrp="1"/>
          </p:cNvSpPr>
          <p:nvPr>
            <p:ph type="body"/>
          </p:nvPr>
        </p:nvSpPr>
        <p:spPr>
          <a:xfrm>
            <a:off x="12520080" y="2503440"/>
            <a:ext cx="5509080" cy="2959920"/>
          </a:xfrm>
          <a:prstGeom prst="rect">
            <a:avLst/>
          </a:prstGeom>
        </p:spPr>
        <p:txBody>
          <a:bodyPr lIns="0" rIns="0" tIns="0" bIns="0">
            <a:normAutofit/>
          </a:bodyPr>
          <a:p>
            <a:endParaRPr b="0" lang="en-US" sz="1800" spc="-1" strike="noStrike">
              <a:solidFill>
                <a:srgbClr val="000000"/>
              </a:solidFill>
              <a:latin typeface="Calibri"/>
            </a:endParaRPr>
          </a:p>
        </p:txBody>
      </p:sp>
      <p:sp>
        <p:nvSpPr>
          <p:cNvPr id="95" name="PlaceHolder 5"/>
          <p:cNvSpPr>
            <a:spLocks noGrp="1"/>
          </p:cNvSpPr>
          <p:nvPr>
            <p:ph type="body"/>
          </p:nvPr>
        </p:nvSpPr>
        <p:spPr>
          <a:xfrm>
            <a:off x="950400" y="5744880"/>
            <a:ext cx="5509080" cy="2959920"/>
          </a:xfrm>
          <a:prstGeom prst="rect">
            <a:avLst/>
          </a:prstGeom>
        </p:spPr>
        <p:txBody>
          <a:bodyPr lIns="0" rIns="0" tIns="0" bIns="0">
            <a:normAutofit/>
          </a:bodyPr>
          <a:p>
            <a:endParaRPr b="0" lang="en-US" sz="1800" spc="-1" strike="noStrike">
              <a:solidFill>
                <a:srgbClr val="000000"/>
              </a:solidFill>
              <a:latin typeface="Calibri"/>
            </a:endParaRPr>
          </a:p>
        </p:txBody>
      </p:sp>
      <p:sp>
        <p:nvSpPr>
          <p:cNvPr id="96" name="PlaceHolder 6"/>
          <p:cNvSpPr>
            <a:spLocks noGrp="1"/>
          </p:cNvSpPr>
          <p:nvPr>
            <p:ph type="body"/>
          </p:nvPr>
        </p:nvSpPr>
        <p:spPr>
          <a:xfrm>
            <a:off x="6735240" y="5744880"/>
            <a:ext cx="5509080" cy="2959920"/>
          </a:xfrm>
          <a:prstGeom prst="rect">
            <a:avLst/>
          </a:prstGeom>
        </p:spPr>
        <p:txBody>
          <a:bodyPr lIns="0" rIns="0" tIns="0" bIns="0">
            <a:normAutofit/>
          </a:bodyPr>
          <a:p>
            <a:endParaRPr b="0" lang="en-US" sz="1800" spc="-1" strike="noStrike">
              <a:solidFill>
                <a:srgbClr val="000000"/>
              </a:solidFill>
              <a:latin typeface="Calibri"/>
            </a:endParaRPr>
          </a:p>
        </p:txBody>
      </p:sp>
      <p:sp>
        <p:nvSpPr>
          <p:cNvPr id="97" name="PlaceHolder 7"/>
          <p:cNvSpPr>
            <a:spLocks noGrp="1"/>
          </p:cNvSpPr>
          <p:nvPr>
            <p:ph type="body"/>
          </p:nvPr>
        </p:nvSpPr>
        <p:spPr>
          <a:xfrm>
            <a:off x="12520080" y="5744880"/>
            <a:ext cx="5509080" cy="295992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2" name="PlaceHolder 1"/>
          <p:cNvSpPr>
            <a:spLocks noGrp="1"/>
          </p:cNvSpPr>
          <p:nvPr>
            <p:ph type="title"/>
          </p:nvPr>
        </p:nvSpPr>
        <p:spPr>
          <a:xfrm>
            <a:off x="950400" y="426600"/>
            <a:ext cx="17110080" cy="17863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13" name="PlaceHolder 2"/>
          <p:cNvSpPr>
            <a:spLocks noGrp="1"/>
          </p:cNvSpPr>
          <p:nvPr>
            <p:ph type="subTitle"/>
          </p:nvPr>
        </p:nvSpPr>
        <p:spPr>
          <a:xfrm>
            <a:off x="950400" y="2503440"/>
            <a:ext cx="17110080" cy="620532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950400" y="426600"/>
            <a:ext cx="17110080" cy="17863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15" name="PlaceHolder 2"/>
          <p:cNvSpPr>
            <a:spLocks noGrp="1"/>
          </p:cNvSpPr>
          <p:nvPr>
            <p:ph type="body"/>
          </p:nvPr>
        </p:nvSpPr>
        <p:spPr>
          <a:xfrm>
            <a:off x="950400" y="2503440"/>
            <a:ext cx="17110080" cy="620532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950400" y="426600"/>
            <a:ext cx="17110080" cy="17863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17" name="PlaceHolder 2"/>
          <p:cNvSpPr>
            <a:spLocks noGrp="1"/>
          </p:cNvSpPr>
          <p:nvPr>
            <p:ph type="body"/>
          </p:nvPr>
        </p:nvSpPr>
        <p:spPr>
          <a:xfrm>
            <a:off x="950400" y="2503440"/>
            <a:ext cx="8349480" cy="6205320"/>
          </a:xfrm>
          <a:prstGeom prst="rect">
            <a:avLst/>
          </a:prstGeom>
        </p:spPr>
        <p:txBody>
          <a:bodyPr lIns="0" rIns="0" tIns="0" bIns="0">
            <a:normAutofit/>
          </a:bodyPr>
          <a:p>
            <a:endParaRPr b="0" lang="en-US" sz="1800" spc="-1" strike="noStrike">
              <a:solidFill>
                <a:srgbClr val="000000"/>
              </a:solidFill>
              <a:latin typeface="Calibri"/>
            </a:endParaRPr>
          </a:p>
        </p:txBody>
      </p:sp>
      <p:sp>
        <p:nvSpPr>
          <p:cNvPr id="118" name="PlaceHolder 3"/>
          <p:cNvSpPr>
            <a:spLocks noGrp="1"/>
          </p:cNvSpPr>
          <p:nvPr>
            <p:ph type="body"/>
          </p:nvPr>
        </p:nvSpPr>
        <p:spPr>
          <a:xfrm>
            <a:off x="9717840" y="2503440"/>
            <a:ext cx="8349480" cy="620532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9" name="PlaceHolder 1"/>
          <p:cNvSpPr>
            <a:spLocks noGrp="1"/>
          </p:cNvSpPr>
          <p:nvPr>
            <p:ph type="title"/>
          </p:nvPr>
        </p:nvSpPr>
        <p:spPr>
          <a:xfrm>
            <a:off x="950400" y="426600"/>
            <a:ext cx="17110080" cy="178632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50400" y="426600"/>
            <a:ext cx="17110080" cy="17863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6" name="PlaceHolder 2"/>
          <p:cNvSpPr>
            <a:spLocks noGrp="1"/>
          </p:cNvSpPr>
          <p:nvPr>
            <p:ph type="body"/>
          </p:nvPr>
        </p:nvSpPr>
        <p:spPr>
          <a:xfrm>
            <a:off x="950400" y="2503440"/>
            <a:ext cx="17110080" cy="620532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0" name="PlaceHolder 1"/>
          <p:cNvSpPr>
            <a:spLocks noGrp="1"/>
          </p:cNvSpPr>
          <p:nvPr>
            <p:ph type="subTitle"/>
          </p:nvPr>
        </p:nvSpPr>
        <p:spPr>
          <a:xfrm>
            <a:off x="950400" y="426600"/>
            <a:ext cx="17110080" cy="82814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950400" y="426600"/>
            <a:ext cx="17110080" cy="17863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22" name="PlaceHolder 2"/>
          <p:cNvSpPr>
            <a:spLocks noGrp="1"/>
          </p:cNvSpPr>
          <p:nvPr>
            <p:ph type="body"/>
          </p:nvPr>
        </p:nvSpPr>
        <p:spPr>
          <a:xfrm>
            <a:off x="950400" y="2503440"/>
            <a:ext cx="8349480" cy="2959920"/>
          </a:xfrm>
          <a:prstGeom prst="rect">
            <a:avLst/>
          </a:prstGeom>
        </p:spPr>
        <p:txBody>
          <a:bodyPr lIns="0" rIns="0" tIns="0" bIns="0">
            <a:normAutofit/>
          </a:bodyPr>
          <a:p>
            <a:endParaRPr b="0" lang="en-US" sz="1800" spc="-1" strike="noStrike">
              <a:solidFill>
                <a:srgbClr val="000000"/>
              </a:solidFill>
              <a:latin typeface="Calibri"/>
            </a:endParaRPr>
          </a:p>
        </p:txBody>
      </p:sp>
      <p:sp>
        <p:nvSpPr>
          <p:cNvPr id="123" name="PlaceHolder 3"/>
          <p:cNvSpPr>
            <a:spLocks noGrp="1"/>
          </p:cNvSpPr>
          <p:nvPr>
            <p:ph type="body"/>
          </p:nvPr>
        </p:nvSpPr>
        <p:spPr>
          <a:xfrm>
            <a:off x="9717840" y="2503440"/>
            <a:ext cx="8349480" cy="6205320"/>
          </a:xfrm>
          <a:prstGeom prst="rect">
            <a:avLst/>
          </a:prstGeom>
        </p:spPr>
        <p:txBody>
          <a:bodyPr lIns="0" rIns="0" tIns="0" bIns="0">
            <a:normAutofit/>
          </a:bodyPr>
          <a:p>
            <a:endParaRPr b="0" lang="en-US" sz="1800" spc="-1" strike="noStrike">
              <a:solidFill>
                <a:srgbClr val="000000"/>
              </a:solidFill>
              <a:latin typeface="Calibri"/>
            </a:endParaRPr>
          </a:p>
        </p:txBody>
      </p:sp>
      <p:sp>
        <p:nvSpPr>
          <p:cNvPr id="124" name="PlaceHolder 4"/>
          <p:cNvSpPr>
            <a:spLocks noGrp="1"/>
          </p:cNvSpPr>
          <p:nvPr>
            <p:ph type="body"/>
          </p:nvPr>
        </p:nvSpPr>
        <p:spPr>
          <a:xfrm>
            <a:off x="950400" y="5744880"/>
            <a:ext cx="8349480" cy="295992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950400" y="426600"/>
            <a:ext cx="17110080" cy="17863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26" name="PlaceHolder 2"/>
          <p:cNvSpPr>
            <a:spLocks noGrp="1"/>
          </p:cNvSpPr>
          <p:nvPr>
            <p:ph type="body"/>
          </p:nvPr>
        </p:nvSpPr>
        <p:spPr>
          <a:xfrm>
            <a:off x="950400" y="2503440"/>
            <a:ext cx="8349480" cy="6205320"/>
          </a:xfrm>
          <a:prstGeom prst="rect">
            <a:avLst/>
          </a:prstGeom>
        </p:spPr>
        <p:txBody>
          <a:bodyPr lIns="0" rIns="0" tIns="0" bIns="0">
            <a:normAutofit/>
          </a:bodyPr>
          <a:p>
            <a:endParaRPr b="0" lang="en-US" sz="1800" spc="-1" strike="noStrike">
              <a:solidFill>
                <a:srgbClr val="000000"/>
              </a:solidFill>
              <a:latin typeface="Calibri"/>
            </a:endParaRPr>
          </a:p>
        </p:txBody>
      </p:sp>
      <p:sp>
        <p:nvSpPr>
          <p:cNvPr id="127" name="PlaceHolder 3"/>
          <p:cNvSpPr>
            <a:spLocks noGrp="1"/>
          </p:cNvSpPr>
          <p:nvPr>
            <p:ph type="body"/>
          </p:nvPr>
        </p:nvSpPr>
        <p:spPr>
          <a:xfrm>
            <a:off x="9717840" y="2503440"/>
            <a:ext cx="8349480" cy="2959920"/>
          </a:xfrm>
          <a:prstGeom prst="rect">
            <a:avLst/>
          </a:prstGeom>
        </p:spPr>
        <p:txBody>
          <a:bodyPr lIns="0" rIns="0" tIns="0" bIns="0">
            <a:normAutofit/>
          </a:bodyPr>
          <a:p>
            <a:endParaRPr b="0" lang="en-US" sz="1800" spc="-1" strike="noStrike">
              <a:solidFill>
                <a:srgbClr val="000000"/>
              </a:solidFill>
              <a:latin typeface="Calibri"/>
            </a:endParaRPr>
          </a:p>
        </p:txBody>
      </p:sp>
      <p:sp>
        <p:nvSpPr>
          <p:cNvPr id="128" name="PlaceHolder 4"/>
          <p:cNvSpPr>
            <a:spLocks noGrp="1"/>
          </p:cNvSpPr>
          <p:nvPr>
            <p:ph type="body"/>
          </p:nvPr>
        </p:nvSpPr>
        <p:spPr>
          <a:xfrm>
            <a:off x="9717840" y="5744880"/>
            <a:ext cx="8349480" cy="295992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950400" y="426600"/>
            <a:ext cx="17110080" cy="17863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30" name="PlaceHolder 2"/>
          <p:cNvSpPr>
            <a:spLocks noGrp="1"/>
          </p:cNvSpPr>
          <p:nvPr>
            <p:ph type="body"/>
          </p:nvPr>
        </p:nvSpPr>
        <p:spPr>
          <a:xfrm>
            <a:off x="950400" y="2503440"/>
            <a:ext cx="8349480" cy="2959920"/>
          </a:xfrm>
          <a:prstGeom prst="rect">
            <a:avLst/>
          </a:prstGeom>
        </p:spPr>
        <p:txBody>
          <a:bodyPr lIns="0" rIns="0" tIns="0" bIns="0">
            <a:normAutofit/>
          </a:bodyPr>
          <a:p>
            <a:endParaRPr b="0" lang="en-US" sz="1800" spc="-1" strike="noStrike">
              <a:solidFill>
                <a:srgbClr val="000000"/>
              </a:solidFill>
              <a:latin typeface="Calibri"/>
            </a:endParaRPr>
          </a:p>
        </p:txBody>
      </p:sp>
      <p:sp>
        <p:nvSpPr>
          <p:cNvPr id="131" name="PlaceHolder 3"/>
          <p:cNvSpPr>
            <a:spLocks noGrp="1"/>
          </p:cNvSpPr>
          <p:nvPr>
            <p:ph type="body"/>
          </p:nvPr>
        </p:nvSpPr>
        <p:spPr>
          <a:xfrm>
            <a:off x="9717840" y="2503440"/>
            <a:ext cx="8349480" cy="2959920"/>
          </a:xfrm>
          <a:prstGeom prst="rect">
            <a:avLst/>
          </a:prstGeom>
        </p:spPr>
        <p:txBody>
          <a:bodyPr lIns="0" rIns="0" tIns="0" bIns="0">
            <a:normAutofit/>
          </a:bodyPr>
          <a:p>
            <a:endParaRPr b="0" lang="en-US" sz="1800" spc="-1" strike="noStrike">
              <a:solidFill>
                <a:srgbClr val="000000"/>
              </a:solidFill>
              <a:latin typeface="Calibri"/>
            </a:endParaRPr>
          </a:p>
        </p:txBody>
      </p:sp>
      <p:sp>
        <p:nvSpPr>
          <p:cNvPr id="132" name="PlaceHolder 4"/>
          <p:cNvSpPr>
            <a:spLocks noGrp="1"/>
          </p:cNvSpPr>
          <p:nvPr>
            <p:ph type="body"/>
          </p:nvPr>
        </p:nvSpPr>
        <p:spPr>
          <a:xfrm>
            <a:off x="950400" y="5744880"/>
            <a:ext cx="17110080" cy="295992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950400" y="426600"/>
            <a:ext cx="17110080" cy="17863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34" name="PlaceHolder 2"/>
          <p:cNvSpPr>
            <a:spLocks noGrp="1"/>
          </p:cNvSpPr>
          <p:nvPr>
            <p:ph type="body"/>
          </p:nvPr>
        </p:nvSpPr>
        <p:spPr>
          <a:xfrm>
            <a:off x="950400" y="2503440"/>
            <a:ext cx="17110080" cy="2959920"/>
          </a:xfrm>
          <a:prstGeom prst="rect">
            <a:avLst/>
          </a:prstGeom>
        </p:spPr>
        <p:txBody>
          <a:bodyPr lIns="0" rIns="0" tIns="0" bIns="0">
            <a:normAutofit/>
          </a:bodyPr>
          <a:p>
            <a:endParaRPr b="0" lang="en-US" sz="1800" spc="-1" strike="noStrike">
              <a:solidFill>
                <a:srgbClr val="000000"/>
              </a:solidFill>
              <a:latin typeface="Calibri"/>
            </a:endParaRPr>
          </a:p>
        </p:txBody>
      </p:sp>
      <p:sp>
        <p:nvSpPr>
          <p:cNvPr id="135" name="PlaceHolder 3"/>
          <p:cNvSpPr>
            <a:spLocks noGrp="1"/>
          </p:cNvSpPr>
          <p:nvPr>
            <p:ph type="body"/>
          </p:nvPr>
        </p:nvSpPr>
        <p:spPr>
          <a:xfrm>
            <a:off x="950400" y="5744880"/>
            <a:ext cx="17110080" cy="295992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950400" y="426600"/>
            <a:ext cx="17110080" cy="17863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37" name="PlaceHolder 2"/>
          <p:cNvSpPr>
            <a:spLocks noGrp="1"/>
          </p:cNvSpPr>
          <p:nvPr>
            <p:ph type="body"/>
          </p:nvPr>
        </p:nvSpPr>
        <p:spPr>
          <a:xfrm>
            <a:off x="950400" y="2503440"/>
            <a:ext cx="8349480" cy="2959920"/>
          </a:xfrm>
          <a:prstGeom prst="rect">
            <a:avLst/>
          </a:prstGeom>
        </p:spPr>
        <p:txBody>
          <a:bodyPr lIns="0" rIns="0" tIns="0" bIns="0">
            <a:normAutofit/>
          </a:bodyPr>
          <a:p>
            <a:endParaRPr b="0" lang="en-US" sz="1800" spc="-1" strike="noStrike">
              <a:solidFill>
                <a:srgbClr val="000000"/>
              </a:solidFill>
              <a:latin typeface="Calibri"/>
            </a:endParaRPr>
          </a:p>
        </p:txBody>
      </p:sp>
      <p:sp>
        <p:nvSpPr>
          <p:cNvPr id="138" name="PlaceHolder 3"/>
          <p:cNvSpPr>
            <a:spLocks noGrp="1"/>
          </p:cNvSpPr>
          <p:nvPr>
            <p:ph type="body"/>
          </p:nvPr>
        </p:nvSpPr>
        <p:spPr>
          <a:xfrm>
            <a:off x="9717840" y="2503440"/>
            <a:ext cx="8349480" cy="2959920"/>
          </a:xfrm>
          <a:prstGeom prst="rect">
            <a:avLst/>
          </a:prstGeom>
        </p:spPr>
        <p:txBody>
          <a:bodyPr lIns="0" rIns="0" tIns="0" bIns="0">
            <a:normAutofit/>
          </a:bodyPr>
          <a:p>
            <a:endParaRPr b="0" lang="en-US" sz="1800" spc="-1" strike="noStrike">
              <a:solidFill>
                <a:srgbClr val="000000"/>
              </a:solidFill>
              <a:latin typeface="Calibri"/>
            </a:endParaRPr>
          </a:p>
        </p:txBody>
      </p:sp>
      <p:sp>
        <p:nvSpPr>
          <p:cNvPr id="139" name="PlaceHolder 4"/>
          <p:cNvSpPr>
            <a:spLocks noGrp="1"/>
          </p:cNvSpPr>
          <p:nvPr>
            <p:ph type="body"/>
          </p:nvPr>
        </p:nvSpPr>
        <p:spPr>
          <a:xfrm>
            <a:off x="950400" y="5744880"/>
            <a:ext cx="8349480" cy="2959920"/>
          </a:xfrm>
          <a:prstGeom prst="rect">
            <a:avLst/>
          </a:prstGeom>
        </p:spPr>
        <p:txBody>
          <a:bodyPr lIns="0" rIns="0" tIns="0" bIns="0">
            <a:normAutofit/>
          </a:bodyPr>
          <a:p>
            <a:endParaRPr b="0" lang="en-US" sz="1800" spc="-1" strike="noStrike">
              <a:solidFill>
                <a:srgbClr val="000000"/>
              </a:solidFill>
              <a:latin typeface="Calibri"/>
            </a:endParaRPr>
          </a:p>
        </p:txBody>
      </p:sp>
      <p:sp>
        <p:nvSpPr>
          <p:cNvPr id="140" name="PlaceHolder 5"/>
          <p:cNvSpPr>
            <a:spLocks noGrp="1"/>
          </p:cNvSpPr>
          <p:nvPr>
            <p:ph type="body"/>
          </p:nvPr>
        </p:nvSpPr>
        <p:spPr>
          <a:xfrm>
            <a:off x="9717840" y="5744880"/>
            <a:ext cx="8349480" cy="295992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950400" y="426600"/>
            <a:ext cx="17110080" cy="17863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42" name="PlaceHolder 2"/>
          <p:cNvSpPr>
            <a:spLocks noGrp="1"/>
          </p:cNvSpPr>
          <p:nvPr>
            <p:ph type="body"/>
          </p:nvPr>
        </p:nvSpPr>
        <p:spPr>
          <a:xfrm>
            <a:off x="950400" y="2503440"/>
            <a:ext cx="5509080" cy="2959920"/>
          </a:xfrm>
          <a:prstGeom prst="rect">
            <a:avLst/>
          </a:prstGeom>
        </p:spPr>
        <p:txBody>
          <a:bodyPr lIns="0" rIns="0" tIns="0" bIns="0">
            <a:normAutofit/>
          </a:bodyPr>
          <a:p>
            <a:endParaRPr b="0" lang="en-US" sz="1800" spc="-1" strike="noStrike">
              <a:solidFill>
                <a:srgbClr val="000000"/>
              </a:solidFill>
              <a:latin typeface="Calibri"/>
            </a:endParaRPr>
          </a:p>
        </p:txBody>
      </p:sp>
      <p:sp>
        <p:nvSpPr>
          <p:cNvPr id="143" name="PlaceHolder 3"/>
          <p:cNvSpPr>
            <a:spLocks noGrp="1"/>
          </p:cNvSpPr>
          <p:nvPr>
            <p:ph type="body"/>
          </p:nvPr>
        </p:nvSpPr>
        <p:spPr>
          <a:xfrm>
            <a:off x="6735240" y="2503440"/>
            <a:ext cx="5509080" cy="2959920"/>
          </a:xfrm>
          <a:prstGeom prst="rect">
            <a:avLst/>
          </a:prstGeom>
        </p:spPr>
        <p:txBody>
          <a:bodyPr lIns="0" rIns="0" tIns="0" bIns="0">
            <a:normAutofit/>
          </a:bodyPr>
          <a:p>
            <a:endParaRPr b="0" lang="en-US" sz="1800" spc="-1" strike="noStrike">
              <a:solidFill>
                <a:srgbClr val="000000"/>
              </a:solidFill>
              <a:latin typeface="Calibri"/>
            </a:endParaRPr>
          </a:p>
        </p:txBody>
      </p:sp>
      <p:sp>
        <p:nvSpPr>
          <p:cNvPr id="144" name="PlaceHolder 4"/>
          <p:cNvSpPr>
            <a:spLocks noGrp="1"/>
          </p:cNvSpPr>
          <p:nvPr>
            <p:ph type="body"/>
          </p:nvPr>
        </p:nvSpPr>
        <p:spPr>
          <a:xfrm>
            <a:off x="12520080" y="2503440"/>
            <a:ext cx="5509080" cy="2959920"/>
          </a:xfrm>
          <a:prstGeom prst="rect">
            <a:avLst/>
          </a:prstGeom>
        </p:spPr>
        <p:txBody>
          <a:bodyPr lIns="0" rIns="0" tIns="0" bIns="0">
            <a:normAutofit/>
          </a:bodyPr>
          <a:p>
            <a:endParaRPr b="0" lang="en-US" sz="1800" spc="-1" strike="noStrike">
              <a:solidFill>
                <a:srgbClr val="000000"/>
              </a:solidFill>
              <a:latin typeface="Calibri"/>
            </a:endParaRPr>
          </a:p>
        </p:txBody>
      </p:sp>
      <p:sp>
        <p:nvSpPr>
          <p:cNvPr id="145" name="PlaceHolder 5"/>
          <p:cNvSpPr>
            <a:spLocks noGrp="1"/>
          </p:cNvSpPr>
          <p:nvPr>
            <p:ph type="body"/>
          </p:nvPr>
        </p:nvSpPr>
        <p:spPr>
          <a:xfrm>
            <a:off x="950400" y="5744880"/>
            <a:ext cx="5509080" cy="2959920"/>
          </a:xfrm>
          <a:prstGeom prst="rect">
            <a:avLst/>
          </a:prstGeom>
        </p:spPr>
        <p:txBody>
          <a:bodyPr lIns="0" rIns="0" tIns="0" bIns="0">
            <a:normAutofit/>
          </a:bodyPr>
          <a:p>
            <a:endParaRPr b="0" lang="en-US" sz="1800" spc="-1" strike="noStrike">
              <a:solidFill>
                <a:srgbClr val="000000"/>
              </a:solidFill>
              <a:latin typeface="Calibri"/>
            </a:endParaRPr>
          </a:p>
        </p:txBody>
      </p:sp>
      <p:sp>
        <p:nvSpPr>
          <p:cNvPr id="146" name="PlaceHolder 6"/>
          <p:cNvSpPr>
            <a:spLocks noGrp="1"/>
          </p:cNvSpPr>
          <p:nvPr>
            <p:ph type="body"/>
          </p:nvPr>
        </p:nvSpPr>
        <p:spPr>
          <a:xfrm>
            <a:off x="6735240" y="5744880"/>
            <a:ext cx="5509080" cy="2959920"/>
          </a:xfrm>
          <a:prstGeom prst="rect">
            <a:avLst/>
          </a:prstGeom>
        </p:spPr>
        <p:txBody>
          <a:bodyPr lIns="0" rIns="0" tIns="0" bIns="0">
            <a:normAutofit/>
          </a:bodyPr>
          <a:p>
            <a:endParaRPr b="0" lang="en-US" sz="1800" spc="-1" strike="noStrike">
              <a:solidFill>
                <a:srgbClr val="000000"/>
              </a:solidFill>
              <a:latin typeface="Calibri"/>
            </a:endParaRPr>
          </a:p>
        </p:txBody>
      </p:sp>
      <p:sp>
        <p:nvSpPr>
          <p:cNvPr id="147" name="PlaceHolder 7"/>
          <p:cNvSpPr>
            <a:spLocks noGrp="1"/>
          </p:cNvSpPr>
          <p:nvPr>
            <p:ph type="body"/>
          </p:nvPr>
        </p:nvSpPr>
        <p:spPr>
          <a:xfrm>
            <a:off x="12520080" y="5744880"/>
            <a:ext cx="5509080" cy="295992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950400" y="426600"/>
            <a:ext cx="17110080" cy="17863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8" name="PlaceHolder 2"/>
          <p:cNvSpPr>
            <a:spLocks noGrp="1"/>
          </p:cNvSpPr>
          <p:nvPr>
            <p:ph type="body"/>
          </p:nvPr>
        </p:nvSpPr>
        <p:spPr>
          <a:xfrm>
            <a:off x="950400" y="2503440"/>
            <a:ext cx="8349480" cy="6205320"/>
          </a:xfrm>
          <a:prstGeom prst="rect">
            <a:avLst/>
          </a:prstGeom>
        </p:spPr>
        <p:txBody>
          <a:bodyPr lIns="0" rIns="0" tIns="0" bIns="0">
            <a:normAutofit/>
          </a:bodyPr>
          <a:p>
            <a:endParaRPr b="0" lang="en-US" sz="1800" spc="-1" strike="noStrike">
              <a:solidFill>
                <a:srgbClr val="000000"/>
              </a:solidFill>
              <a:latin typeface="Calibri"/>
            </a:endParaRPr>
          </a:p>
        </p:txBody>
      </p:sp>
      <p:sp>
        <p:nvSpPr>
          <p:cNvPr id="19" name="PlaceHolder 3"/>
          <p:cNvSpPr>
            <a:spLocks noGrp="1"/>
          </p:cNvSpPr>
          <p:nvPr>
            <p:ph type="body"/>
          </p:nvPr>
        </p:nvSpPr>
        <p:spPr>
          <a:xfrm>
            <a:off x="9717840" y="2503440"/>
            <a:ext cx="8349480" cy="620532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 name="PlaceHolder 1"/>
          <p:cNvSpPr>
            <a:spLocks noGrp="1"/>
          </p:cNvSpPr>
          <p:nvPr>
            <p:ph type="title"/>
          </p:nvPr>
        </p:nvSpPr>
        <p:spPr>
          <a:xfrm>
            <a:off x="950400" y="426600"/>
            <a:ext cx="17110080" cy="178632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 name="PlaceHolder 1"/>
          <p:cNvSpPr>
            <a:spLocks noGrp="1"/>
          </p:cNvSpPr>
          <p:nvPr>
            <p:ph type="subTitle"/>
          </p:nvPr>
        </p:nvSpPr>
        <p:spPr>
          <a:xfrm>
            <a:off x="950400" y="426600"/>
            <a:ext cx="17110080" cy="82814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950400" y="426600"/>
            <a:ext cx="17110080" cy="17863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950400" y="2503440"/>
            <a:ext cx="8349480" cy="2959920"/>
          </a:xfrm>
          <a:prstGeom prst="rect">
            <a:avLst/>
          </a:prstGeom>
        </p:spPr>
        <p:txBody>
          <a:bodyPr lIns="0" rIns="0" tIns="0" bIns="0">
            <a:normAutofit/>
          </a:bodyPr>
          <a:p>
            <a:endParaRPr b="0" lang="en-US" sz="1800" spc="-1" strike="noStrike">
              <a:solidFill>
                <a:srgbClr val="000000"/>
              </a:solidFill>
              <a:latin typeface="Calibri"/>
            </a:endParaRPr>
          </a:p>
        </p:txBody>
      </p:sp>
      <p:sp>
        <p:nvSpPr>
          <p:cNvPr id="24" name="PlaceHolder 3"/>
          <p:cNvSpPr>
            <a:spLocks noGrp="1"/>
          </p:cNvSpPr>
          <p:nvPr>
            <p:ph type="body"/>
          </p:nvPr>
        </p:nvSpPr>
        <p:spPr>
          <a:xfrm>
            <a:off x="9717840" y="2503440"/>
            <a:ext cx="8349480" cy="6205320"/>
          </a:xfrm>
          <a:prstGeom prst="rect">
            <a:avLst/>
          </a:prstGeom>
        </p:spPr>
        <p:txBody>
          <a:bodyPr lIns="0" rIns="0" tIns="0" bIns="0">
            <a:normAutofit/>
          </a:bodyPr>
          <a:p>
            <a:endParaRPr b="0" lang="en-US" sz="1800" spc="-1" strike="noStrike">
              <a:solidFill>
                <a:srgbClr val="000000"/>
              </a:solidFill>
              <a:latin typeface="Calibri"/>
            </a:endParaRPr>
          </a:p>
        </p:txBody>
      </p:sp>
      <p:sp>
        <p:nvSpPr>
          <p:cNvPr id="25" name="PlaceHolder 4"/>
          <p:cNvSpPr>
            <a:spLocks noGrp="1"/>
          </p:cNvSpPr>
          <p:nvPr>
            <p:ph type="body"/>
          </p:nvPr>
        </p:nvSpPr>
        <p:spPr>
          <a:xfrm>
            <a:off x="950400" y="5744880"/>
            <a:ext cx="8349480" cy="295992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50400" y="426600"/>
            <a:ext cx="17110080" cy="17863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950400" y="2503440"/>
            <a:ext cx="8349480" cy="6205320"/>
          </a:xfrm>
          <a:prstGeom prst="rect">
            <a:avLst/>
          </a:prstGeom>
        </p:spPr>
        <p:txBody>
          <a:bodyPr lIns="0" rIns="0" tIns="0" bIns="0">
            <a:normAutofit/>
          </a:bodyPr>
          <a:p>
            <a:endParaRPr b="0" lang="en-US" sz="1800" spc="-1" strike="noStrike">
              <a:solidFill>
                <a:srgbClr val="000000"/>
              </a:solidFill>
              <a:latin typeface="Calibri"/>
            </a:endParaRPr>
          </a:p>
        </p:txBody>
      </p:sp>
      <p:sp>
        <p:nvSpPr>
          <p:cNvPr id="28" name="PlaceHolder 3"/>
          <p:cNvSpPr>
            <a:spLocks noGrp="1"/>
          </p:cNvSpPr>
          <p:nvPr>
            <p:ph type="body"/>
          </p:nvPr>
        </p:nvSpPr>
        <p:spPr>
          <a:xfrm>
            <a:off x="9717840" y="2503440"/>
            <a:ext cx="8349480" cy="2959920"/>
          </a:xfrm>
          <a:prstGeom prst="rect">
            <a:avLst/>
          </a:prstGeom>
        </p:spPr>
        <p:txBody>
          <a:bodyPr lIns="0" rIns="0" tIns="0" bIns="0">
            <a:normAutofit/>
          </a:bodyPr>
          <a:p>
            <a:endParaRPr b="0" lang="en-US" sz="1800" spc="-1" strike="noStrike">
              <a:solidFill>
                <a:srgbClr val="000000"/>
              </a:solidFill>
              <a:latin typeface="Calibri"/>
            </a:endParaRPr>
          </a:p>
        </p:txBody>
      </p:sp>
      <p:sp>
        <p:nvSpPr>
          <p:cNvPr id="29" name="PlaceHolder 4"/>
          <p:cNvSpPr>
            <a:spLocks noGrp="1"/>
          </p:cNvSpPr>
          <p:nvPr>
            <p:ph type="body"/>
          </p:nvPr>
        </p:nvSpPr>
        <p:spPr>
          <a:xfrm>
            <a:off x="9717840" y="5744880"/>
            <a:ext cx="8349480" cy="295992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950400" y="426600"/>
            <a:ext cx="17110080" cy="17863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1" name="PlaceHolder 2"/>
          <p:cNvSpPr>
            <a:spLocks noGrp="1"/>
          </p:cNvSpPr>
          <p:nvPr>
            <p:ph type="body"/>
          </p:nvPr>
        </p:nvSpPr>
        <p:spPr>
          <a:xfrm>
            <a:off x="950400" y="2503440"/>
            <a:ext cx="8349480" cy="2959920"/>
          </a:xfrm>
          <a:prstGeom prst="rect">
            <a:avLst/>
          </a:prstGeom>
        </p:spPr>
        <p:txBody>
          <a:bodyPr lIns="0" rIns="0" tIns="0" bIns="0">
            <a:normAutofit/>
          </a:bodyPr>
          <a:p>
            <a:endParaRPr b="0" lang="en-US" sz="1800" spc="-1" strike="noStrike">
              <a:solidFill>
                <a:srgbClr val="000000"/>
              </a:solidFill>
              <a:latin typeface="Calibri"/>
            </a:endParaRPr>
          </a:p>
        </p:txBody>
      </p:sp>
      <p:sp>
        <p:nvSpPr>
          <p:cNvPr id="32" name="PlaceHolder 3"/>
          <p:cNvSpPr>
            <a:spLocks noGrp="1"/>
          </p:cNvSpPr>
          <p:nvPr>
            <p:ph type="body"/>
          </p:nvPr>
        </p:nvSpPr>
        <p:spPr>
          <a:xfrm>
            <a:off x="9717840" y="2503440"/>
            <a:ext cx="8349480" cy="2959920"/>
          </a:xfrm>
          <a:prstGeom prst="rect">
            <a:avLst/>
          </a:prstGeom>
        </p:spPr>
        <p:txBody>
          <a:bodyPr lIns="0" rIns="0" tIns="0" bIns="0">
            <a:normAutofit/>
          </a:bodyPr>
          <a:p>
            <a:endParaRPr b="0" lang="en-US" sz="1800" spc="-1" strike="noStrike">
              <a:solidFill>
                <a:srgbClr val="000000"/>
              </a:solidFill>
              <a:latin typeface="Calibri"/>
            </a:endParaRPr>
          </a:p>
        </p:txBody>
      </p:sp>
      <p:sp>
        <p:nvSpPr>
          <p:cNvPr id="33" name="PlaceHolder 4"/>
          <p:cNvSpPr>
            <a:spLocks noGrp="1"/>
          </p:cNvSpPr>
          <p:nvPr>
            <p:ph type="body"/>
          </p:nvPr>
        </p:nvSpPr>
        <p:spPr>
          <a:xfrm>
            <a:off x="950400" y="5744880"/>
            <a:ext cx="17110080" cy="295992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Relationship Id="rId10" Type="http://schemas.openxmlformats.org/officeDocument/2006/relationships/slideLayout" Target="../slideLayouts/slideLayout17.xml"/><Relationship Id="rId11" Type="http://schemas.openxmlformats.org/officeDocument/2006/relationships/slideLayout" Target="../slideLayouts/slideLayout18.xml"/><Relationship Id="rId12" Type="http://schemas.openxmlformats.org/officeDocument/2006/relationships/slideLayout" Target="../slideLayouts/slideLayout19.xml"/><Relationship Id="rId13" Type="http://schemas.openxmlformats.org/officeDocument/2006/relationships/slideLayout" Target="../slideLayouts/slideLayout20.xml"/><Relationship Id="rId14" Type="http://schemas.openxmlformats.org/officeDocument/2006/relationships/slideLayout" Target="../slideLayouts/slideLayout21.xml"/><Relationship Id="rId15" Type="http://schemas.openxmlformats.org/officeDocument/2006/relationships/slideLayout" Target="../slideLayouts/slideLayout22.xml"/><Relationship Id="rId16" Type="http://schemas.openxmlformats.org/officeDocument/2006/relationships/slideLayout" Target="../slideLayouts/slideLayout23.xml"/><Relationship Id="rId17"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slideLayout" Target="../slideLayouts/slideLayout25.xml"/><Relationship Id="rId8" Type="http://schemas.openxmlformats.org/officeDocument/2006/relationships/slideLayout" Target="../slideLayouts/slideLayout26.xml"/><Relationship Id="rId9" Type="http://schemas.openxmlformats.org/officeDocument/2006/relationships/slideLayout" Target="../slideLayouts/slideLayout27.xml"/><Relationship Id="rId10" Type="http://schemas.openxmlformats.org/officeDocument/2006/relationships/slideLayout" Target="../slideLayouts/slideLayout28.xml"/><Relationship Id="rId11" Type="http://schemas.openxmlformats.org/officeDocument/2006/relationships/slideLayout" Target="../slideLayouts/slideLayout29.xml"/><Relationship Id="rId12" Type="http://schemas.openxmlformats.org/officeDocument/2006/relationships/slideLayout" Target="../slideLayouts/slideLayout30.xml"/><Relationship Id="rId13" Type="http://schemas.openxmlformats.org/officeDocument/2006/relationships/slideLayout" Target="../slideLayouts/slideLayout31.xml"/><Relationship Id="rId14" Type="http://schemas.openxmlformats.org/officeDocument/2006/relationships/slideLayout" Target="../slideLayouts/slideLayout32.xml"/><Relationship Id="rId15" Type="http://schemas.openxmlformats.org/officeDocument/2006/relationships/slideLayout" Target="../slideLayouts/slideLayout33.xml"/><Relationship Id="rId16" Type="http://schemas.openxmlformats.org/officeDocument/2006/relationships/slideLayout" Target="../slideLayouts/slideLayout34.xml"/><Relationship Id="rId17" Type="http://schemas.openxmlformats.org/officeDocument/2006/relationships/slideLayout" Target="../slideLayouts/slideLayout35.xml"/><Relationship Id="rId18"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19011600" cy="10698840"/>
          </a:xfrm>
          <a:custGeom>
            <a:avLst/>
            <a:gdLst/>
            <a:ahLst/>
            <a:rect l="l" t="t" r="r" b="b"/>
            <a:pathLst>
              <a:path w="19011900" h="10699115">
                <a:moveTo>
                  <a:pt x="19011900" y="0"/>
                </a:moveTo>
                <a:lnTo>
                  <a:pt x="0" y="0"/>
                </a:lnTo>
                <a:lnTo>
                  <a:pt x="0" y="10698861"/>
                </a:lnTo>
                <a:lnTo>
                  <a:pt x="19011900" y="10698861"/>
                </a:lnTo>
                <a:lnTo>
                  <a:pt x="19011900" y="0"/>
                </a:lnTo>
                <a:close/>
              </a:path>
            </a:pathLst>
          </a:custGeom>
          <a:solidFill>
            <a:srgbClr val="ddeaf6"/>
          </a:solidFill>
          <a:ln>
            <a:noFill/>
          </a:ln>
        </p:spPr>
        <p:style>
          <a:lnRef idx="0"/>
          <a:fillRef idx="0"/>
          <a:effectRef idx="0"/>
          <a:fontRef idx="minor"/>
        </p:style>
      </p:sp>
      <p:pic>
        <p:nvPicPr>
          <p:cNvPr id="1" name="bg object 17" descr=""/>
          <p:cNvPicPr/>
          <p:nvPr/>
        </p:nvPicPr>
        <p:blipFill>
          <a:blip r:embed="rId2"/>
          <a:stretch/>
        </p:blipFill>
        <p:spPr>
          <a:xfrm>
            <a:off x="0" y="9543960"/>
            <a:ext cx="15120720" cy="1152000"/>
          </a:xfrm>
          <a:prstGeom prst="rect">
            <a:avLst/>
          </a:prstGeom>
          <a:ln>
            <a:noFill/>
          </a:ln>
        </p:spPr>
      </p:pic>
      <p:sp>
        <p:nvSpPr>
          <p:cNvPr id="2" name="CustomShape 2"/>
          <p:cNvSpPr/>
          <p:nvPr/>
        </p:nvSpPr>
        <p:spPr>
          <a:xfrm>
            <a:off x="0" y="9574560"/>
            <a:ext cx="15068160" cy="1104480"/>
          </a:xfrm>
          <a:custGeom>
            <a:avLst/>
            <a:gdLst/>
            <a:ahLst/>
            <a:rect l="l" t="t" r="r" b="b"/>
            <a:pathLst>
              <a:path w="15068550" h="1104900">
                <a:moveTo>
                  <a:pt x="15068550" y="0"/>
                </a:moveTo>
                <a:lnTo>
                  <a:pt x="0" y="0"/>
                </a:lnTo>
                <a:lnTo>
                  <a:pt x="0" y="1104341"/>
                </a:lnTo>
                <a:lnTo>
                  <a:pt x="15068550" y="1104341"/>
                </a:lnTo>
                <a:lnTo>
                  <a:pt x="15068550" y="0"/>
                </a:lnTo>
                <a:close/>
              </a:path>
            </a:pathLst>
          </a:custGeom>
          <a:solidFill>
            <a:srgbClr val="fff1cc"/>
          </a:solidFill>
          <a:ln>
            <a:noFill/>
          </a:ln>
        </p:spPr>
        <p:style>
          <a:lnRef idx="0"/>
          <a:fillRef idx="0"/>
          <a:effectRef idx="0"/>
          <a:fontRef idx="minor"/>
        </p:style>
      </p:sp>
      <p:pic>
        <p:nvPicPr>
          <p:cNvPr id="3" name="bg object 19" descr=""/>
          <p:cNvPicPr/>
          <p:nvPr/>
        </p:nvPicPr>
        <p:blipFill>
          <a:blip r:embed="rId3"/>
          <a:stretch/>
        </p:blipFill>
        <p:spPr>
          <a:xfrm>
            <a:off x="17830800" y="9543960"/>
            <a:ext cx="1180800" cy="1152000"/>
          </a:xfrm>
          <a:prstGeom prst="rect">
            <a:avLst/>
          </a:prstGeom>
          <a:ln>
            <a:noFill/>
          </a:ln>
        </p:spPr>
      </p:pic>
      <p:sp>
        <p:nvSpPr>
          <p:cNvPr id="4" name="CustomShape 3"/>
          <p:cNvSpPr/>
          <p:nvPr/>
        </p:nvSpPr>
        <p:spPr>
          <a:xfrm>
            <a:off x="17888040" y="9574560"/>
            <a:ext cx="1123560" cy="1104480"/>
          </a:xfrm>
          <a:custGeom>
            <a:avLst/>
            <a:gdLst/>
            <a:ahLst/>
            <a:rect l="l" t="t" r="r" b="b"/>
            <a:pathLst>
              <a:path w="1123950" h="1104900">
                <a:moveTo>
                  <a:pt x="1123797" y="0"/>
                </a:moveTo>
                <a:lnTo>
                  <a:pt x="0" y="0"/>
                </a:lnTo>
                <a:lnTo>
                  <a:pt x="0" y="1104341"/>
                </a:lnTo>
                <a:lnTo>
                  <a:pt x="1123797" y="1104341"/>
                </a:lnTo>
                <a:lnTo>
                  <a:pt x="1123797" y="0"/>
                </a:lnTo>
                <a:close/>
              </a:path>
            </a:pathLst>
          </a:custGeom>
          <a:solidFill>
            <a:srgbClr val="ff8200"/>
          </a:solidFill>
          <a:ln>
            <a:noFill/>
          </a:ln>
        </p:spPr>
        <p:style>
          <a:lnRef idx="0"/>
          <a:fillRef idx="0"/>
          <a:effectRef idx="0"/>
          <a:fontRef idx="minor"/>
        </p:style>
      </p:sp>
      <p:pic>
        <p:nvPicPr>
          <p:cNvPr id="5" name="bg object 21" descr=""/>
          <p:cNvPicPr/>
          <p:nvPr/>
        </p:nvPicPr>
        <p:blipFill>
          <a:blip r:embed="rId4"/>
          <a:stretch/>
        </p:blipFill>
        <p:spPr>
          <a:xfrm>
            <a:off x="15011280" y="9543960"/>
            <a:ext cx="2928600" cy="1152000"/>
          </a:xfrm>
          <a:prstGeom prst="rect">
            <a:avLst/>
          </a:prstGeom>
          <a:ln>
            <a:noFill/>
          </a:ln>
        </p:spPr>
      </p:pic>
      <p:sp>
        <p:nvSpPr>
          <p:cNvPr id="6" name="CustomShape 4"/>
          <p:cNvSpPr/>
          <p:nvPr/>
        </p:nvSpPr>
        <p:spPr>
          <a:xfrm>
            <a:off x="15068520" y="9574560"/>
            <a:ext cx="2819160" cy="1104480"/>
          </a:xfrm>
          <a:custGeom>
            <a:avLst/>
            <a:gdLst/>
            <a:ahLst/>
            <a:rect l="l" t="t" r="r" b="b"/>
            <a:pathLst>
              <a:path w="2819400" h="1104900">
                <a:moveTo>
                  <a:pt x="2819019" y="0"/>
                </a:moveTo>
                <a:lnTo>
                  <a:pt x="0" y="0"/>
                </a:lnTo>
                <a:lnTo>
                  <a:pt x="0" y="1104341"/>
                </a:lnTo>
                <a:lnTo>
                  <a:pt x="2819019" y="1104341"/>
                </a:lnTo>
                <a:lnTo>
                  <a:pt x="2819019" y="0"/>
                </a:lnTo>
                <a:close/>
              </a:path>
            </a:pathLst>
          </a:custGeom>
          <a:solidFill>
            <a:srgbClr val="fde499"/>
          </a:solidFill>
          <a:ln>
            <a:noFill/>
          </a:ln>
        </p:spPr>
        <p:style>
          <a:lnRef idx="0"/>
          <a:fillRef idx="0"/>
          <a:effectRef idx="0"/>
          <a:fontRef idx="minor"/>
        </p:style>
      </p:sp>
      <p:pic>
        <p:nvPicPr>
          <p:cNvPr id="7" name="bg object 23" descr=""/>
          <p:cNvPicPr/>
          <p:nvPr/>
        </p:nvPicPr>
        <p:blipFill>
          <a:blip r:embed="rId5"/>
          <a:stretch/>
        </p:blipFill>
        <p:spPr>
          <a:xfrm>
            <a:off x="0" y="743040"/>
            <a:ext cx="14644440" cy="937800"/>
          </a:xfrm>
          <a:prstGeom prst="rect">
            <a:avLst/>
          </a:prstGeom>
          <a:ln>
            <a:noFill/>
          </a:ln>
        </p:spPr>
      </p:pic>
      <p:sp>
        <p:nvSpPr>
          <p:cNvPr id="8" name="PlaceHolder 5"/>
          <p:cNvSpPr>
            <a:spLocks noGrp="1"/>
          </p:cNvSpPr>
          <p:nvPr>
            <p:ph type="title"/>
          </p:nvPr>
        </p:nvSpPr>
        <p:spPr>
          <a:xfrm>
            <a:off x="5346000" y="725040"/>
            <a:ext cx="8319240" cy="849240"/>
          </a:xfrm>
          <a:prstGeom prst="rect">
            <a:avLst/>
          </a:prstGeom>
        </p:spPr>
        <p:txBody>
          <a:bodyPr lIns="0" rIns="0" tIns="0" bIns="0">
            <a:noAutofit/>
          </a:bodyPr>
          <a:p>
            <a:r>
              <a:rPr b="0" lang="en-US" sz="5400" spc="-1" strike="noStrike">
                <a:solidFill>
                  <a:srgbClr val="000000"/>
                </a:solidFill>
                <a:latin typeface="Calibri"/>
              </a:rPr>
              <a:t>Click to edit the title text format</a:t>
            </a:r>
            <a:endParaRPr b="0" lang="en-US" sz="5400" spc="-1" strike="noStrike">
              <a:solidFill>
                <a:srgbClr val="000000"/>
              </a:solidFill>
              <a:latin typeface="Calibri"/>
            </a:endParaRPr>
          </a:p>
        </p:txBody>
      </p:sp>
      <p:sp>
        <p:nvSpPr>
          <p:cNvPr id="9" name="PlaceHolder 6"/>
          <p:cNvSpPr>
            <a:spLocks noGrp="1"/>
          </p:cNvSpPr>
          <p:nvPr>
            <p:ph type="body"/>
          </p:nvPr>
        </p:nvSpPr>
        <p:spPr>
          <a:xfrm>
            <a:off x="950760" y="2460960"/>
            <a:ext cx="17110440" cy="7061400"/>
          </a:xfrm>
          <a:prstGeom prst="rect">
            <a:avLst/>
          </a:prstGeom>
        </p:spPr>
        <p:txBody>
          <a:bodyPr lIns="0" rIns="0" tIns="0" bIns="0">
            <a:no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Calibri"/>
              </a:rPr>
              <a:t>Click to edit the outline text format</a:t>
            </a:r>
            <a:endParaRPr b="0" lang="en-US" sz="1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alibri"/>
              </a:rPr>
              <a:t>Second Outline Level</a:t>
            </a:r>
            <a:endParaRPr b="0" lang="en-US"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Calibri"/>
              </a:rPr>
              <a:t>Fifth Outline Level</a:t>
            </a:r>
            <a:endParaRPr b="0" lang="en-US" sz="18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Calibri"/>
              </a:rPr>
              <a:t>Sixth Outline Level</a:t>
            </a:r>
            <a:endParaRPr b="0" lang="en-US" sz="18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Calibri"/>
              </a:rPr>
              <a:t>Seventh Outline Level</a:t>
            </a:r>
            <a:endParaRPr b="0" lang="en-US" sz="1800" spc="-1" strike="noStrike">
              <a:solidFill>
                <a:srgbClr val="000000"/>
              </a:solidFill>
              <a:latin typeface="Calibri"/>
            </a:endParaRPr>
          </a:p>
        </p:txBody>
      </p:sp>
      <p:sp>
        <p:nvSpPr>
          <p:cNvPr id="10" name="PlaceHolder 7"/>
          <p:cNvSpPr>
            <a:spLocks noGrp="1"/>
          </p:cNvSpPr>
          <p:nvPr>
            <p:ph type="ftr"/>
          </p:nvPr>
        </p:nvSpPr>
        <p:spPr>
          <a:xfrm>
            <a:off x="15454080" y="9928080"/>
            <a:ext cx="1911600" cy="416160"/>
          </a:xfrm>
          <a:prstGeom prst="rect">
            <a:avLst/>
          </a:prstGeom>
        </p:spPr>
        <p:txBody>
          <a:bodyPr lIns="0" rIns="0" tIns="0" bIns="0">
            <a:noAutofit/>
          </a:bodyPr>
          <a:p>
            <a:pPr marL="12600">
              <a:lnSpc>
                <a:spcPts val="3124"/>
              </a:lnSpc>
            </a:pPr>
            <a:r>
              <a:rPr b="0" lang="en-IN" sz="2750" spc="12" strike="noStrike">
                <a:solidFill>
                  <a:srgbClr val="000000"/>
                </a:solidFill>
                <a:latin typeface="Times New Roman"/>
              </a:rPr>
              <a:t>JULY</a:t>
            </a:r>
            <a:r>
              <a:rPr b="0" lang="en-IN" sz="2750" spc="38" strike="noStrike">
                <a:solidFill>
                  <a:srgbClr val="000000"/>
                </a:solidFill>
                <a:latin typeface="Times New Roman"/>
              </a:rPr>
              <a:t> </a:t>
            </a:r>
            <a:r>
              <a:rPr b="0" lang="en-IN" sz="2750" spc="9" strike="noStrike">
                <a:solidFill>
                  <a:srgbClr val="000000"/>
                </a:solidFill>
                <a:latin typeface="Times New Roman"/>
              </a:rPr>
              <a:t>-</a:t>
            </a:r>
            <a:r>
              <a:rPr b="0" lang="en-IN" sz="2750" spc="-75" strike="noStrike">
                <a:solidFill>
                  <a:srgbClr val="000000"/>
                </a:solidFill>
                <a:latin typeface="Times New Roman"/>
              </a:rPr>
              <a:t> </a:t>
            </a:r>
            <a:r>
              <a:rPr b="0" lang="en-IN" sz="2750" spc="49" strike="noStrike">
                <a:solidFill>
                  <a:srgbClr val="000000"/>
                </a:solidFill>
                <a:latin typeface="Times New Roman"/>
              </a:rPr>
              <a:t>2023</a:t>
            </a:r>
            <a:endParaRPr b="0" lang="en-IN" sz="2750" spc="-1" strike="noStrike">
              <a:latin typeface="Times New Roman"/>
            </a:endParaRPr>
          </a:p>
        </p:txBody>
      </p:sp>
      <p:sp>
        <p:nvSpPr>
          <p:cNvPr id="11" name="PlaceHolder 8"/>
          <p:cNvSpPr>
            <a:spLocks noGrp="1"/>
          </p:cNvSpPr>
          <p:nvPr>
            <p:ph type="dt"/>
          </p:nvPr>
        </p:nvSpPr>
        <p:spPr>
          <a:xfrm>
            <a:off x="745200" y="9865800"/>
            <a:ext cx="4327920" cy="701280"/>
          </a:xfrm>
          <a:prstGeom prst="rect">
            <a:avLst/>
          </a:prstGeom>
        </p:spPr>
        <p:txBody>
          <a:bodyPr lIns="0" rIns="0" tIns="0" bIns="0">
            <a:noAutofit/>
          </a:bodyPr>
          <a:p>
            <a:pPr marL="12600">
              <a:lnSpc>
                <a:spcPts val="5340"/>
              </a:lnSpc>
            </a:pPr>
            <a:r>
              <a:rPr b="0" lang="en-IN" sz="4800" spc="-21" strike="noStrike">
                <a:solidFill>
                  <a:srgbClr val="000000"/>
                </a:solidFill>
                <a:latin typeface="Times New Roman"/>
              </a:rPr>
              <a:t>Weather</a:t>
            </a:r>
            <a:r>
              <a:rPr b="0" lang="en-IN" sz="4800" spc="-15" strike="noStrike">
                <a:solidFill>
                  <a:srgbClr val="000000"/>
                </a:solidFill>
                <a:latin typeface="Times New Roman"/>
              </a:rPr>
              <a:t> </a:t>
            </a:r>
            <a:r>
              <a:rPr b="0" lang="en-IN" sz="4800" spc="-12" strike="noStrike">
                <a:solidFill>
                  <a:srgbClr val="000000"/>
                </a:solidFill>
                <a:latin typeface="Times New Roman"/>
              </a:rPr>
              <a:t>Program</a:t>
            </a:r>
            <a:endParaRPr b="0" lang="en-IN" sz="4800" spc="-1" strike="noStrike">
              <a:latin typeface="Times New Roman"/>
            </a:endParaRPr>
          </a:p>
        </p:txBody>
      </p:sp>
      <p:sp>
        <p:nvSpPr>
          <p:cNvPr id="12" name="PlaceHolder 9"/>
          <p:cNvSpPr>
            <a:spLocks noGrp="1"/>
          </p:cNvSpPr>
          <p:nvPr>
            <p:ph type="sldNum"/>
          </p:nvPr>
        </p:nvSpPr>
        <p:spPr>
          <a:xfrm>
            <a:off x="18361080" y="9936360"/>
            <a:ext cx="284040" cy="435240"/>
          </a:xfrm>
          <a:prstGeom prst="rect">
            <a:avLst/>
          </a:prstGeom>
        </p:spPr>
        <p:txBody>
          <a:bodyPr lIns="0" rIns="0" tIns="0" bIns="0">
            <a:noAutofit/>
          </a:bodyPr>
          <a:p>
            <a:pPr marL="38160">
              <a:lnSpc>
                <a:spcPts val="3161"/>
              </a:lnSpc>
            </a:pPr>
            <a:fld id="{8CD2D7A4-62AC-4D19-A12F-8CC5913D010C}" type="slidenum">
              <a:rPr b="0" lang="en-IN" sz="3200" spc="12" strike="noStrike">
                <a:solidFill>
                  <a:srgbClr val="ffffff"/>
                </a:solidFill>
                <a:latin typeface="Calibri"/>
              </a:rPr>
              <a:t>&lt;number&gt;</a:t>
            </a:fld>
            <a:endParaRPr b="0" lang="en-IN" sz="3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9" name="CustomShape 1"/>
          <p:cNvSpPr/>
          <p:nvPr/>
        </p:nvSpPr>
        <p:spPr>
          <a:xfrm>
            <a:off x="0" y="0"/>
            <a:ext cx="19011600" cy="10698840"/>
          </a:xfrm>
          <a:custGeom>
            <a:avLst/>
            <a:gdLst/>
            <a:ahLst/>
            <a:rect l="l" t="t" r="r" b="b"/>
            <a:pathLst>
              <a:path w="19011900" h="10699115">
                <a:moveTo>
                  <a:pt x="19011900" y="0"/>
                </a:moveTo>
                <a:lnTo>
                  <a:pt x="0" y="0"/>
                </a:lnTo>
                <a:lnTo>
                  <a:pt x="0" y="10698861"/>
                </a:lnTo>
                <a:lnTo>
                  <a:pt x="19011900" y="10698861"/>
                </a:lnTo>
                <a:lnTo>
                  <a:pt x="19011900" y="0"/>
                </a:lnTo>
                <a:close/>
              </a:path>
            </a:pathLst>
          </a:custGeom>
          <a:solidFill>
            <a:srgbClr val="ddeaf6"/>
          </a:solidFill>
          <a:ln>
            <a:noFill/>
          </a:ln>
        </p:spPr>
        <p:style>
          <a:lnRef idx="0"/>
          <a:fillRef idx="0"/>
          <a:effectRef idx="0"/>
          <a:fontRef idx="minor"/>
        </p:style>
      </p:sp>
      <p:pic>
        <p:nvPicPr>
          <p:cNvPr id="50" name="bg object 17" descr=""/>
          <p:cNvPicPr/>
          <p:nvPr/>
        </p:nvPicPr>
        <p:blipFill>
          <a:blip r:embed="rId2"/>
          <a:stretch/>
        </p:blipFill>
        <p:spPr>
          <a:xfrm>
            <a:off x="0" y="9543960"/>
            <a:ext cx="15120720" cy="1152000"/>
          </a:xfrm>
          <a:prstGeom prst="rect">
            <a:avLst/>
          </a:prstGeom>
          <a:ln>
            <a:noFill/>
          </a:ln>
        </p:spPr>
      </p:pic>
      <p:sp>
        <p:nvSpPr>
          <p:cNvPr id="51" name="CustomShape 2"/>
          <p:cNvSpPr/>
          <p:nvPr/>
        </p:nvSpPr>
        <p:spPr>
          <a:xfrm>
            <a:off x="0" y="9574560"/>
            <a:ext cx="15068160" cy="1104480"/>
          </a:xfrm>
          <a:custGeom>
            <a:avLst/>
            <a:gdLst/>
            <a:ahLst/>
            <a:rect l="l" t="t" r="r" b="b"/>
            <a:pathLst>
              <a:path w="15068550" h="1104900">
                <a:moveTo>
                  <a:pt x="15068550" y="0"/>
                </a:moveTo>
                <a:lnTo>
                  <a:pt x="0" y="0"/>
                </a:lnTo>
                <a:lnTo>
                  <a:pt x="0" y="1104341"/>
                </a:lnTo>
                <a:lnTo>
                  <a:pt x="15068550" y="1104341"/>
                </a:lnTo>
                <a:lnTo>
                  <a:pt x="15068550" y="0"/>
                </a:lnTo>
                <a:close/>
              </a:path>
            </a:pathLst>
          </a:custGeom>
          <a:solidFill>
            <a:srgbClr val="fff1cc"/>
          </a:solidFill>
          <a:ln>
            <a:noFill/>
          </a:ln>
        </p:spPr>
        <p:style>
          <a:lnRef idx="0"/>
          <a:fillRef idx="0"/>
          <a:effectRef idx="0"/>
          <a:fontRef idx="minor"/>
        </p:style>
      </p:sp>
      <p:pic>
        <p:nvPicPr>
          <p:cNvPr id="52" name="bg object 19" descr=""/>
          <p:cNvPicPr/>
          <p:nvPr/>
        </p:nvPicPr>
        <p:blipFill>
          <a:blip r:embed="rId3"/>
          <a:stretch/>
        </p:blipFill>
        <p:spPr>
          <a:xfrm>
            <a:off x="17830800" y="9543960"/>
            <a:ext cx="1180800" cy="1152000"/>
          </a:xfrm>
          <a:prstGeom prst="rect">
            <a:avLst/>
          </a:prstGeom>
          <a:ln>
            <a:noFill/>
          </a:ln>
        </p:spPr>
      </p:pic>
      <p:sp>
        <p:nvSpPr>
          <p:cNvPr id="53" name="CustomShape 3"/>
          <p:cNvSpPr/>
          <p:nvPr/>
        </p:nvSpPr>
        <p:spPr>
          <a:xfrm>
            <a:off x="17888040" y="9574560"/>
            <a:ext cx="1123560" cy="1104480"/>
          </a:xfrm>
          <a:custGeom>
            <a:avLst/>
            <a:gdLst/>
            <a:ahLst/>
            <a:rect l="l" t="t" r="r" b="b"/>
            <a:pathLst>
              <a:path w="1123950" h="1104900">
                <a:moveTo>
                  <a:pt x="1123797" y="0"/>
                </a:moveTo>
                <a:lnTo>
                  <a:pt x="0" y="0"/>
                </a:lnTo>
                <a:lnTo>
                  <a:pt x="0" y="1104341"/>
                </a:lnTo>
                <a:lnTo>
                  <a:pt x="1123797" y="1104341"/>
                </a:lnTo>
                <a:lnTo>
                  <a:pt x="1123797" y="0"/>
                </a:lnTo>
                <a:close/>
              </a:path>
            </a:pathLst>
          </a:custGeom>
          <a:solidFill>
            <a:srgbClr val="ff8200"/>
          </a:solidFill>
          <a:ln>
            <a:noFill/>
          </a:ln>
        </p:spPr>
        <p:style>
          <a:lnRef idx="0"/>
          <a:fillRef idx="0"/>
          <a:effectRef idx="0"/>
          <a:fontRef idx="minor"/>
        </p:style>
      </p:sp>
      <p:pic>
        <p:nvPicPr>
          <p:cNvPr id="54" name="bg object 21" descr=""/>
          <p:cNvPicPr/>
          <p:nvPr/>
        </p:nvPicPr>
        <p:blipFill>
          <a:blip r:embed="rId4"/>
          <a:stretch/>
        </p:blipFill>
        <p:spPr>
          <a:xfrm>
            <a:off x="15011280" y="9543960"/>
            <a:ext cx="2928600" cy="1152000"/>
          </a:xfrm>
          <a:prstGeom prst="rect">
            <a:avLst/>
          </a:prstGeom>
          <a:ln>
            <a:noFill/>
          </a:ln>
        </p:spPr>
      </p:pic>
      <p:sp>
        <p:nvSpPr>
          <p:cNvPr id="55" name="CustomShape 4"/>
          <p:cNvSpPr/>
          <p:nvPr/>
        </p:nvSpPr>
        <p:spPr>
          <a:xfrm>
            <a:off x="15068520" y="9574560"/>
            <a:ext cx="2819160" cy="1104480"/>
          </a:xfrm>
          <a:custGeom>
            <a:avLst/>
            <a:gdLst/>
            <a:ahLst/>
            <a:rect l="l" t="t" r="r" b="b"/>
            <a:pathLst>
              <a:path w="2819400" h="1104900">
                <a:moveTo>
                  <a:pt x="2819019" y="0"/>
                </a:moveTo>
                <a:lnTo>
                  <a:pt x="0" y="0"/>
                </a:lnTo>
                <a:lnTo>
                  <a:pt x="0" y="1104341"/>
                </a:lnTo>
                <a:lnTo>
                  <a:pt x="2819019" y="1104341"/>
                </a:lnTo>
                <a:lnTo>
                  <a:pt x="2819019" y="0"/>
                </a:lnTo>
                <a:close/>
              </a:path>
            </a:pathLst>
          </a:custGeom>
          <a:solidFill>
            <a:srgbClr val="fde499"/>
          </a:solidFill>
          <a:ln>
            <a:noFill/>
          </a:ln>
        </p:spPr>
        <p:style>
          <a:lnRef idx="0"/>
          <a:fillRef idx="0"/>
          <a:effectRef idx="0"/>
          <a:fontRef idx="minor"/>
        </p:style>
      </p:sp>
      <p:pic>
        <p:nvPicPr>
          <p:cNvPr id="56" name="bg object 23" descr=""/>
          <p:cNvPicPr/>
          <p:nvPr/>
        </p:nvPicPr>
        <p:blipFill>
          <a:blip r:embed="rId5"/>
          <a:stretch/>
        </p:blipFill>
        <p:spPr>
          <a:xfrm>
            <a:off x="0" y="743040"/>
            <a:ext cx="14644440" cy="937800"/>
          </a:xfrm>
          <a:prstGeom prst="rect">
            <a:avLst/>
          </a:prstGeom>
          <a:ln>
            <a:noFill/>
          </a:ln>
        </p:spPr>
      </p:pic>
      <p:sp>
        <p:nvSpPr>
          <p:cNvPr id="57" name="PlaceHolder 5"/>
          <p:cNvSpPr>
            <a:spLocks noGrp="1"/>
          </p:cNvSpPr>
          <p:nvPr>
            <p:ph type="title"/>
          </p:nvPr>
        </p:nvSpPr>
        <p:spPr>
          <a:xfrm>
            <a:off x="5346000" y="725040"/>
            <a:ext cx="8319240" cy="849240"/>
          </a:xfrm>
          <a:prstGeom prst="rect">
            <a:avLst/>
          </a:prstGeom>
        </p:spPr>
        <p:txBody>
          <a:bodyPr lIns="0" rIns="0" tIns="0" bIns="0">
            <a:noAutofit/>
          </a:bodyPr>
          <a:p>
            <a:r>
              <a:rPr b="0" lang="en-US" sz="5400" spc="-1" strike="noStrike">
                <a:solidFill>
                  <a:srgbClr val="000000"/>
                </a:solidFill>
                <a:latin typeface="Calibri"/>
              </a:rPr>
              <a:t>Click to edit the title text format</a:t>
            </a:r>
            <a:endParaRPr b="0" lang="en-US" sz="5400" spc="-1" strike="noStrike">
              <a:solidFill>
                <a:srgbClr val="000000"/>
              </a:solidFill>
              <a:latin typeface="Calibri"/>
            </a:endParaRPr>
          </a:p>
        </p:txBody>
      </p:sp>
      <p:sp>
        <p:nvSpPr>
          <p:cNvPr id="58" name="PlaceHolder 6"/>
          <p:cNvSpPr>
            <a:spLocks noGrp="1"/>
          </p:cNvSpPr>
          <p:nvPr>
            <p:ph type="ftr"/>
          </p:nvPr>
        </p:nvSpPr>
        <p:spPr>
          <a:xfrm>
            <a:off x="15454080" y="9928080"/>
            <a:ext cx="1911600" cy="416160"/>
          </a:xfrm>
          <a:prstGeom prst="rect">
            <a:avLst/>
          </a:prstGeom>
        </p:spPr>
        <p:txBody>
          <a:bodyPr lIns="0" rIns="0" tIns="0" bIns="0">
            <a:noAutofit/>
          </a:bodyPr>
          <a:p>
            <a:pPr marL="12600">
              <a:lnSpc>
                <a:spcPts val="3124"/>
              </a:lnSpc>
            </a:pPr>
            <a:r>
              <a:rPr b="0" lang="en-IN" sz="2750" spc="12" strike="noStrike">
                <a:solidFill>
                  <a:srgbClr val="000000"/>
                </a:solidFill>
                <a:latin typeface="Times New Roman"/>
              </a:rPr>
              <a:t>JULY</a:t>
            </a:r>
            <a:r>
              <a:rPr b="0" lang="en-IN" sz="2750" spc="38" strike="noStrike">
                <a:solidFill>
                  <a:srgbClr val="000000"/>
                </a:solidFill>
                <a:latin typeface="Times New Roman"/>
              </a:rPr>
              <a:t> </a:t>
            </a:r>
            <a:r>
              <a:rPr b="0" lang="en-IN" sz="2750" spc="9" strike="noStrike">
                <a:solidFill>
                  <a:srgbClr val="000000"/>
                </a:solidFill>
                <a:latin typeface="Times New Roman"/>
              </a:rPr>
              <a:t>-</a:t>
            </a:r>
            <a:r>
              <a:rPr b="0" lang="en-IN" sz="2750" spc="-75" strike="noStrike">
                <a:solidFill>
                  <a:srgbClr val="000000"/>
                </a:solidFill>
                <a:latin typeface="Times New Roman"/>
              </a:rPr>
              <a:t> </a:t>
            </a:r>
            <a:r>
              <a:rPr b="0" lang="en-IN" sz="2750" spc="49" strike="noStrike">
                <a:solidFill>
                  <a:srgbClr val="000000"/>
                </a:solidFill>
                <a:latin typeface="Times New Roman"/>
              </a:rPr>
              <a:t>2023</a:t>
            </a:r>
            <a:endParaRPr b="0" lang="en-IN" sz="2750" spc="-1" strike="noStrike">
              <a:latin typeface="Times New Roman"/>
            </a:endParaRPr>
          </a:p>
        </p:txBody>
      </p:sp>
      <p:sp>
        <p:nvSpPr>
          <p:cNvPr id="59" name="PlaceHolder 7"/>
          <p:cNvSpPr>
            <a:spLocks noGrp="1"/>
          </p:cNvSpPr>
          <p:nvPr>
            <p:ph type="dt"/>
          </p:nvPr>
        </p:nvSpPr>
        <p:spPr>
          <a:xfrm>
            <a:off x="745200" y="9865800"/>
            <a:ext cx="4327920" cy="701280"/>
          </a:xfrm>
          <a:prstGeom prst="rect">
            <a:avLst/>
          </a:prstGeom>
        </p:spPr>
        <p:txBody>
          <a:bodyPr lIns="0" rIns="0" tIns="0" bIns="0">
            <a:noAutofit/>
          </a:bodyPr>
          <a:p>
            <a:pPr marL="12600">
              <a:lnSpc>
                <a:spcPts val="5340"/>
              </a:lnSpc>
            </a:pPr>
            <a:r>
              <a:rPr b="0" lang="en-IN" sz="4800" spc="-21" strike="noStrike">
                <a:solidFill>
                  <a:srgbClr val="000000"/>
                </a:solidFill>
                <a:latin typeface="Times New Roman"/>
              </a:rPr>
              <a:t>Weather</a:t>
            </a:r>
            <a:r>
              <a:rPr b="0" lang="en-IN" sz="4800" spc="-15" strike="noStrike">
                <a:solidFill>
                  <a:srgbClr val="000000"/>
                </a:solidFill>
                <a:latin typeface="Times New Roman"/>
              </a:rPr>
              <a:t> </a:t>
            </a:r>
            <a:r>
              <a:rPr b="0" lang="en-IN" sz="4800" spc="-12" strike="noStrike">
                <a:solidFill>
                  <a:srgbClr val="000000"/>
                </a:solidFill>
                <a:latin typeface="Times New Roman"/>
              </a:rPr>
              <a:t>Program</a:t>
            </a:r>
            <a:endParaRPr b="0" lang="en-IN" sz="4800" spc="-1" strike="noStrike">
              <a:latin typeface="Times New Roman"/>
            </a:endParaRPr>
          </a:p>
        </p:txBody>
      </p:sp>
      <p:sp>
        <p:nvSpPr>
          <p:cNvPr id="60" name="PlaceHolder 8"/>
          <p:cNvSpPr>
            <a:spLocks noGrp="1"/>
          </p:cNvSpPr>
          <p:nvPr>
            <p:ph type="sldNum"/>
          </p:nvPr>
        </p:nvSpPr>
        <p:spPr>
          <a:xfrm>
            <a:off x="18361080" y="9936360"/>
            <a:ext cx="284040" cy="435240"/>
          </a:xfrm>
          <a:prstGeom prst="rect">
            <a:avLst/>
          </a:prstGeom>
        </p:spPr>
        <p:txBody>
          <a:bodyPr lIns="0" rIns="0" tIns="0" bIns="0">
            <a:noAutofit/>
          </a:bodyPr>
          <a:p>
            <a:pPr marL="38160">
              <a:lnSpc>
                <a:spcPts val="3161"/>
              </a:lnSpc>
            </a:pPr>
            <a:fld id="{407E3286-6845-4D06-9403-3A88A64E1461}" type="slidenum">
              <a:rPr b="0" lang="en-IN" sz="3200" spc="12" strike="noStrike">
                <a:solidFill>
                  <a:srgbClr val="ffffff"/>
                </a:solidFill>
                <a:latin typeface="Calibri"/>
              </a:rPr>
              <a:t>&lt;number&gt;</a:t>
            </a:fld>
            <a:endParaRPr b="0" lang="en-IN" sz="3200" spc="-1" strike="noStrike">
              <a:latin typeface="Times New Roman"/>
            </a:endParaRPr>
          </a:p>
        </p:txBody>
      </p:sp>
      <p:sp>
        <p:nvSpPr>
          <p:cNvPr id="61" name="PlaceHolder 9"/>
          <p:cNvSpPr>
            <a:spLocks noGrp="1"/>
          </p:cNvSpPr>
          <p:nvPr>
            <p:ph type="body"/>
          </p:nvPr>
        </p:nvSpPr>
        <p:spPr>
          <a:xfrm>
            <a:off x="950400" y="2503440"/>
            <a:ext cx="17110080" cy="62053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Calibri"/>
              </a:rPr>
              <a:t>Click to edit the outline text format</a:t>
            </a:r>
            <a:endParaRPr b="0" lang="en-US" sz="1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alibri"/>
              </a:rPr>
              <a:t>Second Outline Level</a:t>
            </a:r>
            <a:endParaRPr b="0" lang="en-US"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8" name="CustomShape 1" hidden="1"/>
          <p:cNvSpPr/>
          <p:nvPr/>
        </p:nvSpPr>
        <p:spPr>
          <a:xfrm>
            <a:off x="0" y="0"/>
            <a:ext cx="19011600" cy="10698840"/>
          </a:xfrm>
          <a:custGeom>
            <a:avLst/>
            <a:gdLst/>
            <a:ahLst/>
            <a:rect l="l" t="t" r="r" b="b"/>
            <a:pathLst>
              <a:path w="19011900" h="10699115">
                <a:moveTo>
                  <a:pt x="19011900" y="0"/>
                </a:moveTo>
                <a:lnTo>
                  <a:pt x="0" y="0"/>
                </a:lnTo>
                <a:lnTo>
                  <a:pt x="0" y="10698861"/>
                </a:lnTo>
                <a:lnTo>
                  <a:pt x="19011900" y="10698861"/>
                </a:lnTo>
                <a:lnTo>
                  <a:pt x="19011900" y="0"/>
                </a:lnTo>
                <a:close/>
              </a:path>
            </a:pathLst>
          </a:custGeom>
          <a:solidFill>
            <a:srgbClr val="ddeaf6"/>
          </a:solidFill>
          <a:ln>
            <a:noFill/>
          </a:ln>
        </p:spPr>
        <p:style>
          <a:lnRef idx="0"/>
          <a:fillRef idx="0"/>
          <a:effectRef idx="0"/>
          <a:fontRef idx="minor"/>
        </p:style>
      </p:sp>
      <p:pic>
        <p:nvPicPr>
          <p:cNvPr id="99" name="bg object 17" descr=""/>
          <p:cNvPicPr/>
          <p:nvPr/>
        </p:nvPicPr>
        <p:blipFill>
          <a:blip r:embed="rId2"/>
          <a:stretch/>
        </p:blipFill>
        <p:spPr>
          <a:xfrm>
            <a:off x="0" y="9543960"/>
            <a:ext cx="15120720" cy="1152000"/>
          </a:xfrm>
          <a:prstGeom prst="rect">
            <a:avLst/>
          </a:prstGeom>
          <a:ln>
            <a:noFill/>
          </a:ln>
        </p:spPr>
      </p:pic>
      <p:sp>
        <p:nvSpPr>
          <p:cNvPr id="100" name="CustomShape 2" hidden="1"/>
          <p:cNvSpPr/>
          <p:nvPr/>
        </p:nvSpPr>
        <p:spPr>
          <a:xfrm>
            <a:off x="0" y="9574560"/>
            <a:ext cx="15068160" cy="1104480"/>
          </a:xfrm>
          <a:custGeom>
            <a:avLst/>
            <a:gdLst/>
            <a:ahLst/>
            <a:rect l="l" t="t" r="r" b="b"/>
            <a:pathLst>
              <a:path w="15068550" h="1104900">
                <a:moveTo>
                  <a:pt x="15068550" y="0"/>
                </a:moveTo>
                <a:lnTo>
                  <a:pt x="0" y="0"/>
                </a:lnTo>
                <a:lnTo>
                  <a:pt x="0" y="1104341"/>
                </a:lnTo>
                <a:lnTo>
                  <a:pt x="15068550" y="1104341"/>
                </a:lnTo>
                <a:lnTo>
                  <a:pt x="15068550" y="0"/>
                </a:lnTo>
                <a:close/>
              </a:path>
            </a:pathLst>
          </a:custGeom>
          <a:solidFill>
            <a:srgbClr val="fff1cc"/>
          </a:solidFill>
          <a:ln>
            <a:noFill/>
          </a:ln>
        </p:spPr>
        <p:style>
          <a:lnRef idx="0"/>
          <a:fillRef idx="0"/>
          <a:effectRef idx="0"/>
          <a:fontRef idx="minor"/>
        </p:style>
      </p:sp>
      <p:pic>
        <p:nvPicPr>
          <p:cNvPr id="101" name="bg object 19" descr=""/>
          <p:cNvPicPr/>
          <p:nvPr/>
        </p:nvPicPr>
        <p:blipFill>
          <a:blip r:embed="rId3"/>
          <a:stretch/>
        </p:blipFill>
        <p:spPr>
          <a:xfrm>
            <a:off x="17830800" y="9543960"/>
            <a:ext cx="1180800" cy="1152000"/>
          </a:xfrm>
          <a:prstGeom prst="rect">
            <a:avLst/>
          </a:prstGeom>
          <a:ln>
            <a:noFill/>
          </a:ln>
        </p:spPr>
      </p:pic>
      <p:sp>
        <p:nvSpPr>
          <p:cNvPr id="102" name="CustomShape 3" hidden="1"/>
          <p:cNvSpPr/>
          <p:nvPr/>
        </p:nvSpPr>
        <p:spPr>
          <a:xfrm>
            <a:off x="17888040" y="9574560"/>
            <a:ext cx="1123560" cy="1104480"/>
          </a:xfrm>
          <a:custGeom>
            <a:avLst/>
            <a:gdLst/>
            <a:ahLst/>
            <a:rect l="l" t="t" r="r" b="b"/>
            <a:pathLst>
              <a:path w="1123950" h="1104900">
                <a:moveTo>
                  <a:pt x="1123797" y="0"/>
                </a:moveTo>
                <a:lnTo>
                  <a:pt x="0" y="0"/>
                </a:lnTo>
                <a:lnTo>
                  <a:pt x="0" y="1104341"/>
                </a:lnTo>
                <a:lnTo>
                  <a:pt x="1123797" y="1104341"/>
                </a:lnTo>
                <a:lnTo>
                  <a:pt x="1123797" y="0"/>
                </a:lnTo>
                <a:close/>
              </a:path>
            </a:pathLst>
          </a:custGeom>
          <a:solidFill>
            <a:srgbClr val="ff8200"/>
          </a:solidFill>
          <a:ln>
            <a:noFill/>
          </a:ln>
        </p:spPr>
        <p:style>
          <a:lnRef idx="0"/>
          <a:fillRef idx="0"/>
          <a:effectRef idx="0"/>
          <a:fontRef idx="minor"/>
        </p:style>
      </p:sp>
      <p:pic>
        <p:nvPicPr>
          <p:cNvPr id="103" name="bg object 21" descr=""/>
          <p:cNvPicPr/>
          <p:nvPr/>
        </p:nvPicPr>
        <p:blipFill>
          <a:blip r:embed="rId4"/>
          <a:stretch/>
        </p:blipFill>
        <p:spPr>
          <a:xfrm>
            <a:off x="15011280" y="9543960"/>
            <a:ext cx="2928600" cy="1152000"/>
          </a:xfrm>
          <a:prstGeom prst="rect">
            <a:avLst/>
          </a:prstGeom>
          <a:ln>
            <a:noFill/>
          </a:ln>
        </p:spPr>
      </p:pic>
      <p:sp>
        <p:nvSpPr>
          <p:cNvPr id="104" name="CustomShape 4" hidden="1"/>
          <p:cNvSpPr/>
          <p:nvPr/>
        </p:nvSpPr>
        <p:spPr>
          <a:xfrm>
            <a:off x="15068520" y="9574560"/>
            <a:ext cx="2819160" cy="1104480"/>
          </a:xfrm>
          <a:custGeom>
            <a:avLst/>
            <a:gdLst/>
            <a:ahLst/>
            <a:rect l="l" t="t" r="r" b="b"/>
            <a:pathLst>
              <a:path w="2819400" h="1104900">
                <a:moveTo>
                  <a:pt x="2819019" y="0"/>
                </a:moveTo>
                <a:lnTo>
                  <a:pt x="0" y="0"/>
                </a:lnTo>
                <a:lnTo>
                  <a:pt x="0" y="1104341"/>
                </a:lnTo>
                <a:lnTo>
                  <a:pt x="2819019" y="1104341"/>
                </a:lnTo>
                <a:lnTo>
                  <a:pt x="2819019" y="0"/>
                </a:lnTo>
                <a:close/>
              </a:path>
            </a:pathLst>
          </a:custGeom>
          <a:solidFill>
            <a:srgbClr val="fde499"/>
          </a:solidFill>
          <a:ln>
            <a:noFill/>
          </a:ln>
        </p:spPr>
        <p:style>
          <a:lnRef idx="0"/>
          <a:fillRef idx="0"/>
          <a:effectRef idx="0"/>
          <a:fontRef idx="minor"/>
        </p:style>
      </p:sp>
      <p:pic>
        <p:nvPicPr>
          <p:cNvPr id="105" name="bg object 23" descr=""/>
          <p:cNvPicPr/>
          <p:nvPr/>
        </p:nvPicPr>
        <p:blipFill>
          <a:blip r:embed="rId5"/>
          <a:stretch/>
        </p:blipFill>
        <p:spPr>
          <a:xfrm>
            <a:off x="0" y="743040"/>
            <a:ext cx="14644440" cy="937800"/>
          </a:xfrm>
          <a:prstGeom prst="rect">
            <a:avLst/>
          </a:prstGeom>
          <a:ln>
            <a:noFill/>
          </a:ln>
        </p:spPr>
      </p:pic>
      <p:pic>
        <p:nvPicPr>
          <p:cNvPr id="106" name="bg object 16" descr=""/>
          <p:cNvPicPr/>
          <p:nvPr/>
        </p:nvPicPr>
        <p:blipFill>
          <a:blip r:embed="rId6"/>
          <a:stretch/>
        </p:blipFill>
        <p:spPr>
          <a:xfrm>
            <a:off x="0" y="0"/>
            <a:ext cx="19011600" cy="10698480"/>
          </a:xfrm>
          <a:prstGeom prst="rect">
            <a:avLst/>
          </a:prstGeom>
          <a:ln>
            <a:noFill/>
          </a:ln>
        </p:spPr>
      </p:pic>
      <p:sp>
        <p:nvSpPr>
          <p:cNvPr id="107" name="PlaceHolder 5"/>
          <p:cNvSpPr>
            <a:spLocks noGrp="1"/>
          </p:cNvSpPr>
          <p:nvPr>
            <p:ph type="ftr"/>
          </p:nvPr>
        </p:nvSpPr>
        <p:spPr>
          <a:xfrm>
            <a:off x="15454080" y="9928080"/>
            <a:ext cx="1911600" cy="416160"/>
          </a:xfrm>
          <a:prstGeom prst="rect">
            <a:avLst/>
          </a:prstGeom>
        </p:spPr>
        <p:txBody>
          <a:bodyPr lIns="0" rIns="0" tIns="0" bIns="0">
            <a:noAutofit/>
          </a:bodyPr>
          <a:p>
            <a:pPr marL="12600">
              <a:lnSpc>
                <a:spcPts val="3124"/>
              </a:lnSpc>
            </a:pPr>
            <a:r>
              <a:rPr b="0" lang="en-IN" sz="2750" spc="12" strike="noStrike">
                <a:solidFill>
                  <a:srgbClr val="000000"/>
                </a:solidFill>
                <a:latin typeface="Times New Roman"/>
              </a:rPr>
              <a:t>JULY</a:t>
            </a:r>
            <a:r>
              <a:rPr b="0" lang="en-IN" sz="2750" spc="38" strike="noStrike">
                <a:solidFill>
                  <a:srgbClr val="000000"/>
                </a:solidFill>
                <a:latin typeface="Times New Roman"/>
              </a:rPr>
              <a:t> </a:t>
            </a:r>
            <a:r>
              <a:rPr b="0" lang="en-IN" sz="2750" spc="9" strike="noStrike">
                <a:solidFill>
                  <a:srgbClr val="000000"/>
                </a:solidFill>
                <a:latin typeface="Times New Roman"/>
              </a:rPr>
              <a:t>-</a:t>
            </a:r>
            <a:r>
              <a:rPr b="0" lang="en-IN" sz="2750" spc="-75" strike="noStrike">
                <a:solidFill>
                  <a:srgbClr val="000000"/>
                </a:solidFill>
                <a:latin typeface="Times New Roman"/>
              </a:rPr>
              <a:t> </a:t>
            </a:r>
            <a:r>
              <a:rPr b="0" lang="en-IN" sz="2750" spc="49" strike="noStrike">
                <a:solidFill>
                  <a:srgbClr val="000000"/>
                </a:solidFill>
                <a:latin typeface="Times New Roman"/>
              </a:rPr>
              <a:t>2023</a:t>
            </a:r>
            <a:endParaRPr b="0" lang="en-IN" sz="2750" spc="-1" strike="noStrike">
              <a:latin typeface="Times New Roman"/>
            </a:endParaRPr>
          </a:p>
        </p:txBody>
      </p:sp>
      <p:sp>
        <p:nvSpPr>
          <p:cNvPr id="108" name="PlaceHolder 6"/>
          <p:cNvSpPr>
            <a:spLocks noGrp="1"/>
          </p:cNvSpPr>
          <p:nvPr>
            <p:ph type="dt"/>
          </p:nvPr>
        </p:nvSpPr>
        <p:spPr>
          <a:xfrm>
            <a:off x="745200" y="9865800"/>
            <a:ext cx="4327920" cy="701280"/>
          </a:xfrm>
          <a:prstGeom prst="rect">
            <a:avLst/>
          </a:prstGeom>
        </p:spPr>
        <p:txBody>
          <a:bodyPr lIns="0" rIns="0" tIns="0" bIns="0">
            <a:noAutofit/>
          </a:bodyPr>
          <a:p>
            <a:pPr marL="12600">
              <a:lnSpc>
                <a:spcPts val="5340"/>
              </a:lnSpc>
            </a:pPr>
            <a:r>
              <a:rPr b="0" lang="en-IN" sz="4800" spc="-21" strike="noStrike">
                <a:solidFill>
                  <a:srgbClr val="000000"/>
                </a:solidFill>
                <a:latin typeface="Times New Roman"/>
              </a:rPr>
              <a:t>Weather</a:t>
            </a:r>
            <a:r>
              <a:rPr b="0" lang="en-IN" sz="4800" spc="-15" strike="noStrike">
                <a:solidFill>
                  <a:srgbClr val="000000"/>
                </a:solidFill>
                <a:latin typeface="Times New Roman"/>
              </a:rPr>
              <a:t> </a:t>
            </a:r>
            <a:r>
              <a:rPr b="0" lang="en-IN" sz="4800" spc="-12" strike="noStrike">
                <a:solidFill>
                  <a:srgbClr val="000000"/>
                </a:solidFill>
                <a:latin typeface="Times New Roman"/>
              </a:rPr>
              <a:t>Program</a:t>
            </a:r>
            <a:endParaRPr b="0" lang="en-IN" sz="4800" spc="-1" strike="noStrike">
              <a:latin typeface="Times New Roman"/>
            </a:endParaRPr>
          </a:p>
        </p:txBody>
      </p:sp>
      <p:sp>
        <p:nvSpPr>
          <p:cNvPr id="109" name="PlaceHolder 7"/>
          <p:cNvSpPr>
            <a:spLocks noGrp="1"/>
          </p:cNvSpPr>
          <p:nvPr>
            <p:ph type="sldNum"/>
          </p:nvPr>
        </p:nvSpPr>
        <p:spPr>
          <a:xfrm>
            <a:off x="18361080" y="9936360"/>
            <a:ext cx="284040" cy="435240"/>
          </a:xfrm>
          <a:prstGeom prst="rect">
            <a:avLst/>
          </a:prstGeom>
        </p:spPr>
        <p:txBody>
          <a:bodyPr lIns="0" rIns="0" tIns="0" bIns="0">
            <a:noAutofit/>
          </a:bodyPr>
          <a:p>
            <a:pPr marL="38160">
              <a:lnSpc>
                <a:spcPts val="3161"/>
              </a:lnSpc>
            </a:pPr>
            <a:fld id="{FBA9177F-6C40-4DE4-86A6-7BF7DF7DB532}" type="slidenum">
              <a:rPr b="0" lang="en-IN" sz="3200" spc="12" strike="noStrike">
                <a:solidFill>
                  <a:srgbClr val="ffffff"/>
                </a:solidFill>
                <a:latin typeface="Calibri"/>
              </a:rPr>
              <a:t>&lt;number&gt;</a:t>
            </a:fld>
            <a:endParaRPr b="0" lang="en-IN" sz="3200" spc="-1" strike="noStrike">
              <a:latin typeface="Times New Roman"/>
            </a:endParaRPr>
          </a:p>
        </p:txBody>
      </p:sp>
      <p:sp>
        <p:nvSpPr>
          <p:cNvPr id="110" name="PlaceHolder 8"/>
          <p:cNvSpPr>
            <a:spLocks noGrp="1"/>
          </p:cNvSpPr>
          <p:nvPr>
            <p:ph type="title"/>
          </p:nvPr>
        </p:nvSpPr>
        <p:spPr>
          <a:xfrm>
            <a:off x="950400" y="426600"/>
            <a:ext cx="17110080" cy="178632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111" name="PlaceHolder 9"/>
          <p:cNvSpPr>
            <a:spLocks noGrp="1"/>
          </p:cNvSpPr>
          <p:nvPr>
            <p:ph type="body"/>
          </p:nvPr>
        </p:nvSpPr>
        <p:spPr>
          <a:xfrm>
            <a:off x="950400" y="2503440"/>
            <a:ext cx="17110080" cy="62053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Calibri"/>
              </a:rPr>
              <a:t>Click to edit the outline text format</a:t>
            </a:r>
            <a:endParaRPr b="0" lang="en-US" sz="1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alibri"/>
              </a:rPr>
              <a:t>Second Outline Level</a:t>
            </a:r>
            <a:endParaRPr b="0" lang="en-US"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Lst>
</p:sldMaster>
</file>

<file path=ppt/slides/_rels/slide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 Id="rId9" Type="http://schemas.openxmlformats.org/officeDocument/2006/relationships/image" Target="../media/image22.png"/><Relationship Id="rId10" Type="http://schemas.openxmlformats.org/officeDocument/2006/relationships/image" Target="../media/image23.png"/><Relationship Id="rId11" Type="http://schemas.openxmlformats.org/officeDocument/2006/relationships/image" Target="../media/image24.png"/><Relationship Id="rId12" Type="http://schemas.openxmlformats.org/officeDocument/2006/relationships/image" Target="../media/image25.png"/><Relationship Id="rId13" Type="http://schemas.openxmlformats.org/officeDocument/2006/relationships/image" Target="../media/image26.png"/><Relationship Id="rId14" Type="http://schemas.openxmlformats.org/officeDocument/2006/relationships/image" Target="../media/image27.png"/><Relationship Id="rId1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9.png"/><Relationship Id="rId2" Type="http://schemas.openxmlformats.org/officeDocument/2006/relationships/image" Target="../media/image60.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63.png"/><Relationship Id="rId2" Type="http://schemas.openxmlformats.org/officeDocument/2006/relationships/image" Target="../media/image64.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65.png"/><Relationship Id="rId2" Type="http://schemas.openxmlformats.org/officeDocument/2006/relationships/image" Target="../media/image66.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67.png"/><Relationship Id="rId2" Type="http://schemas.openxmlformats.org/officeDocument/2006/relationships/image" Target="../media/image68.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69.png"/><Relationship Id="rId2" Type="http://schemas.openxmlformats.org/officeDocument/2006/relationships/image" Target="../media/image70.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image" Target="../media/image32.png"/><Relationship Id="rId4" Type="http://schemas.microsoft.com/office/2007/relationships/hdphoto" Target="../media/hdphoto1.wdp"/><Relationship Id="rId5" Type="http://schemas.openxmlformats.org/officeDocument/2006/relationships/image" Target="../media/image33.png"/><Relationship Id="rId6"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image" Target="../media/image40.png"/><Relationship Id="rId4"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image" Target="../media/image47.png"/><Relationship Id="rId8" Type="http://schemas.openxmlformats.org/officeDocument/2006/relationships/image" Target="../media/image48.png"/><Relationship Id="rId9" Type="http://schemas.openxmlformats.org/officeDocument/2006/relationships/image" Target="../media/image49.png"/><Relationship Id="rId10"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image" Target="../media/image51.png"/><Relationship Id="rId3" Type="http://schemas.openxmlformats.org/officeDocument/2006/relationships/image" Target="../media/image52.jpeg"/><Relationship Id="rId4" Type="http://schemas.openxmlformats.org/officeDocument/2006/relationships/image" Target="../media/image53.png"/><Relationship Id="rId5" Type="http://schemas.openxmlformats.org/officeDocument/2006/relationships/image" Target="../media/image54.png"/><Relationship Id="rId6" Type="http://schemas.openxmlformats.org/officeDocument/2006/relationships/image" Target="../media/image55.png"/><Relationship Id="rId7" Type="http://schemas.openxmlformats.org/officeDocument/2006/relationships/image" Target="../media/image56.png"/><Relationship Id="rId8"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image" Target="../media/image58.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31320" y="-155880"/>
            <a:ext cx="19011600" cy="10698840"/>
          </a:xfrm>
          <a:custGeom>
            <a:avLst/>
            <a:gdLst/>
            <a:ahLst/>
            <a:rect l="l" t="t" r="r" b="b"/>
            <a:pathLst>
              <a:path w="19011900" h="10699115">
                <a:moveTo>
                  <a:pt x="19011900" y="0"/>
                </a:moveTo>
                <a:lnTo>
                  <a:pt x="0" y="0"/>
                </a:lnTo>
                <a:lnTo>
                  <a:pt x="0" y="10698861"/>
                </a:lnTo>
                <a:lnTo>
                  <a:pt x="19011900" y="10698861"/>
                </a:lnTo>
                <a:lnTo>
                  <a:pt x="19011900" y="0"/>
                </a:lnTo>
                <a:close/>
              </a:path>
            </a:pathLst>
          </a:custGeom>
          <a:solidFill>
            <a:srgbClr val="ddeaf6"/>
          </a:solidFill>
          <a:ln>
            <a:noFill/>
          </a:ln>
        </p:spPr>
        <p:style>
          <a:lnRef idx="0"/>
          <a:fillRef idx="0"/>
          <a:effectRef idx="0"/>
          <a:fontRef idx="minor"/>
        </p:style>
      </p:sp>
      <p:grpSp>
        <p:nvGrpSpPr>
          <p:cNvPr id="149" name="Group 2"/>
          <p:cNvGrpSpPr/>
          <p:nvPr/>
        </p:nvGrpSpPr>
        <p:grpSpPr>
          <a:xfrm>
            <a:off x="0" y="1857240"/>
            <a:ext cx="14663520" cy="1395000"/>
            <a:chOff x="0" y="1857240"/>
            <a:chExt cx="14663520" cy="1395000"/>
          </a:xfrm>
        </p:grpSpPr>
        <p:pic>
          <p:nvPicPr>
            <p:cNvPr id="150" name="object 4" descr=""/>
            <p:cNvPicPr/>
            <p:nvPr/>
          </p:nvPicPr>
          <p:blipFill>
            <a:blip r:embed="rId1"/>
            <a:stretch/>
          </p:blipFill>
          <p:spPr>
            <a:xfrm>
              <a:off x="0" y="2038320"/>
              <a:ext cx="14663520" cy="937800"/>
            </a:xfrm>
            <a:prstGeom prst="rect">
              <a:avLst/>
            </a:prstGeom>
            <a:ln>
              <a:noFill/>
            </a:ln>
          </p:spPr>
        </p:pic>
        <p:pic>
          <p:nvPicPr>
            <p:cNvPr id="151" name="object 5" descr=""/>
            <p:cNvPicPr/>
            <p:nvPr/>
          </p:nvPicPr>
          <p:blipFill>
            <a:blip r:embed="rId2"/>
            <a:stretch/>
          </p:blipFill>
          <p:spPr>
            <a:xfrm>
              <a:off x="4886280" y="1857240"/>
              <a:ext cx="5281200" cy="1395000"/>
            </a:xfrm>
            <a:prstGeom prst="rect">
              <a:avLst/>
            </a:prstGeom>
            <a:ln>
              <a:noFill/>
            </a:ln>
          </p:spPr>
        </p:pic>
        <p:sp>
          <p:nvSpPr>
            <p:cNvPr id="152" name="CustomShape 3"/>
            <p:cNvSpPr/>
            <p:nvPr/>
          </p:nvSpPr>
          <p:spPr>
            <a:xfrm>
              <a:off x="0" y="2067480"/>
              <a:ext cx="14610960" cy="828360"/>
            </a:xfrm>
            <a:custGeom>
              <a:avLst/>
              <a:gdLst/>
              <a:ahLst/>
              <a:rect l="l" t="t" r="r" b="b"/>
              <a:pathLst>
                <a:path w="14611350" h="828675">
                  <a:moveTo>
                    <a:pt x="14610842" y="0"/>
                  </a:moveTo>
                  <a:lnTo>
                    <a:pt x="0" y="0"/>
                  </a:lnTo>
                  <a:lnTo>
                    <a:pt x="0" y="828446"/>
                  </a:lnTo>
                  <a:lnTo>
                    <a:pt x="14610842" y="828446"/>
                  </a:lnTo>
                  <a:lnTo>
                    <a:pt x="14610842" y="0"/>
                  </a:lnTo>
                  <a:close/>
                </a:path>
              </a:pathLst>
            </a:custGeom>
            <a:solidFill>
              <a:srgbClr val="0073ac"/>
            </a:solidFill>
            <a:ln>
              <a:noFill/>
            </a:ln>
          </p:spPr>
          <p:style>
            <a:lnRef idx="0"/>
            <a:fillRef idx="0"/>
            <a:effectRef idx="0"/>
            <a:fontRef idx="minor"/>
          </p:style>
        </p:sp>
      </p:grpSp>
      <p:sp>
        <p:nvSpPr>
          <p:cNvPr id="153" name="CustomShape 4"/>
          <p:cNvSpPr/>
          <p:nvPr/>
        </p:nvSpPr>
        <p:spPr>
          <a:xfrm>
            <a:off x="5301720" y="2022120"/>
            <a:ext cx="12185640" cy="744840"/>
          </a:xfrm>
          <a:prstGeom prst="rect">
            <a:avLst/>
          </a:prstGeom>
          <a:noFill/>
          <a:ln>
            <a:noFill/>
          </a:ln>
        </p:spPr>
        <p:style>
          <a:lnRef idx="0"/>
          <a:fillRef idx="0"/>
          <a:effectRef idx="0"/>
          <a:fontRef idx="minor"/>
        </p:style>
        <p:txBody>
          <a:bodyPr lIns="0" rIns="0" tIns="13320" bIns="0">
            <a:spAutoFit/>
          </a:bodyPr>
          <a:p>
            <a:pPr marL="12600">
              <a:lnSpc>
                <a:spcPct val="100000"/>
              </a:lnSpc>
              <a:spcBef>
                <a:spcPts val="105"/>
              </a:spcBef>
            </a:pPr>
            <a:r>
              <a:rPr b="0" lang="en-IN" sz="4800" spc="4" strike="noStrike">
                <a:solidFill>
                  <a:srgbClr val="ffffff"/>
                </a:solidFill>
                <a:latin typeface="Calibri"/>
              </a:rPr>
              <a:t>Weather</a:t>
            </a:r>
            <a:r>
              <a:rPr b="0" lang="en-IN" sz="4800" spc="-137" strike="noStrike">
                <a:solidFill>
                  <a:srgbClr val="ffffff"/>
                </a:solidFill>
                <a:latin typeface="Calibri"/>
              </a:rPr>
              <a:t> </a:t>
            </a:r>
            <a:r>
              <a:rPr b="0" lang="en-IN" sz="4800" spc="-7" strike="noStrike">
                <a:solidFill>
                  <a:srgbClr val="ffffff"/>
                </a:solidFill>
                <a:latin typeface="Calibri"/>
              </a:rPr>
              <a:t>Program</a:t>
            </a:r>
            <a:endParaRPr b="0" lang="en-IN" sz="4800" spc="-1" strike="noStrike">
              <a:latin typeface="Arial"/>
            </a:endParaRPr>
          </a:p>
        </p:txBody>
      </p:sp>
      <p:grpSp>
        <p:nvGrpSpPr>
          <p:cNvPr id="154" name="Group 5"/>
          <p:cNvGrpSpPr/>
          <p:nvPr/>
        </p:nvGrpSpPr>
        <p:grpSpPr>
          <a:xfrm>
            <a:off x="14154120" y="2038320"/>
            <a:ext cx="966600" cy="937800"/>
            <a:chOff x="14154120" y="2038320"/>
            <a:chExt cx="966600" cy="937800"/>
          </a:xfrm>
        </p:grpSpPr>
        <p:pic>
          <p:nvPicPr>
            <p:cNvPr id="155" name="object 9" descr=""/>
            <p:cNvPicPr/>
            <p:nvPr/>
          </p:nvPicPr>
          <p:blipFill>
            <a:blip r:embed="rId3"/>
            <a:stretch/>
          </p:blipFill>
          <p:spPr>
            <a:xfrm>
              <a:off x="14154120" y="2038320"/>
              <a:ext cx="966600" cy="937800"/>
            </a:xfrm>
            <a:prstGeom prst="rect">
              <a:avLst/>
            </a:prstGeom>
            <a:ln>
              <a:noFill/>
            </a:ln>
          </p:spPr>
        </p:pic>
        <p:sp>
          <p:nvSpPr>
            <p:cNvPr id="156" name="CustomShape 6"/>
            <p:cNvSpPr/>
            <p:nvPr/>
          </p:nvSpPr>
          <p:spPr>
            <a:xfrm>
              <a:off x="14211360" y="2067480"/>
              <a:ext cx="856800" cy="828360"/>
            </a:xfrm>
            <a:custGeom>
              <a:avLst/>
              <a:gdLst/>
              <a:ahLst/>
              <a:rect l="l" t="t" r="r" b="b"/>
              <a:pathLst>
                <a:path w="857250" h="828675">
                  <a:moveTo>
                    <a:pt x="428371" y="0"/>
                  </a:moveTo>
                  <a:lnTo>
                    <a:pt x="342011" y="8509"/>
                  </a:lnTo>
                  <a:lnTo>
                    <a:pt x="261619" y="32639"/>
                  </a:lnTo>
                  <a:lnTo>
                    <a:pt x="188848" y="70866"/>
                  </a:lnTo>
                  <a:lnTo>
                    <a:pt x="125476" y="121412"/>
                  </a:lnTo>
                  <a:lnTo>
                    <a:pt x="73151" y="182625"/>
                  </a:lnTo>
                  <a:lnTo>
                    <a:pt x="33655" y="252984"/>
                  </a:lnTo>
                  <a:lnTo>
                    <a:pt x="8763" y="330835"/>
                  </a:lnTo>
                  <a:lnTo>
                    <a:pt x="0" y="414274"/>
                  </a:lnTo>
                  <a:lnTo>
                    <a:pt x="8763" y="497713"/>
                  </a:lnTo>
                  <a:lnTo>
                    <a:pt x="33655" y="575564"/>
                  </a:lnTo>
                  <a:lnTo>
                    <a:pt x="73151" y="645922"/>
                  </a:lnTo>
                  <a:lnTo>
                    <a:pt x="125476" y="707136"/>
                  </a:lnTo>
                  <a:lnTo>
                    <a:pt x="188848" y="757809"/>
                  </a:lnTo>
                  <a:lnTo>
                    <a:pt x="261619" y="795909"/>
                  </a:lnTo>
                  <a:lnTo>
                    <a:pt x="342011" y="820039"/>
                  </a:lnTo>
                  <a:lnTo>
                    <a:pt x="428371" y="828548"/>
                  </a:lnTo>
                  <a:lnTo>
                    <a:pt x="514730" y="820039"/>
                  </a:lnTo>
                  <a:lnTo>
                    <a:pt x="595121" y="795909"/>
                  </a:lnTo>
                  <a:lnTo>
                    <a:pt x="667892" y="757809"/>
                  </a:lnTo>
                  <a:lnTo>
                    <a:pt x="731392" y="707136"/>
                  </a:lnTo>
                  <a:lnTo>
                    <a:pt x="783717" y="645922"/>
                  </a:lnTo>
                  <a:lnTo>
                    <a:pt x="823213" y="575564"/>
                  </a:lnTo>
                  <a:lnTo>
                    <a:pt x="848105" y="497713"/>
                  </a:lnTo>
                  <a:lnTo>
                    <a:pt x="856869" y="414274"/>
                  </a:lnTo>
                  <a:lnTo>
                    <a:pt x="848105" y="330835"/>
                  </a:lnTo>
                  <a:lnTo>
                    <a:pt x="823213" y="252984"/>
                  </a:lnTo>
                  <a:lnTo>
                    <a:pt x="783717" y="182625"/>
                  </a:lnTo>
                  <a:lnTo>
                    <a:pt x="731392" y="121412"/>
                  </a:lnTo>
                  <a:lnTo>
                    <a:pt x="667892" y="70866"/>
                  </a:lnTo>
                  <a:lnTo>
                    <a:pt x="595121" y="32639"/>
                  </a:lnTo>
                  <a:lnTo>
                    <a:pt x="514730" y="8509"/>
                  </a:lnTo>
                  <a:lnTo>
                    <a:pt x="428371" y="0"/>
                  </a:lnTo>
                  <a:close/>
                </a:path>
              </a:pathLst>
            </a:custGeom>
            <a:solidFill>
              <a:srgbClr val="0073ac"/>
            </a:solidFill>
            <a:ln>
              <a:noFill/>
            </a:ln>
          </p:spPr>
          <p:style>
            <a:lnRef idx="0"/>
            <a:fillRef idx="0"/>
            <a:effectRef idx="0"/>
            <a:fontRef idx="minor"/>
          </p:style>
        </p:sp>
      </p:grpSp>
      <p:sp>
        <p:nvSpPr>
          <p:cNvPr id="157" name="TextShape 7"/>
          <p:cNvSpPr txBox="1"/>
          <p:nvPr/>
        </p:nvSpPr>
        <p:spPr>
          <a:xfrm>
            <a:off x="102600" y="722880"/>
            <a:ext cx="10224360" cy="1803240"/>
          </a:xfrm>
          <a:prstGeom prst="rect">
            <a:avLst/>
          </a:prstGeom>
          <a:noFill/>
          <a:ln>
            <a:noFill/>
          </a:ln>
        </p:spPr>
        <p:txBody>
          <a:bodyPr lIns="0" rIns="0" tIns="16560" bIns="0">
            <a:spAutoFit/>
          </a:bodyPr>
          <a:p>
            <a:pPr marL="12600">
              <a:lnSpc>
                <a:spcPct val="100000"/>
              </a:lnSpc>
              <a:spcBef>
                <a:spcPts val="130"/>
              </a:spcBef>
            </a:pPr>
            <a:r>
              <a:rPr b="1" lang="en-US" sz="3950" spc="4" strike="noStrike">
                <a:solidFill>
                  <a:srgbClr val="000000"/>
                </a:solidFill>
                <a:latin typeface="Times New Roman"/>
              </a:rPr>
              <a:t>Meerut</a:t>
            </a:r>
            <a:r>
              <a:rPr b="1" lang="en-US" sz="3950" spc="69" strike="noStrike">
                <a:solidFill>
                  <a:srgbClr val="000000"/>
                </a:solidFill>
                <a:latin typeface="Times New Roman"/>
              </a:rPr>
              <a:t> </a:t>
            </a:r>
            <a:r>
              <a:rPr b="1" lang="en-US" sz="3950" spc="-7" strike="noStrike">
                <a:solidFill>
                  <a:srgbClr val="000000"/>
                </a:solidFill>
                <a:latin typeface="Times New Roman"/>
              </a:rPr>
              <a:t>Institute</a:t>
            </a:r>
            <a:r>
              <a:rPr b="1" lang="en-US" sz="3950" spc="219" strike="noStrike">
                <a:solidFill>
                  <a:srgbClr val="000000"/>
                </a:solidFill>
                <a:latin typeface="Times New Roman"/>
              </a:rPr>
              <a:t> </a:t>
            </a:r>
            <a:r>
              <a:rPr b="1" lang="en-US" sz="3950" spc="4" strike="noStrike">
                <a:solidFill>
                  <a:srgbClr val="ff0000"/>
                </a:solidFill>
                <a:latin typeface="Times New Roman"/>
              </a:rPr>
              <a:t>Of</a:t>
            </a:r>
            <a:r>
              <a:rPr b="1" lang="en-US" sz="3950" spc="77" strike="noStrike">
                <a:solidFill>
                  <a:srgbClr val="ff0000"/>
                </a:solidFill>
                <a:latin typeface="Times New Roman"/>
              </a:rPr>
              <a:t> </a:t>
            </a:r>
            <a:r>
              <a:rPr b="1" lang="en-US" sz="3950" spc="-12" strike="noStrike">
                <a:solidFill>
                  <a:srgbClr val="ff0000"/>
                </a:solidFill>
                <a:latin typeface="Times New Roman"/>
              </a:rPr>
              <a:t>Engineering</a:t>
            </a:r>
            <a:r>
              <a:rPr b="1" lang="en-US" sz="3950" spc="338" strike="noStrike">
                <a:solidFill>
                  <a:srgbClr val="ff0000"/>
                </a:solidFill>
                <a:latin typeface="Times New Roman"/>
              </a:rPr>
              <a:t> </a:t>
            </a:r>
            <a:r>
              <a:rPr b="1" lang="en-US" sz="3950" spc="24" strike="noStrike">
                <a:solidFill>
                  <a:srgbClr val="000000"/>
                </a:solidFill>
                <a:latin typeface="Times New Roman"/>
              </a:rPr>
              <a:t>&amp;</a:t>
            </a:r>
            <a:r>
              <a:rPr b="1" lang="en-US" sz="3950" spc="43" strike="noStrike">
                <a:solidFill>
                  <a:srgbClr val="000000"/>
                </a:solidFill>
                <a:latin typeface="Times New Roman"/>
              </a:rPr>
              <a:t> </a:t>
            </a:r>
            <a:r>
              <a:rPr b="1" lang="en-US" sz="3950" spc="-12" strike="noStrike">
                <a:solidFill>
                  <a:srgbClr val="000000"/>
                </a:solidFill>
                <a:latin typeface="Times New Roman"/>
              </a:rPr>
              <a:t>Technology</a:t>
            </a:r>
            <a:endParaRPr b="0" lang="en-US" sz="3950" spc="-1" strike="noStrike">
              <a:solidFill>
                <a:srgbClr val="000000"/>
              </a:solidFill>
              <a:latin typeface="Calibri"/>
            </a:endParaRPr>
          </a:p>
        </p:txBody>
      </p:sp>
      <p:grpSp>
        <p:nvGrpSpPr>
          <p:cNvPr id="158" name="Group 8"/>
          <p:cNvGrpSpPr/>
          <p:nvPr/>
        </p:nvGrpSpPr>
        <p:grpSpPr>
          <a:xfrm>
            <a:off x="0" y="4057560"/>
            <a:ext cx="3709800" cy="1071360"/>
            <a:chOff x="0" y="4057560"/>
            <a:chExt cx="3709800" cy="1071360"/>
          </a:xfrm>
        </p:grpSpPr>
        <p:pic>
          <p:nvPicPr>
            <p:cNvPr id="159" name="object 13" descr=""/>
            <p:cNvPicPr/>
            <p:nvPr/>
          </p:nvPicPr>
          <p:blipFill>
            <a:blip r:embed="rId4"/>
            <a:stretch/>
          </p:blipFill>
          <p:spPr>
            <a:xfrm>
              <a:off x="0" y="4190760"/>
              <a:ext cx="3709800" cy="775800"/>
            </a:xfrm>
            <a:prstGeom prst="rect">
              <a:avLst/>
            </a:prstGeom>
            <a:ln>
              <a:noFill/>
            </a:ln>
          </p:spPr>
        </p:pic>
        <p:pic>
          <p:nvPicPr>
            <p:cNvPr id="160" name="object 14" descr=""/>
            <p:cNvPicPr/>
            <p:nvPr/>
          </p:nvPicPr>
          <p:blipFill>
            <a:blip r:embed="rId5"/>
            <a:stretch/>
          </p:blipFill>
          <p:spPr>
            <a:xfrm>
              <a:off x="561960" y="4057560"/>
              <a:ext cx="3099960" cy="1071360"/>
            </a:xfrm>
            <a:prstGeom prst="rect">
              <a:avLst/>
            </a:prstGeom>
            <a:ln>
              <a:noFill/>
            </a:ln>
          </p:spPr>
        </p:pic>
        <p:sp>
          <p:nvSpPr>
            <p:cNvPr id="161" name="CustomShape 9"/>
            <p:cNvSpPr/>
            <p:nvPr/>
          </p:nvSpPr>
          <p:spPr>
            <a:xfrm>
              <a:off x="0" y="4220640"/>
              <a:ext cx="3657240" cy="666360"/>
            </a:xfrm>
            <a:custGeom>
              <a:avLst/>
              <a:gdLst/>
              <a:ahLst/>
              <a:rect l="l" t="t" r="r" b="b"/>
              <a:pathLst>
                <a:path w="3657600" h="666750">
                  <a:moveTo>
                    <a:pt x="3657473" y="0"/>
                  </a:moveTo>
                  <a:lnTo>
                    <a:pt x="0" y="0"/>
                  </a:lnTo>
                  <a:lnTo>
                    <a:pt x="0" y="666559"/>
                  </a:lnTo>
                  <a:lnTo>
                    <a:pt x="3657473" y="666559"/>
                  </a:lnTo>
                  <a:lnTo>
                    <a:pt x="3657473" y="0"/>
                  </a:lnTo>
                  <a:close/>
                </a:path>
              </a:pathLst>
            </a:custGeom>
            <a:solidFill>
              <a:srgbClr val="c55a11"/>
            </a:solidFill>
            <a:ln>
              <a:noFill/>
            </a:ln>
          </p:spPr>
          <p:style>
            <a:lnRef idx="0"/>
            <a:fillRef idx="0"/>
            <a:effectRef idx="0"/>
            <a:fontRef idx="minor"/>
          </p:style>
        </p:sp>
      </p:grpSp>
      <p:sp>
        <p:nvSpPr>
          <p:cNvPr id="162" name="CustomShape 10"/>
          <p:cNvSpPr/>
          <p:nvPr/>
        </p:nvSpPr>
        <p:spPr>
          <a:xfrm>
            <a:off x="417960" y="4250160"/>
            <a:ext cx="4467960" cy="562320"/>
          </a:xfrm>
          <a:prstGeom prst="rect">
            <a:avLst/>
          </a:prstGeom>
          <a:noFill/>
          <a:ln>
            <a:noFill/>
          </a:ln>
        </p:spPr>
        <p:style>
          <a:lnRef idx="0"/>
          <a:fillRef idx="0"/>
          <a:effectRef idx="0"/>
          <a:fontRef idx="minor"/>
        </p:style>
        <p:txBody>
          <a:bodyPr lIns="0" rIns="0" tIns="13320" bIns="0">
            <a:spAutoFit/>
          </a:bodyPr>
          <a:p>
            <a:pPr marL="12600">
              <a:lnSpc>
                <a:spcPct val="100000"/>
              </a:lnSpc>
              <a:spcBef>
                <a:spcPts val="105"/>
              </a:spcBef>
            </a:pPr>
            <a:r>
              <a:rPr b="0" lang="en-IN" sz="3600" spc="-1" strike="noStrike">
                <a:solidFill>
                  <a:srgbClr val="ffffff"/>
                </a:solidFill>
                <a:latin typeface="Calibri"/>
              </a:rPr>
              <a:t>Presented</a:t>
            </a:r>
            <a:r>
              <a:rPr b="0" lang="en-IN" sz="3600" spc="-140" strike="noStrike">
                <a:solidFill>
                  <a:srgbClr val="ffffff"/>
                </a:solidFill>
                <a:latin typeface="Calibri"/>
              </a:rPr>
              <a:t> </a:t>
            </a:r>
            <a:r>
              <a:rPr b="0" lang="en-IN" sz="3600" spc="-12" strike="noStrike">
                <a:solidFill>
                  <a:srgbClr val="ffffff"/>
                </a:solidFill>
                <a:latin typeface="Calibri"/>
              </a:rPr>
              <a:t>by</a:t>
            </a:r>
            <a:endParaRPr b="0" lang="en-IN" sz="3600" spc="-1" strike="noStrike">
              <a:latin typeface="Arial"/>
            </a:endParaRPr>
          </a:p>
        </p:txBody>
      </p:sp>
      <p:grpSp>
        <p:nvGrpSpPr>
          <p:cNvPr id="163" name="Group 11"/>
          <p:cNvGrpSpPr/>
          <p:nvPr/>
        </p:nvGrpSpPr>
        <p:grpSpPr>
          <a:xfrm>
            <a:off x="3267000" y="4190760"/>
            <a:ext cx="899640" cy="775800"/>
            <a:chOff x="3267000" y="4190760"/>
            <a:chExt cx="899640" cy="775800"/>
          </a:xfrm>
        </p:grpSpPr>
        <p:pic>
          <p:nvPicPr>
            <p:cNvPr id="164" name="object 18" descr=""/>
            <p:cNvPicPr/>
            <p:nvPr/>
          </p:nvPicPr>
          <p:blipFill>
            <a:blip r:embed="rId6"/>
            <a:stretch/>
          </p:blipFill>
          <p:spPr>
            <a:xfrm>
              <a:off x="3267000" y="4190760"/>
              <a:ext cx="899640" cy="775800"/>
            </a:xfrm>
            <a:prstGeom prst="rect">
              <a:avLst/>
            </a:prstGeom>
            <a:ln>
              <a:noFill/>
            </a:ln>
          </p:spPr>
        </p:pic>
        <p:sp>
          <p:nvSpPr>
            <p:cNvPr id="165" name="CustomShape 12"/>
            <p:cNvSpPr/>
            <p:nvPr/>
          </p:nvSpPr>
          <p:spPr>
            <a:xfrm>
              <a:off x="3324240" y="4220640"/>
              <a:ext cx="790200" cy="666360"/>
            </a:xfrm>
            <a:custGeom>
              <a:avLst/>
              <a:gdLst/>
              <a:ahLst/>
              <a:rect l="l" t="t" r="r" b="b"/>
              <a:pathLst>
                <a:path w="790575" h="666750">
                  <a:moveTo>
                    <a:pt x="395097" y="0"/>
                  </a:moveTo>
                  <a:lnTo>
                    <a:pt x="315467" y="6731"/>
                  </a:lnTo>
                  <a:lnTo>
                    <a:pt x="241300" y="26162"/>
                  </a:lnTo>
                  <a:lnTo>
                    <a:pt x="174244" y="56896"/>
                  </a:lnTo>
                  <a:lnTo>
                    <a:pt x="115697" y="97662"/>
                  </a:lnTo>
                  <a:lnTo>
                    <a:pt x="67437" y="146938"/>
                  </a:lnTo>
                  <a:lnTo>
                    <a:pt x="30987" y="203581"/>
                  </a:lnTo>
                  <a:lnTo>
                    <a:pt x="8000" y="266064"/>
                  </a:lnTo>
                  <a:lnTo>
                    <a:pt x="0" y="333248"/>
                  </a:lnTo>
                  <a:lnTo>
                    <a:pt x="8000" y="400431"/>
                  </a:lnTo>
                  <a:lnTo>
                    <a:pt x="30987" y="463041"/>
                  </a:lnTo>
                  <a:lnTo>
                    <a:pt x="67437" y="519684"/>
                  </a:lnTo>
                  <a:lnTo>
                    <a:pt x="115697" y="568960"/>
                  </a:lnTo>
                  <a:lnTo>
                    <a:pt x="174244" y="609600"/>
                  </a:lnTo>
                  <a:lnTo>
                    <a:pt x="241300" y="640334"/>
                  </a:lnTo>
                  <a:lnTo>
                    <a:pt x="315467" y="659764"/>
                  </a:lnTo>
                  <a:lnTo>
                    <a:pt x="395097" y="666623"/>
                  </a:lnTo>
                  <a:lnTo>
                    <a:pt x="474725" y="659764"/>
                  </a:lnTo>
                  <a:lnTo>
                    <a:pt x="548894" y="640334"/>
                  </a:lnTo>
                  <a:lnTo>
                    <a:pt x="615950" y="609600"/>
                  </a:lnTo>
                  <a:lnTo>
                    <a:pt x="674497" y="568960"/>
                  </a:lnTo>
                  <a:lnTo>
                    <a:pt x="722757" y="519684"/>
                  </a:lnTo>
                  <a:lnTo>
                    <a:pt x="759078" y="463041"/>
                  </a:lnTo>
                  <a:lnTo>
                    <a:pt x="782192" y="400431"/>
                  </a:lnTo>
                  <a:lnTo>
                    <a:pt x="790194" y="333248"/>
                  </a:lnTo>
                  <a:lnTo>
                    <a:pt x="782192" y="266064"/>
                  </a:lnTo>
                  <a:lnTo>
                    <a:pt x="759078" y="203581"/>
                  </a:lnTo>
                  <a:lnTo>
                    <a:pt x="722757" y="146938"/>
                  </a:lnTo>
                  <a:lnTo>
                    <a:pt x="674497" y="97662"/>
                  </a:lnTo>
                  <a:lnTo>
                    <a:pt x="615950" y="56896"/>
                  </a:lnTo>
                  <a:lnTo>
                    <a:pt x="548894" y="26162"/>
                  </a:lnTo>
                  <a:lnTo>
                    <a:pt x="474725" y="6731"/>
                  </a:lnTo>
                  <a:lnTo>
                    <a:pt x="395097" y="0"/>
                  </a:lnTo>
                  <a:close/>
                </a:path>
              </a:pathLst>
            </a:custGeom>
            <a:solidFill>
              <a:srgbClr val="c55a11"/>
            </a:solidFill>
            <a:ln>
              <a:noFill/>
            </a:ln>
          </p:spPr>
          <p:style>
            <a:lnRef idx="0"/>
            <a:fillRef idx="0"/>
            <a:effectRef idx="0"/>
            <a:fontRef idx="minor"/>
          </p:style>
        </p:sp>
      </p:grpSp>
      <p:grpSp>
        <p:nvGrpSpPr>
          <p:cNvPr id="166" name="Group 13"/>
          <p:cNvGrpSpPr/>
          <p:nvPr/>
        </p:nvGrpSpPr>
        <p:grpSpPr>
          <a:xfrm>
            <a:off x="15459120" y="4076640"/>
            <a:ext cx="3552480" cy="1080720"/>
            <a:chOff x="15459120" y="4076640"/>
            <a:chExt cx="3552480" cy="1080720"/>
          </a:xfrm>
        </p:grpSpPr>
        <p:pic>
          <p:nvPicPr>
            <p:cNvPr id="167" name="object 21" descr=""/>
            <p:cNvPicPr/>
            <p:nvPr/>
          </p:nvPicPr>
          <p:blipFill>
            <a:blip r:embed="rId7"/>
            <a:stretch/>
          </p:blipFill>
          <p:spPr>
            <a:xfrm>
              <a:off x="15459120" y="4219560"/>
              <a:ext cx="3552480" cy="775800"/>
            </a:xfrm>
            <a:prstGeom prst="rect">
              <a:avLst/>
            </a:prstGeom>
            <a:ln>
              <a:noFill/>
            </a:ln>
          </p:spPr>
        </p:pic>
        <p:pic>
          <p:nvPicPr>
            <p:cNvPr id="168" name="object 22" descr=""/>
            <p:cNvPicPr/>
            <p:nvPr/>
          </p:nvPicPr>
          <p:blipFill>
            <a:blip r:embed="rId8"/>
            <a:stretch/>
          </p:blipFill>
          <p:spPr>
            <a:xfrm>
              <a:off x="16097400" y="4076640"/>
              <a:ext cx="2547720" cy="1080720"/>
            </a:xfrm>
            <a:prstGeom prst="rect">
              <a:avLst/>
            </a:prstGeom>
            <a:ln>
              <a:noFill/>
            </a:ln>
          </p:spPr>
        </p:pic>
        <p:sp>
          <p:nvSpPr>
            <p:cNvPr id="169" name="CustomShape 14"/>
            <p:cNvSpPr/>
            <p:nvPr/>
          </p:nvSpPr>
          <p:spPr>
            <a:xfrm>
              <a:off x="15516360" y="4249080"/>
              <a:ext cx="3495240" cy="666360"/>
            </a:xfrm>
            <a:custGeom>
              <a:avLst/>
              <a:gdLst/>
              <a:ahLst/>
              <a:rect l="l" t="t" r="r" b="b"/>
              <a:pathLst>
                <a:path w="3495675" h="666750">
                  <a:moveTo>
                    <a:pt x="0" y="666559"/>
                  </a:moveTo>
                  <a:lnTo>
                    <a:pt x="3495675" y="666559"/>
                  </a:lnTo>
                  <a:lnTo>
                    <a:pt x="3495675" y="0"/>
                  </a:lnTo>
                  <a:lnTo>
                    <a:pt x="0" y="0"/>
                  </a:lnTo>
                  <a:lnTo>
                    <a:pt x="0" y="666559"/>
                  </a:lnTo>
                  <a:close/>
                </a:path>
              </a:pathLst>
            </a:custGeom>
            <a:solidFill>
              <a:srgbClr val="c55a11"/>
            </a:solidFill>
            <a:ln>
              <a:noFill/>
            </a:ln>
          </p:spPr>
          <p:style>
            <a:lnRef idx="0"/>
            <a:fillRef idx="0"/>
            <a:effectRef idx="0"/>
            <a:fontRef idx="minor"/>
          </p:style>
        </p:sp>
      </p:grpSp>
      <p:sp>
        <p:nvSpPr>
          <p:cNvPr id="170" name="CustomShape 15"/>
          <p:cNvSpPr/>
          <p:nvPr/>
        </p:nvSpPr>
        <p:spPr>
          <a:xfrm>
            <a:off x="16279200" y="4296240"/>
            <a:ext cx="3589560" cy="56160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n-IN" sz="3600" spc="-12" strike="noStrike">
                <a:solidFill>
                  <a:srgbClr val="ffffff"/>
                </a:solidFill>
                <a:latin typeface="Calibri"/>
              </a:rPr>
              <a:t>Guided</a:t>
            </a:r>
            <a:r>
              <a:rPr b="0" lang="en-IN" sz="3600" spc="-86" strike="noStrike">
                <a:solidFill>
                  <a:srgbClr val="ffffff"/>
                </a:solidFill>
                <a:latin typeface="Calibri"/>
              </a:rPr>
              <a:t> </a:t>
            </a:r>
            <a:r>
              <a:rPr b="0" lang="en-IN" sz="3600" spc="-7" strike="noStrike">
                <a:solidFill>
                  <a:srgbClr val="ffffff"/>
                </a:solidFill>
                <a:latin typeface="Calibri"/>
              </a:rPr>
              <a:t>by</a:t>
            </a:r>
            <a:endParaRPr b="0" lang="en-IN" sz="3600" spc="-1" strike="noStrike">
              <a:latin typeface="Arial"/>
            </a:endParaRPr>
          </a:p>
        </p:txBody>
      </p:sp>
      <p:grpSp>
        <p:nvGrpSpPr>
          <p:cNvPr id="171" name="Group 16"/>
          <p:cNvGrpSpPr/>
          <p:nvPr/>
        </p:nvGrpSpPr>
        <p:grpSpPr>
          <a:xfrm>
            <a:off x="15192360" y="4219560"/>
            <a:ext cx="747360" cy="775800"/>
            <a:chOff x="15192360" y="4219560"/>
            <a:chExt cx="747360" cy="775800"/>
          </a:xfrm>
        </p:grpSpPr>
        <p:pic>
          <p:nvPicPr>
            <p:cNvPr id="172" name="object 26" descr=""/>
            <p:cNvPicPr/>
            <p:nvPr/>
          </p:nvPicPr>
          <p:blipFill>
            <a:blip r:embed="rId9"/>
            <a:stretch/>
          </p:blipFill>
          <p:spPr>
            <a:xfrm>
              <a:off x="15192360" y="4219560"/>
              <a:ext cx="747360" cy="775800"/>
            </a:xfrm>
            <a:prstGeom prst="rect">
              <a:avLst/>
            </a:prstGeom>
            <a:ln>
              <a:noFill/>
            </a:ln>
          </p:spPr>
        </p:pic>
        <p:sp>
          <p:nvSpPr>
            <p:cNvPr id="173" name="CustomShape 17"/>
            <p:cNvSpPr/>
            <p:nvPr/>
          </p:nvSpPr>
          <p:spPr>
            <a:xfrm>
              <a:off x="15249600" y="4249080"/>
              <a:ext cx="637920" cy="666360"/>
            </a:xfrm>
            <a:custGeom>
              <a:avLst/>
              <a:gdLst/>
              <a:ahLst/>
              <a:rect l="l" t="t" r="r" b="b"/>
              <a:pathLst>
                <a:path w="638175" h="666750">
                  <a:moveTo>
                    <a:pt x="318896" y="0"/>
                  </a:moveTo>
                  <a:lnTo>
                    <a:pt x="254634" y="6731"/>
                  </a:lnTo>
                  <a:lnTo>
                    <a:pt x="194817" y="26162"/>
                  </a:lnTo>
                  <a:lnTo>
                    <a:pt x="140588" y="56896"/>
                  </a:lnTo>
                  <a:lnTo>
                    <a:pt x="93344" y="97662"/>
                  </a:lnTo>
                  <a:lnTo>
                    <a:pt x="54482" y="146938"/>
                  </a:lnTo>
                  <a:lnTo>
                    <a:pt x="25019" y="203581"/>
                  </a:lnTo>
                  <a:lnTo>
                    <a:pt x="6476" y="266064"/>
                  </a:lnTo>
                  <a:lnTo>
                    <a:pt x="0" y="333248"/>
                  </a:lnTo>
                  <a:lnTo>
                    <a:pt x="6476" y="400431"/>
                  </a:lnTo>
                  <a:lnTo>
                    <a:pt x="25019" y="463041"/>
                  </a:lnTo>
                  <a:lnTo>
                    <a:pt x="54482" y="519684"/>
                  </a:lnTo>
                  <a:lnTo>
                    <a:pt x="93344" y="568960"/>
                  </a:lnTo>
                  <a:lnTo>
                    <a:pt x="140588" y="609600"/>
                  </a:lnTo>
                  <a:lnTo>
                    <a:pt x="194817" y="640334"/>
                  </a:lnTo>
                  <a:lnTo>
                    <a:pt x="254634" y="659764"/>
                  </a:lnTo>
                  <a:lnTo>
                    <a:pt x="318896" y="666623"/>
                  </a:lnTo>
                  <a:lnTo>
                    <a:pt x="383159" y="659764"/>
                  </a:lnTo>
                  <a:lnTo>
                    <a:pt x="443103" y="640334"/>
                  </a:lnTo>
                  <a:lnTo>
                    <a:pt x="497205" y="609600"/>
                  </a:lnTo>
                  <a:lnTo>
                    <a:pt x="544448" y="568960"/>
                  </a:lnTo>
                  <a:lnTo>
                    <a:pt x="583438" y="519684"/>
                  </a:lnTo>
                  <a:lnTo>
                    <a:pt x="612775" y="463041"/>
                  </a:lnTo>
                  <a:lnTo>
                    <a:pt x="631317" y="400431"/>
                  </a:lnTo>
                  <a:lnTo>
                    <a:pt x="637921" y="333248"/>
                  </a:lnTo>
                  <a:lnTo>
                    <a:pt x="631317" y="266064"/>
                  </a:lnTo>
                  <a:lnTo>
                    <a:pt x="612775" y="203581"/>
                  </a:lnTo>
                  <a:lnTo>
                    <a:pt x="583438" y="146938"/>
                  </a:lnTo>
                  <a:lnTo>
                    <a:pt x="544448" y="97662"/>
                  </a:lnTo>
                  <a:lnTo>
                    <a:pt x="497205" y="56896"/>
                  </a:lnTo>
                  <a:lnTo>
                    <a:pt x="443103" y="26162"/>
                  </a:lnTo>
                  <a:lnTo>
                    <a:pt x="383159" y="6731"/>
                  </a:lnTo>
                  <a:lnTo>
                    <a:pt x="318896" y="0"/>
                  </a:lnTo>
                  <a:close/>
                </a:path>
              </a:pathLst>
            </a:custGeom>
            <a:solidFill>
              <a:srgbClr val="c55a11"/>
            </a:solidFill>
            <a:ln>
              <a:noFill/>
            </a:ln>
          </p:spPr>
          <p:style>
            <a:lnRef idx="0"/>
            <a:fillRef idx="0"/>
            <a:effectRef idx="0"/>
            <a:fontRef idx="minor"/>
          </p:style>
        </p:sp>
      </p:grpSp>
      <p:sp>
        <p:nvSpPr>
          <p:cNvPr id="174" name="CustomShape 18"/>
          <p:cNvSpPr/>
          <p:nvPr/>
        </p:nvSpPr>
        <p:spPr>
          <a:xfrm>
            <a:off x="15665400" y="5153760"/>
            <a:ext cx="2690280" cy="435240"/>
          </a:xfrm>
          <a:prstGeom prst="rect">
            <a:avLst/>
          </a:prstGeom>
          <a:noFill/>
          <a:ln>
            <a:noFill/>
          </a:ln>
        </p:spPr>
        <p:style>
          <a:lnRef idx="0"/>
          <a:fillRef idx="0"/>
          <a:effectRef idx="0"/>
          <a:fontRef idx="minor"/>
        </p:style>
        <p:txBody>
          <a:bodyPr lIns="0" rIns="0" tIns="15840" bIns="0">
            <a:spAutoFit/>
          </a:bodyPr>
          <a:p>
            <a:pPr marL="12600">
              <a:lnSpc>
                <a:spcPct val="100000"/>
              </a:lnSpc>
              <a:spcBef>
                <a:spcPts val="125"/>
              </a:spcBef>
            </a:pPr>
            <a:r>
              <a:rPr b="0" lang="en-IN" sz="2750" spc="-12" strike="noStrike">
                <a:solidFill>
                  <a:srgbClr val="000000"/>
                </a:solidFill>
                <a:latin typeface="Calibri"/>
              </a:rPr>
              <a:t>Anchal</a:t>
            </a:r>
            <a:r>
              <a:rPr b="0" lang="en-IN" sz="2750" spc="123" strike="noStrike">
                <a:solidFill>
                  <a:srgbClr val="000000"/>
                </a:solidFill>
                <a:latin typeface="Times New Roman"/>
              </a:rPr>
              <a:t> </a:t>
            </a:r>
            <a:r>
              <a:rPr b="0" lang="en-IN" sz="2750" spc="9" strike="noStrike">
                <a:solidFill>
                  <a:srgbClr val="000000"/>
                </a:solidFill>
                <a:latin typeface="Times New Roman"/>
              </a:rPr>
              <a:t>Chaudhary</a:t>
            </a:r>
            <a:endParaRPr b="0" lang="en-IN" sz="2750" spc="-1" strike="noStrike">
              <a:latin typeface="Arial"/>
            </a:endParaRPr>
          </a:p>
        </p:txBody>
      </p:sp>
      <p:sp>
        <p:nvSpPr>
          <p:cNvPr id="175" name="CustomShape 19"/>
          <p:cNvSpPr/>
          <p:nvPr/>
        </p:nvSpPr>
        <p:spPr>
          <a:xfrm>
            <a:off x="6130080" y="6674400"/>
            <a:ext cx="5814360" cy="2458440"/>
          </a:xfrm>
          <a:prstGeom prst="rect">
            <a:avLst/>
          </a:prstGeom>
          <a:noFill/>
          <a:ln>
            <a:noFill/>
          </a:ln>
        </p:spPr>
        <p:style>
          <a:lnRef idx="0"/>
          <a:fillRef idx="0"/>
          <a:effectRef idx="0"/>
          <a:fontRef idx="minor"/>
        </p:style>
        <p:txBody>
          <a:bodyPr lIns="0" rIns="0" tIns="33120" bIns="0">
            <a:spAutoFit/>
          </a:bodyPr>
          <a:p>
            <a:pPr marL="12600" algn="ctr">
              <a:lnSpc>
                <a:spcPts val="3830"/>
              </a:lnSpc>
              <a:spcBef>
                <a:spcPts val="261"/>
              </a:spcBef>
            </a:pPr>
            <a:r>
              <a:rPr b="0" lang="en-IN" sz="3200" spc="-12" strike="noStrike">
                <a:solidFill>
                  <a:srgbClr val="000000"/>
                </a:solidFill>
                <a:latin typeface="Times New Roman"/>
              </a:rPr>
              <a:t>Submitted</a:t>
            </a:r>
            <a:r>
              <a:rPr b="0" lang="en-IN" sz="3200" spc="63" strike="noStrike">
                <a:solidFill>
                  <a:srgbClr val="000000"/>
                </a:solidFill>
                <a:latin typeface="Times New Roman"/>
              </a:rPr>
              <a:t> </a:t>
            </a:r>
            <a:r>
              <a:rPr b="0" lang="en-IN" sz="3200" spc="-41" strike="noStrike">
                <a:solidFill>
                  <a:srgbClr val="000000"/>
                </a:solidFill>
                <a:latin typeface="Times New Roman"/>
              </a:rPr>
              <a:t>for</a:t>
            </a:r>
            <a:r>
              <a:rPr b="0" lang="en-IN" sz="3200" spc="72" strike="noStrike">
                <a:solidFill>
                  <a:srgbClr val="000000"/>
                </a:solidFill>
                <a:latin typeface="Times New Roman"/>
              </a:rPr>
              <a:t> </a:t>
            </a:r>
            <a:r>
              <a:rPr b="0" lang="en-IN" sz="3200" spc="-7" strike="noStrike">
                <a:solidFill>
                  <a:srgbClr val="000000"/>
                </a:solidFill>
                <a:latin typeface="Times New Roman"/>
              </a:rPr>
              <a:t>the</a:t>
            </a:r>
            <a:r>
              <a:rPr b="0" lang="en-IN" sz="3200" spc="18" strike="noStrike">
                <a:solidFill>
                  <a:srgbClr val="000000"/>
                </a:solidFill>
                <a:latin typeface="Times New Roman"/>
              </a:rPr>
              <a:t> </a:t>
            </a:r>
            <a:r>
              <a:rPr b="0" lang="en-IN" sz="3200" spc="9" strike="noStrike">
                <a:solidFill>
                  <a:srgbClr val="000000"/>
                </a:solidFill>
                <a:latin typeface="Times New Roman"/>
              </a:rPr>
              <a:t>partial</a:t>
            </a:r>
            <a:r>
              <a:rPr b="0" lang="en-IN" sz="3200" spc="-46" strike="noStrike">
                <a:solidFill>
                  <a:srgbClr val="000000"/>
                </a:solidFill>
                <a:latin typeface="Times New Roman"/>
              </a:rPr>
              <a:t> </a:t>
            </a:r>
            <a:r>
              <a:rPr b="0" lang="en-IN" sz="3200" spc="-35" strike="noStrike">
                <a:solidFill>
                  <a:srgbClr val="000000"/>
                </a:solidFill>
                <a:latin typeface="Times New Roman"/>
              </a:rPr>
              <a:t>fulfillment </a:t>
            </a:r>
            <a:r>
              <a:rPr b="0" lang="en-IN" sz="3200" spc="-786" strike="noStrike">
                <a:solidFill>
                  <a:srgbClr val="000000"/>
                </a:solidFill>
                <a:latin typeface="Times New Roman"/>
              </a:rPr>
              <a:t> </a:t>
            </a:r>
            <a:r>
              <a:rPr b="0" lang="en-IN" sz="3200" spc="-32" strike="noStrike">
                <a:solidFill>
                  <a:srgbClr val="000000"/>
                </a:solidFill>
                <a:latin typeface="Times New Roman"/>
              </a:rPr>
              <a:t>of</a:t>
            </a:r>
            <a:endParaRPr b="0" lang="en-IN" sz="3200" spc="-1" strike="noStrike">
              <a:latin typeface="Arial"/>
            </a:endParaRPr>
          </a:p>
          <a:p>
            <a:pPr marL="151200" algn="ctr">
              <a:lnSpc>
                <a:spcPts val="3770"/>
              </a:lnSpc>
            </a:pPr>
            <a:r>
              <a:rPr b="1" lang="en-IN" sz="3200" spc="24" strike="noStrike">
                <a:solidFill>
                  <a:srgbClr val="000000"/>
                </a:solidFill>
                <a:latin typeface="Times New Roman"/>
              </a:rPr>
              <a:t>BTECH</a:t>
            </a:r>
            <a:endParaRPr b="0" lang="en-IN" sz="3200" spc="-1" strike="noStrike">
              <a:latin typeface="Arial"/>
            </a:endParaRPr>
          </a:p>
          <a:p>
            <a:pPr marL="39240" algn="ctr">
              <a:lnSpc>
                <a:spcPts val="3830"/>
              </a:lnSpc>
            </a:pPr>
            <a:r>
              <a:rPr b="0" lang="en-IN" sz="3200" spc="9" strike="noStrike">
                <a:solidFill>
                  <a:srgbClr val="000000"/>
                </a:solidFill>
                <a:latin typeface="Times New Roman"/>
              </a:rPr>
              <a:t>in</a:t>
            </a:r>
            <a:endParaRPr b="0" lang="en-IN" sz="3200" spc="-1" strike="noStrike">
              <a:latin typeface="Arial"/>
            </a:endParaRPr>
          </a:p>
          <a:p>
            <a:pPr marL="135720" algn="ctr">
              <a:lnSpc>
                <a:spcPts val="3835"/>
              </a:lnSpc>
            </a:pPr>
            <a:r>
              <a:rPr b="1" lang="en-IN" sz="3200" spc="12" strike="noStrike">
                <a:solidFill>
                  <a:srgbClr val="000000"/>
                </a:solidFill>
                <a:latin typeface="Times New Roman"/>
              </a:rPr>
              <a:t>CSE</a:t>
            </a:r>
            <a:endParaRPr b="0" lang="en-IN" sz="3200" spc="-1" strike="noStrike">
              <a:latin typeface="Arial"/>
            </a:endParaRPr>
          </a:p>
        </p:txBody>
      </p:sp>
      <p:grpSp>
        <p:nvGrpSpPr>
          <p:cNvPr id="176" name="Group 20"/>
          <p:cNvGrpSpPr/>
          <p:nvPr/>
        </p:nvGrpSpPr>
        <p:grpSpPr>
          <a:xfrm>
            <a:off x="0" y="9543960"/>
            <a:ext cx="19011600" cy="1152000"/>
            <a:chOff x="0" y="9543960"/>
            <a:chExt cx="19011600" cy="1152000"/>
          </a:xfrm>
        </p:grpSpPr>
        <p:pic>
          <p:nvPicPr>
            <p:cNvPr id="177" name="object 31" descr=""/>
            <p:cNvPicPr/>
            <p:nvPr/>
          </p:nvPicPr>
          <p:blipFill>
            <a:blip r:embed="rId10"/>
            <a:stretch/>
          </p:blipFill>
          <p:spPr>
            <a:xfrm>
              <a:off x="0" y="9543960"/>
              <a:ext cx="15139800" cy="1152000"/>
            </a:xfrm>
            <a:prstGeom prst="rect">
              <a:avLst/>
            </a:prstGeom>
            <a:ln>
              <a:noFill/>
            </a:ln>
          </p:spPr>
        </p:pic>
        <p:sp>
          <p:nvSpPr>
            <p:cNvPr id="178" name="CustomShape 21"/>
            <p:cNvSpPr/>
            <p:nvPr/>
          </p:nvSpPr>
          <p:spPr>
            <a:xfrm>
              <a:off x="19080" y="9574560"/>
              <a:ext cx="15068160" cy="1104480"/>
            </a:xfrm>
            <a:custGeom>
              <a:avLst/>
              <a:gdLst/>
              <a:ahLst/>
              <a:rect l="l" t="t" r="r" b="b"/>
              <a:pathLst>
                <a:path w="15068550" h="1104900">
                  <a:moveTo>
                    <a:pt x="15068550" y="0"/>
                  </a:moveTo>
                  <a:lnTo>
                    <a:pt x="0" y="0"/>
                  </a:lnTo>
                  <a:lnTo>
                    <a:pt x="0" y="1104341"/>
                  </a:lnTo>
                  <a:lnTo>
                    <a:pt x="15068550" y="1104341"/>
                  </a:lnTo>
                  <a:lnTo>
                    <a:pt x="15068550" y="0"/>
                  </a:lnTo>
                  <a:close/>
                </a:path>
              </a:pathLst>
            </a:custGeom>
            <a:solidFill>
              <a:srgbClr val="fff1cc"/>
            </a:solidFill>
            <a:ln>
              <a:noFill/>
            </a:ln>
          </p:spPr>
          <p:style>
            <a:lnRef idx="0"/>
            <a:fillRef idx="0"/>
            <a:effectRef idx="0"/>
            <a:fontRef idx="minor"/>
          </p:style>
        </p:sp>
        <p:pic>
          <p:nvPicPr>
            <p:cNvPr id="179" name="object 33" descr=""/>
            <p:cNvPicPr/>
            <p:nvPr/>
          </p:nvPicPr>
          <p:blipFill>
            <a:blip r:embed="rId11"/>
            <a:stretch/>
          </p:blipFill>
          <p:spPr>
            <a:xfrm>
              <a:off x="17849880" y="9543960"/>
              <a:ext cx="1161720" cy="1152000"/>
            </a:xfrm>
            <a:prstGeom prst="rect">
              <a:avLst/>
            </a:prstGeom>
            <a:ln>
              <a:noFill/>
            </a:ln>
          </p:spPr>
        </p:pic>
        <p:sp>
          <p:nvSpPr>
            <p:cNvPr id="180" name="CustomShape 22"/>
            <p:cNvSpPr/>
            <p:nvPr/>
          </p:nvSpPr>
          <p:spPr>
            <a:xfrm>
              <a:off x="17907120" y="9574560"/>
              <a:ext cx="1104480" cy="1104480"/>
            </a:xfrm>
            <a:custGeom>
              <a:avLst/>
              <a:gdLst/>
              <a:ahLst/>
              <a:rect l="l" t="t" r="r" b="b"/>
              <a:pathLst>
                <a:path w="1104900" h="1104900">
                  <a:moveTo>
                    <a:pt x="0" y="1104341"/>
                  </a:moveTo>
                  <a:lnTo>
                    <a:pt x="1104898" y="1104341"/>
                  </a:lnTo>
                  <a:lnTo>
                    <a:pt x="1104898" y="0"/>
                  </a:lnTo>
                  <a:lnTo>
                    <a:pt x="0" y="0"/>
                  </a:lnTo>
                  <a:lnTo>
                    <a:pt x="0" y="1104341"/>
                  </a:lnTo>
                  <a:close/>
                </a:path>
              </a:pathLst>
            </a:custGeom>
            <a:solidFill>
              <a:srgbClr val="ff8200"/>
            </a:solidFill>
            <a:ln>
              <a:noFill/>
            </a:ln>
          </p:spPr>
          <p:style>
            <a:lnRef idx="0"/>
            <a:fillRef idx="0"/>
            <a:effectRef idx="0"/>
            <a:fontRef idx="minor"/>
          </p:style>
        </p:sp>
        <p:pic>
          <p:nvPicPr>
            <p:cNvPr id="181" name="object 35" descr=""/>
            <p:cNvPicPr/>
            <p:nvPr/>
          </p:nvPicPr>
          <p:blipFill>
            <a:blip r:embed="rId12"/>
            <a:stretch/>
          </p:blipFill>
          <p:spPr>
            <a:xfrm>
              <a:off x="15030360" y="9543960"/>
              <a:ext cx="2928600" cy="1152000"/>
            </a:xfrm>
            <a:prstGeom prst="rect">
              <a:avLst/>
            </a:prstGeom>
            <a:ln>
              <a:noFill/>
            </a:ln>
          </p:spPr>
        </p:pic>
        <p:sp>
          <p:nvSpPr>
            <p:cNvPr id="182" name="CustomShape 23"/>
            <p:cNvSpPr/>
            <p:nvPr/>
          </p:nvSpPr>
          <p:spPr>
            <a:xfrm>
              <a:off x="15087600" y="9574560"/>
              <a:ext cx="2819160" cy="1104480"/>
            </a:xfrm>
            <a:custGeom>
              <a:avLst/>
              <a:gdLst/>
              <a:ahLst/>
              <a:rect l="l" t="t" r="r" b="b"/>
              <a:pathLst>
                <a:path w="2819400" h="1104900">
                  <a:moveTo>
                    <a:pt x="2819019" y="0"/>
                  </a:moveTo>
                  <a:lnTo>
                    <a:pt x="0" y="0"/>
                  </a:lnTo>
                  <a:lnTo>
                    <a:pt x="0" y="1104341"/>
                  </a:lnTo>
                  <a:lnTo>
                    <a:pt x="2819019" y="1104341"/>
                  </a:lnTo>
                  <a:lnTo>
                    <a:pt x="2819019" y="0"/>
                  </a:lnTo>
                  <a:close/>
                </a:path>
              </a:pathLst>
            </a:custGeom>
            <a:solidFill>
              <a:srgbClr val="fde499"/>
            </a:solidFill>
            <a:ln>
              <a:noFill/>
            </a:ln>
          </p:spPr>
          <p:style>
            <a:lnRef idx="0"/>
            <a:fillRef idx="0"/>
            <a:effectRef idx="0"/>
            <a:fontRef idx="minor"/>
          </p:style>
        </p:sp>
      </p:grpSp>
      <p:sp>
        <p:nvSpPr>
          <p:cNvPr id="183" name="CustomShape 24"/>
          <p:cNvSpPr/>
          <p:nvPr/>
        </p:nvSpPr>
        <p:spPr>
          <a:xfrm>
            <a:off x="15575040" y="9957240"/>
            <a:ext cx="1912320" cy="435240"/>
          </a:xfrm>
          <a:prstGeom prst="rect">
            <a:avLst/>
          </a:prstGeom>
          <a:noFill/>
          <a:ln>
            <a:noFill/>
          </a:ln>
        </p:spPr>
        <p:style>
          <a:lnRef idx="0"/>
          <a:fillRef idx="0"/>
          <a:effectRef idx="0"/>
          <a:fontRef idx="minor"/>
        </p:style>
        <p:txBody>
          <a:bodyPr lIns="0" rIns="0" tIns="15840" bIns="0">
            <a:spAutoFit/>
          </a:bodyPr>
          <a:p>
            <a:pPr marL="12600">
              <a:lnSpc>
                <a:spcPct val="100000"/>
              </a:lnSpc>
              <a:spcBef>
                <a:spcPts val="125"/>
              </a:spcBef>
            </a:pPr>
            <a:r>
              <a:rPr b="0" lang="en-IN" sz="2750" spc="12" strike="noStrike">
                <a:solidFill>
                  <a:srgbClr val="000000"/>
                </a:solidFill>
                <a:latin typeface="Times New Roman"/>
              </a:rPr>
              <a:t>JULY</a:t>
            </a:r>
            <a:r>
              <a:rPr b="0" lang="en-IN" sz="2750" spc="49" strike="noStrike">
                <a:solidFill>
                  <a:srgbClr val="000000"/>
                </a:solidFill>
                <a:latin typeface="Times New Roman"/>
              </a:rPr>
              <a:t> </a:t>
            </a:r>
            <a:r>
              <a:rPr b="0" lang="en-IN" sz="2750" spc="4" strike="noStrike">
                <a:solidFill>
                  <a:srgbClr val="000000"/>
                </a:solidFill>
                <a:latin typeface="Times New Roman"/>
              </a:rPr>
              <a:t>-</a:t>
            </a:r>
            <a:r>
              <a:rPr b="0" lang="en-IN" sz="2750" spc="-60" strike="noStrike">
                <a:solidFill>
                  <a:srgbClr val="000000"/>
                </a:solidFill>
                <a:latin typeface="Times New Roman"/>
              </a:rPr>
              <a:t> </a:t>
            </a:r>
            <a:r>
              <a:rPr b="0" lang="en-IN" sz="2750" spc="43" strike="noStrike">
                <a:solidFill>
                  <a:srgbClr val="000000"/>
                </a:solidFill>
                <a:latin typeface="Times New Roman"/>
              </a:rPr>
              <a:t>2023</a:t>
            </a:r>
            <a:endParaRPr b="0" lang="en-IN" sz="2750" spc="-1" strike="noStrike">
              <a:latin typeface="Arial"/>
            </a:endParaRPr>
          </a:p>
        </p:txBody>
      </p:sp>
      <p:sp>
        <p:nvSpPr>
          <p:cNvPr id="184" name="CustomShape 25"/>
          <p:cNvSpPr/>
          <p:nvPr/>
        </p:nvSpPr>
        <p:spPr>
          <a:xfrm>
            <a:off x="745200" y="9808920"/>
            <a:ext cx="6560280" cy="618480"/>
          </a:xfrm>
          <a:prstGeom prst="rect">
            <a:avLst/>
          </a:prstGeom>
          <a:noFill/>
          <a:ln>
            <a:noFill/>
          </a:ln>
        </p:spPr>
        <p:style>
          <a:lnRef idx="0"/>
          <a:fillRef idx="0"/>
          <a:effectRef idx="0"/>
          <a:fontRef idx="minor"/>
        </p:style>
        <p:txBody>
          <a:bodyPr lIns="0" rIns="0" tIns="16560" bIns="0">
            <a:spAutoFit/>
          </a:bodyPr>
          <a:p>
            <a:pPr marL="12600">
              <a:lnSpc>
                <a:spcPct val="100000"/>
              </a:lnSpc>
              <a:spcBef>
                <a:spcPts val="130"/>
              </a:spcBef>
            </a:pPr>
            <a:r>
              <a:rPr b="0" lang="en-IN" sz="3950" spc="12" strike="noStrike">
                <a:solidFill>
                  <a:srgbClr val="000000"/>
                </a:solidFill>
                <a:latin typeface="Times New Roman"/>
              </a:rPr>
              <a:t>Computer </a:t>
            </a:r>
            <a:r>
              <a:rPr b="0" lang="en-IN" sz="3950" spc="18" strike="noStrike">
                <a:solidFill>
                  <a:srgbClr val="000000"/>
                </a:solidFill>
                <a:latin typeface="Times New Roman"/>
              </a:rPr>
              <a:t>Science</a:t>
            </a:r>
            <a:endParaRPr b="0" lang="en-IN" sz="3950" spc="-1" strike="noStrike">
              <a:latin typeface="Arial"/>
            </a:endParaRPr>
          </a:p>
        </p:txBody>
      </p:sp>
      <p:sp>
        <p:nvSpPr>
          <p:cNvPr id="185" name="CustomShape 26"/>
          <p:cNvSpPr/>
          <p:nvPr/>
        </p:nvSpPr>
        <p:spPr>
          <a:xfrm>
            <a:off x="18386280" y="9833760"/>
            <a:ext cx="233280" cy="504360"/>
          </a:xfrm>
          <a:prstGeom prst="rect">
            <a:avLst/>
          </a:prstGeom>
          <a:noFill/>
          <a:ln>
            <a:noFill/>
          </a:ln>
        </p:spPr>
        <p:style>
          <a:lnRef idx="0"/>
          <a:fillRef idx="0"/>
          <a:effectRef idx="0"/>
          <a:fontRef idx="minor"/>
        </p:style>
        <p:txBody>
          <a:bodyPr lIns="0" rIns="0" tIns="16560" bIns="0">
            <a:spAutoFit/>
          </a:bodyPr>
          <a:p>
            <a:pPr marL="12600">
              <a:lnSpc>
                <a:spcPct val="100000"/>
              </a:lnSpc>
              <a:spcBef>
                <a:spcPts val="130"/>
              </a:spcBef>
            </a:pPr>
            <a:r>
              <a:rPr b="0" lang="en-IN" sz="3200" spc="12" strike="noStrike">
                <a:solidFill>
                  <a:srgbClr val="ffffff"/>
                </a:solidFill>
                <a:latin typeface="Calibri"/>
              </a:rPr>
              <a:t>1</a:t>
            </a:r>
            <a:endParaRPr b="0" lang="en-IN" sz="3200" spc="-1" strike="noStrike">
              <a:latin typeface="Arial"/>
            </a:endParaRPr>
          </a:p>
        </p:txBody>
      </p:sp>
      <p:pic>
        <p:nvPicPr>
          <p:cNvPr id="186" name="object 40" descr=""/>
          <p:cNvPicPr/>
          <p:nvPr/>
        </p:nvPicPr>
        <p:blipFill>
          <a:blip r:embed="rId13"/>
          <a:stretch/>
        </p:blipFill>
        <p:spPr>
          <a:xfrm>
            <a:off x="16211520" y="428400"/>
            <a:ext cx="2490480" cy="2395080"/>
          </a:xfrm>
          <a:prstGeom prst="rect">
            <a:avLst/>
          </a:prstGeom>
          <a:ln>
            <a:noFill/>
          </a:ln>
        </p:spPr>
      </p:pic>
      <p:pic>
        <p:nvPicPr>
          <p:cNvPr id="187" name="object 41" descr=""/>
          <p:cNvPicPr/>
          <p:nvPr/>
        </p:nvPicPr>
        <p:blipFill>
          <a:blip r:embed="rId14"/>
          <a:stretch/>
        </p:blipFill>
        <p:spPr>
          <a:xfrm>
            <a:off x="7305840" y="3496320"/>
            <a:ext cx="2980800" cy="3010320"/>
          </a:xfrm>
          <a:prstGeom prst="rect">
            <a:avLst/>
          </a:prstGeom>
          <a:ln>
            <a:noFill/>
          </a:ln>
        </p:spPr>
      </p:pic>
      <p:sp>
        <p:nvSpPr>
          <p:cNvPr id="188" name="CustomShape 27"/>
          <p:cNvSpPr/>
          <p:nvPr/>
        </p:nvSpPr>
        <p:spPr>
          <a:xfrm>
            <a:off x="0" y="5219280"/>
            <a:ext cx="4885920" cy="2147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700" spc="-1" strike="noStrike">
                <a:solidFill>
                  <a:srgbClr val="000000"/>
                </a:solidFill>
                <a:latin typeface="Times New Roman"/>
              </a:rPr>
              <a:t>Gauri Gautum (2100680100138)</a:t>
            </a:r>
            <a:endParaRPr b="0" lang="en-IN" sz="2700" spc="-1" strike="noStrike">
              <a:latin typeface="Arial"/>
            </a:endParaRPr>
          </a:p>
          <a:p>
            <a:pPr>
              <a:lnSpc>
                <a:spcPct val="100000"/>
              </a:lnSpc>
            </a:pPr>
            <a:r>
              <a:rPr b="0" lang="en-IN" sz="2700" spc="-1" strike="noStrike">
                <a:solidFill>
                  <a:srgbClr val="000000"/>
                </a:solidFill>
                <a:latin typeface="Times New Roman"/>
              </a:rPr>
              <a:t>Gungun </a:t>
            </a:r>
            <a:r>
              <a:rPr b="0" lang="en-IN" sz="2700" spc="-1" strike="noStrike">
                <a:solidFill>
                  <a:srgbClr val="000000"/>
                </a:solidFill>
                <a:latin typeface="Calibri"/>
              </a:rPr>
              <a:t>Gupta(2100680100139</a:t>
            </a:r>
            <a:r>
              <a:rPr b="0" lang="en-IN" sz="2700" spc="-1" strike="noStrike">
                <a:solidFill>
                  <a:srgbClr val="000000"/>
                </a:solidFill>
                <a:latin typeface="Times New Roman"/>
              </a:rPr>
              <a:t>)</a:t>
            </a:r>
            <a:endParaRPr b="0" lang="en-IN" sz="2700" spc="-1" strike="noStrike">
              <a:latin typeface="Arial"/>
            </a:endParaRPr>
          </a:p>
          <a:p>
            <a:pPr>
              <a:lnSpc>
                <a:spcPct val="100000"/>
              </a:lnSpc>
            </a:pPr>
            <a:r>
              <a:rPr b="0" lang="en-IN" sz="2700" spc="-1" strike="noStrike">
                <a:solidFill>
                  <a:srgbClr val="000000"/>
                </a:solidFill>
                <a:latin typeface="Times New Roman"/>
              </a:rPr>
              <a:t>Gurleen Kaur (2100680100140)</a:t>
            </a:r>
            <a:endParaRPr b="0" lang="en-IN" sz="2700" spc="-1" strike="noStrike">
              <a:latin typeface="Arial"/>
            </a:endParaRPr>
          </a:p>
          <a:p>
            <a:pPr>
              <a:lnSpc>
                <a:spcPct val="100000"/>
              </a:lnSpc>
            </a:pPr>
            <a:r>
              <a:rPr b="0" lang="en-IN" sz="2700" spc="-1" strike="noStrike">
                <a:solidFill>
                  <a:srgbClr val="000000"/>
                </a:solidFill>
                <a:latin typeface="Times New Roman"/>
              </a:rPr>
              <a:t>Gurpreet Singh(2100680100141)</a:t>
            </a:r>
            <a:endParaRPr b="0" lang="en-IN" sz="2700" spc="-1" strike="noStrike">
              <a:latin typeface="Arial"/>
            </a:endParaRPr>
          </a:p>
          <a:p>
            <a:pPr>
              <a:lnSpc>
                <a:spcPct val="100000"/>
              </a:lnSpc>
            </a:pPr>
            <a:endParaRPr b="0" lang="en-IN" sz="2700" spc="-1" strike="noStrike">
              <a:latin typeface="Arial"/>
            </a:endParaRPr>
          </a:p>
        </p:txBody>
      </p:sp>
    </p:spTree>
  </p:cSld>
  <mc:AlternateContent>
    <mc:Choice Requires="p14">
      <p:transition spd="med" advTm="7000" p14:dur="700">
        <p:fade/>
      </p:transition>
    </mc:Choice>
    <mc:Fallback>
      <p:transition spd="med" advTm="7000">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19" name="Group 1"/>
          <p:cNvGrpSpPr/>
          <p:nvPr/>
        </p:nvGrpSpPr>
        <p:grpSpPr>
          <a:xfrm>
            <a:off x="0" y="542880"/>
            <a:ext cx="14591880" cy="1537920"/>
            <a:chOff x="0" y="542880"/>
            <a:chExt cx="14591880" cy="1537920"/>
          </a:xfrm>
        </p:grpSpPr>
        <p:pic>
          <p:nvPicPr>
            <p:cNvPr id="320" name="object 3" descr=""/>
            <p:cNvPicPr/>
            <p:nvPr/>
          </p:nvPicPr>
          <p:blipFill>
            <a:blip r:embed="rId1"/>
            <a:stretch/>
          </p:blipFill>
          <p:spPr>
            <a:xfrm>
              <a:off x="0" y="542880"/>
              <a:ext cx="11491560" cy="1537920"/>
            </a:xfrm>
            <a:prstGeom prst="rect">
              <a:avLst/>
            </a:prstGeom>
            <a:ln>
              <a:noFill/>
            </a:ln>
          </p:spPr>
        </p:pic>
        <p:sp>
          <p:nvSpPr>
            <p:cNvPr id="321" name="CustomShape 2"/>
            <p:cNvSpPr/>
            <p:nvPr/>
          </p:nvSpPr>
          <p:spPr>
            <a:xfrm>
              <a:off x="0" y="771480"/>
              <a:ext cx="14591880" cy="828360"/>
            </a:xfrm>
            <a:custGeom>
              <a:avLst/>
              <a:gdLst/>
              <a:ahLst/>
              <a:rect l="l" t="t" r="r" b="b"/>
              <a:pathLst>
                <a:path w="14592300" h="828675">
                  <a:moveTo>
                    <a:pt x="14591792" y="0"/>
                  </a:moveTo>
                  <a:lnTo>
                    <a:pt x="0" y="0"/>
                  </a:lnTo>
                  <a:lnTo>
                    <a:pt x="0" y="828446"/>
                  </a:lnTo>
                  <a:lnTo>
                    <a:pt x="14591792" y="828446"/>
                  </a:lnTo>
                  <a:lnTo>
                    <a:pt x="14591792" y="0"/>
                  </a:lnTo>
                  <a:close/>
                </a:path>
              </a:pathLst>
            </a:custGeom>
            <a:solidFill>
              <a:srgbClr val="0073ac"/>
            </a:solidFill>
            <a:ln>
              <a:noFill/>
            </a:ln>
          </p:spPr>
          <p:style>
            <a:lnRef idx="0"/>
            <a:fillRef idx="0"/>
            <a:effectRef idx="0"/>
            <a:fontRef idx="minor"/>
          </p:style>
        </p:sp>
      </p:grpSp>
      <p:sp>
        <p:nvSpPr>
          <p:cNvPr id="322" name="TextShape 3"/>
          <p:cNvSpPr txBox="1"/>
          <p:nvPr/>
        </p:nvSpPr>
        <p:spPr>
          <a:xfrm>
            <a:off x="3544200" y="839520"/>
            <a:ext cx="11295360" cy="1786680"/>
          </a:xfrm>
          <a:prstGeom prst="rect">
            <a:avLst/>
          </a:prstGeom>
          <a:noFill/>
          <a:ln>
            <a:noFill/>
          </a:ln>
        </p:spPr>
        <p:txBody>
          <a:bodyPr lIns="0" rIns="0" tIns="0" bIns="0">
            <a:spAutoFit/>
          </a:bodyPr>
          <a:p>
            <a:pPr marL="12600">
              <a:lnSpc>
                <a:spcPts val="5516"/>
              </a:lnSpc>
            </a:pPr>
            <a:r>
              <a:rPr b="0" lang="en-US" sz="5400" spc="12" strike="noStrike">
                <a:solidFill>
                  <a:srgbClr val="ffffff"/>
                </a:solidFill>
                <a:latin typeface="Calibri"/>
              </a:rPr>
              <a:t>          </a:t>
            </a:r>
            <a:r>
              <a:rPr b="0" lang="en-US" sz="5400" spc="-46" strike="noStrike">
                <a:solidFill>
                  <a:srgbClr val="ffffff"/>
                </a:solidFill>
                <a:latin typeface="Calibri"/>
              </a:rPr>
              <a:t> </a:t>
            </a:r>
            <a:r>
              <a:rPr b="0" lang="en-US" sz="5400" spc="4" strike="noStrike">
                <a:solidFill>
                  <a:srgbClr val="ffffff"/>
                </a:solidFill>
                <a:latin typeface="Calibri"/>
              </a:rPr>
              <a:t>T</a:t>
            </a:r>
            <a:r>
              <a:rPr b="0" lang="en-US" sz="5400" spc="9" strike="noStrike">
                <a:solidFill>
                  <a:srgbClr val="ffffff"/>
                </a:solidFill>
                <a:latin typeface="Calibri"/>
              </a:rPr>
              <a:t>echnologies</a:t>
            </a:r>
            <a:r>
              <a:rPr b="0" lang="en-US" sz="5400" spc="-80" strike="noStrike">
                <a:solidFill>
                  <a:srgbClr val="ffffff"/>
                </a:solidFill>
                <a:latin typeface="Calibri"/>
              </a:rPr>
              <a:t> </a:t>
            </a:r>
            <a:r>
              <a:rPr b="0" lang="en-US" sz="5400" spc="-1" strike="noStrike">
                <a:solidFill>
                  <a:srgbClr val="ffffff"/>
                </a:solidFill>
                <a:latin typeface="Calibri"/>
              </a:rPr>
              <a:t>used:</a:t>
            </a:r>
            <a:endParaRPr b="0" lang="en-US" sz="5400" spc="-1" strike="noStrike">
              <a:solidFill>
                <a:srgbClr val="000000"/>
              </a:solidFill>
              <a:latin typeface="Calibri"/>
            </a:endParaRPr>
          </a:p>
        </p:txBody>
      </p:sp>
      <p:grpSp>
        <p:nvGrpSpPr>
          <p:cNvPr id="323" name="Group 4"/>
          <p:cNvGrpSpPr/>
          <p:nvPr/>
        </p:nvGrpSpPr>
        <p:grpSpPr>
          <a:xfrm>
            <a:off x="14135040" y="743040"/>
            <a:ext cx="966600" cy="937800"/>
            <a:chOff x="14135040" y="743040"/>
            <a:chExt cx="966600" cy="937800"/>
          </a:xfrm>
        </p:grpSpPr>
        <p:pic>
          <p:nvPicPr>
            <p:cNvPr id="324" name="object 7" descr=""/>
            <p:cNvPicPr/>
            <p:nvPr/>
          </p:nvPicPr>
          <p:blipFill>
            <a:blip r:embed="rId2"/>
            <a:stretch/>
          </p:blipFill>
          <p:spPr>
            <a:xfrm>
              <a:off x="14135040" y="743040"/>
              <a:ext cx="966600" cy="937800"/>
            </a:xfrm>
            <a:prstGeom prst="rect">
              <a:avLst/>
            </a:prstGeom>
            <a:ln>
              <a:noFill/>
            </a:ln>
          </p:spPr>
        </p:pic>
        <p:sp>
          <p:nvSpPr>
            <p:cNvPr id="325" name="CustomShape 5"/>
            <p:cNvSpPr/>
            <p:nvPr/>
          </p:nvSpPr>
          <p:spPr>
            <a:xfrm>
              <a:off x="14192280" y="771480"/>
              <a:ext cx="856800" cy="828360"/>
            </a:xfrm>
            <a:custGeom>
              <a:avLst/>
              <a:gdLst/>
              <a:ahLst/>
              <a:rect l="l" t="t" r="r" b="b"/>
              <a:pathLst>
                <a:path w="857250" h="828675">
                  <a:moveTo>
                    <a:pt x="428371" y="0"/>
                  </a:moveTo>
                  <a:lnTo>
                    <a:pt x="342011" y="8508"/>
                  </a:lnTo>
                  <a:lnTo>
                    <a:pt x="261619" y="32639"/>
                  </a:lnTo>
                  <a:lnTo>
                    <a:pt x="188848" y="70739"/>
                  </a:lnTo>
                  <a:lnTo>
                    <a:pt x="125476" y="121412"/>
                  </a:lnTo>
                  <a:lnTo>
                    <a:pt x="73151" y="182625"/>
                  </a:lnTo>
                  <a:lnTo>
                    <a:pt x="33655" y="252983"/>
                  </a:lnTo>
                  <a:lnTo>
                    <a:pt x="8763" y="330834"/>
                  </a:lnTo>
                  <a:lnTo>
                    <a:pt x="0" y="414274"/>
                  </a:lnTo>
                  <a:lnTo>
                    <a:pt x="8763" y="497713"/>
                  </a:lnTo>
                  <a:lnTo>
                    <a:pt x="33655" y="575437"/>
                  </a:lnTo>
                  <a:lnTo>
                    <a:pt x="73151" y="645795"/>
                  </a:lnTo>
                  <a:lnTo>
                    <a:pt x="125476" y="707136"/>
                  </a:lnTo>
                  <a:lnTo>
                    <a:pt x="188848" y="757681"/>
                  </a:lnTo>
                  <a:lnTo>
                    <a:pt x="261619" y="795908"/>
                  </a:lnTo>
                  <a:lnTo>
                    <a:pt x="342011" y="820039"/>
                  </a:lnTo>
                  <a:lnTo>
                    <a:pt x="428371" y="828421"/>
                  </a:lnTo>
                  <a:lnTo>
                    <a:pt x="514730" y="820039"/>
                  </a:lnTo>
                  <a:lnTo>
                    <a:pt x="595121" y="795908"/>
                  </a:lnTo>
                  <a:lnTo>
                    <a:pt x="667892" y="757681"/>
                  </a:lnTo>
                  <a:lnTo>
                    <a:pt x="731392" y="707136"/>
                  </a:lnTo>
                  <a:lnTo>
                    <a:pt x="783717" y="645795"/>
                  </a:lnTo>
                  <a:lnTo>
                    <a:pt x="823213" y="575437"/>
                  </a:lnTo>
                  <a:lnTo>
                    <a:pt x="848105" y="497713"/>
                  </a:lnTo>
                  <a:lnTo>
                    <a:pt x="856869" y="414274"/>
                  </a:lnTo>
                  <a:lnTo>
                    <a:pt x="848105" y="330834"/>
                  </a:lnTo>
                  <a:lnTo>
                    <a:pt x="823213" y="252983"/>
                  </a:lnTo>
                  <a:lnTo>
                    <a:pt x="783717" y="182625"/>
                  </a:lnTo>
                  <a:lnTo>
                    <a:pt x="731392" y="121412"/>
                  </a:lnTo>
                  <a:lnTo>
                    <a:pt x="667892" y="70739"/>
                  </a:lnTo>
                  <a:lnTo>
                    <a:pt x="595121" y="32639"/>
                  </a:lnTo>
                  <a:lnTo>
                    <a:pt x="514730" y="8508"/>
                  </a:lnTo>
                  <a:lnTo>
                    <a:pt x="428371" y="0"/>
                  </a:lnTo>
                  <a:close/>
                </a:path>
              </a:pathLst>
            </a:custGeom>
            <a:solidFill>
              <a:srgbClr val="0073ac"/>
            </a:solidFill>
            <a:ln>
              <a:noFill/>
            </a:ln>
          </p:spPr>
          <p:style>
            <a:lnRef idx="0"/>
            <a:fillRef idx="0"/>
            <a:effectRef idx="0"/>
            <a:fontRef idx="minor"/>
          </p:style>
        </p:sp>
      </p:grpSp>
      <p:sp>
        <p:nvSpPr>
          <p:cNvPr id="326" name="TextShape 6"/>
          <p:cNvSpPr txBox="1"/>
          <p:nvPr/>
        </p:nvSpPr>
        <p:spPr>
          <a:xfrm>
            <a:off x="745200" y="9865800"/>
            <a:ext cx="8607960" cy="6205680"/>
          </a:xfrm>
          <a:prstGeom prst="rect">
            <a:avLst/>
          </a:prstGeom>
          <a:noFill/>
          <a:ln>
            <a:noFill/>
          </a:ln>
        </p:spPr>
        <p:txBody>
          <a:bodyPr lIns="0" rIns="0" tIns="0" bIns="0">
            <a:spAutoFit/>
          </a:bodyPr>
          <a:p>
            <a:pPr marL="12600">
              <a:lnSpc>
                <a:spcPts val="5340"/>
              </a:lnSpc>
            </a:pPr>
            <a:r>
              <a:rPr b="0" lang="en-IN" sz="4800" spc="-21" strike="noStrike">
                <a:solidFill>
                  <a:srgbClr val="000000"/>
                </a:solidFill>
                <a:latin typeface="Times New Roman"/>
              </a:rPr>
              <a:t>Weather</a:t>
            </a:r>
            <a:r>
              <a:rPr b="0" lang="en-IN" sz="4800" spc="-15" strike="noStrike">
                <a:solidFill>
                  <a:srgbClr val="000000"/>
                </a:solidFill>
                <a:latin typeface="Times New Roman"/>
              </a:rPr>
              <a:t> </a:t>
            </a:r>
            <a:r>
              <a:rPr b="0" lang="en-IN" sz="4800" spc="-12" strike="noStrike">
                <a:solidFill>
                  <a:srgbClr val="000000"/>
                </a:solidFill>
                <a:latin typeface="Times New Roman"/>
              </a:rPr>
              <a:t>Program</a:t>
            </a:r>
            <a:endParaRPr b="0" lang="en-IN" sz="4800" spc="-1" strike="noStrike">
              <a:latin typeface="Times New Roman"/>
            </a:endParaRPr>
          </a:p>
        </p:txBody>
      </p:sp>
      <p:sp>
        <p:nvSpPr>
          <p:cNvPr id="327" name="TextShape 7"/>
          <p:cNvSpPr txBox="1"/>
          <p:nvPr/>
        </p:nvSpPr>
        <p:spPr>
          <a:xfrm>
            <a:off x="15454080" y="9928080"/>
            <a:ext cx="1911600" cy="6205680"/>
          </a:xfrm>
          <a:prstGeom prst="rect">
            <a:avLst/>
          </a:prstGeom>
          <a:noFill/>
          <a:ln>
            <a:noFill/>
          </a:ln>
        </p:spPr>
        <p:txBody>
          <a:bodyPr lIns="0" rIns="0" tIns="0" bIns="0">
            <a:spAutoFit/>
          </a:bodyPr>
          <a:p>
            <a:pPr marL="12600">
              <a:lnSpc>
                <a:spcPts val="3124"/>
              </a:lnSpc>
            </a:pPr>
            <a:r>
              <a:rPr b="0" lang="en-IN" sz="2750" spc="12" strike="noStrike">
                <a:solidFill>
                  <a:srgbClr val="000000"/>
                </a:solidFill>
                <a:latin typeface="Times New Roman"/>
              </a:rPr>
              <a:t>JULY</a:t>
            </a:r>
            <a:r>
              <a:rPr b="0" lang="en-IN" sz="2750" spc="38" strike="noStrike">
                <a:solidFill>
                  <a:srgbClr val="000000"/>
                </a:solidFill>
                <a:latin typeface="Times New Roman"/>
              </a:rPr>
              <a:t> </a:t>
            </a:r>
            <a:r>
              <a:rPr b="0" lang="en-IN" sz="2750" spc="9" strike="noStrike">
                <a:solidFill>
                  <a:srgbClr val="000000"/>
                </a:solidFill>
                <a:latin typeface="Times New Roman"/>
              </a:rPr>
              <a:t>-</a:t>
            </a:r>
            <a:r>
              <a:rPr b="0" lang="en-IN" sz="2750" spc="-75" strike="noStrike">
                <a:solidFill>
                  <a:srgbClr val="000000"/>
                </a:solidFill>
                <a:latin typeface="Times New Roman"/>
              </a:rPr>
              <a:t> </a:t>
            </a:r>
            <a:r>
              <a:rPr b="0" lang="en-IN" sz="2750" spc="49" strike="noStrike">
                <a:solidFill>
                  <a:srgbClr val="000000"/>
                </a:solidFill>
                <a:latin typeface="Times New Roman"/>
              </a:rPr>
              <a:t>2023</a:t>
            </a:r>
            <a:endParaRPr b="0" lang="en-IN" sz="2750" spc="-1" strike="noStrike">
              <a:latin typeface="Times New Roman"/>
            </a:endParaRPr>
          </a:p>
        </p:txBody>
      </p:sp>
      <p:sp>
        <p:nvSpPr>
          <p:cNvPr id="328" name="TextShape 8"/>
          <p:cNvSpPr txBox="1"/>
          <p:nvPr/>
        </p:nvSpPr>
        <p:spPr>
          <a:xfrm>
            <a:off x="18361080" y="9936360"/>
            <a:ext cx="284040" cy="6205680"/>
          </a:xfrm>
          <a:prstGeom prst="rect">
            <a:avLst/>
          </a:prstGeom>
          <a:noFill/>
          <a:ln>
            <a:noFill/>
          </a:ln>
        </p:spPr>
        <p:txBody>
          <a:bodyPr lIns="0" rIns="0" tIns="0" bIns="0">
            <a:spAutoFit/>
          </a:bodyPr>
          <a:p>
            <a:pPr marL="38160">
              <a:lnSpc>
                <a:spcPts val="3161"/>
              </a:lnSpc>
            </a:pPr>
            <a:fld id="{2EC835A8-E6A4-41B2-9F5B-9B5988CE2646}" type="slidenum">
              <a:rPr b="0" lang="en-IN" sz="3200" spc="12" strike="noStrike">
                <a:solidFill>
                  <a:srgbClr val="ffffff"/>
                </a:solidFill>
                <a:latin typeface="Calibri"/>
              </a:rPr>
              <a:t>&lt;number&gt;</a:t>
            </a:fld>
            <a:endParaRPr b="0" lang="en-IN" sz="3200" spc="-1" strike="noStrike">
              <a:latin typeface="Times New Roman"/>
            </a:endParaRPr>
          </a:p>
        </p:txBody>
      </p:sp>
      <p:sp>
        <p:nvSpPr>
          <p:cNvPr id="329" name="CustomShape 9"/>
          <p:cNvSpPr/>
          <p:nvPr/>
        </p:nvSpPr>
        <p:spPr>
          <a:xfrm>
            <a:off x="745200" y="2081160"/>
            <a:ext cx="16304040" cy="6504120"/>
          </a:xfrm>
          <a:prstGeom prst="rect">
            <a:avLst/>
          </a:prstGeom>
          <a:noFill/>
          <a:ln>
            <a:noFill/>
          </a:ln>
        </p:spPr>
        <p:style>
          <a:lnRef idx="0"/>
          <a:fillRef idx="0"/>
          <a:effectRef idx="0"/>
          <a:fontRef idx="minor"/>
        </p:style>
        <p:txBody>
          <a:bodyPr lIns="90000" rIns="90000" tIns="45000" bIns="45000">
            <a:spAutoFit/>
          </a:bodyPr>
          <a:p>
            <a:pPr marL="743040" indent="-742680">
              <a:lnSpc>
                <a:spcPct val="100000"/>
              </a:lnSpc>
              <a:buClr>
                <a:srgbClr val="000000"/>
              </a:buClr>
              <a:buFont typeface="StarSymbol"/>
              <a:buAutoNum type="alphaUcPeriod" startAt="2"/>
            </a:pPr>
            <a:r>
              <a:rPr b="1" lang="en-IN" sz="4000" spc="-1" strike="noStrike" u="sng">
                <a:solidFill>
                  <a:srgbClr val="000000"/>
                </a:solidFill>
                <a:uFillTx/>
                <a:latin typeface="Calibri"/>
              </a:rPr>
              <a:t>CSS:</a:t>
            </a:r>
            <a:endParaRPr b="0" lang="en-IN" sz="4000" spc="-1" strike="noStrike">
              <a:latin typeface="Arial"/>
            </a:endParaRPr>
          </a:p>
          <a:p>
            <a:pPr>
              <a:lnSpc>
                <a:spcPct val="100000"/>
              </a:lnSpc>
            </a:pPr>
            <a:endParaRPr b="0" lang="en-IN" sz="4000" spc="-1" strike="noStrike">
              <a:latin typeface="Arial"/>
            </a:endParaRPr>
          </a:p>
          <a:p>
            <a:pPr marL="571680" indent="-571320" algn="just">
              <a:lnSpc>
                <a:spcPct val="100000"/>
              </a:lnSpc>
              <a:buClr>
                <a:srgbClr val="000000"/>
              </a:buClr>
              <a:buFont typeface="Arial"/>
              <a:buChar char="•"/>
            </a:pPr>
            <a:r>
              <a:rPr b="0" lang="en-IN" sz="3200" spc="-1" strike="noStrike">
                <a:solidFill>
                  <a:srgbClr val="000000"/>
                </a:solidFill>
                <a:latin typeface="Calibri"/>
              </a:rPr>
              <a:t>CSS stands for Cascading Style Sheets. It is the language for describing the presentation of Web pages, including colors, layout, and fonts, thus making our web pages presentable to the users.</a:t>
            </a:r>
            <a:endParaRPr b="0" lang="en-IN" sz="3200" spc="-1" strike="noStrike">
              <a:latin typeface="Arial"/>
            </a:endParaRPr>
          </a:p>
          <a:p>
            <a:pPr marL="571680" indent="-571320" algn="just">
              <a:lnSpc>
                <a:spcPct val="100000"/>
              </a:lnSpc>
              <a:buClr>
                <a:srgbClr val="000000"/>
              </a:buClr>
              <a:buFont typeface="Arial"/>
              <a:buChar char="•"/>
            </a:pPr>
            <a:r>
              <a:rPr b="0" lang="en-IN" sz="3200" spc="-1" strike="noStrike">
                <a:solidFill>
                  <a:srgbClr val="000000"/>
                </a:solidFill>
                <a:latin typeface="Calibri"/>
              </a:rPr>
              <a:t>CSS is designed to make style sheets for the web. It is independent of HTML and can be used with any XML-based markup language. Now let’s try to break the acronym:</a:t>
            </a:r>
            <a:endParaRPr b="0" lang="en-IN" sz="3200" spc="-1" strike="noStrike">
              <a:latin typeface="Arial"/>
            </a:endParaRPr>
          </a:p>
          <a:p>
            <a:pPr algn="just">
              <a:lnSpc>
                <a:spcPct val="100000"/>
              </a:lnSpc>
            </a:pPr>
            <a:r>
              <a:rPr b="0" lang="en-IN" sz="3200" spc="-1" strike="noStrike">
                <a:solidFill>
                  <a:srgbClr val="000000"/>
                </a:solidFill>
                <a:latin typeface="Calibri"/>
              </a:rPr>
              <a:t>        </a:t>
            </a:r>
            <a:r>
              <a:rPr b="0" lang="en-IN" sz="3200" spc="-1" strike="noStrike">
                <a:solidFill>
                  <a:srgbClr val="000000"/>
                </a:solidFill>
                <a:latin typeface="Calibri"/>
              </a:rPr>
              <a:t>Cascading: Falling of Styles</a:t>
            </a:r>
            <a:endParaRPr b="0" lang="en-IN" sz="3200" spc="-1" strike="noStrike">
              <a:latin typeface="Arial"/>
            </a:endParaRPr>
          </a:p>
          <a:p>
            <a:pPr algn="just">
              <a:lnSpc>
                <a:spcPct val="100000"/>
              </a:lnSpc>
            </a:pPr>
            <a:r>
              <a:rPr b="0" lang="en-IN" sz="3200" spc="-1" strike="noStrike">
                <a:solidFill>
                  <a:srgbClr val="000000"/>
                </a:solidFill>
                <a:latin typeface="Calibri"/>
              </a:rPr>
              <a:t>        </a:t>
            </a:r>
            <a:r>
              <a:rPr b="0" lang="en-IN" sz="3200" spc="-1" strike="noStrike">
                <a:solidFill>
                  <a:srgbClr val="000000"/>
                </a:solidFill>
                <a:latin typeface="Calibri"/>
              </a:rPr>
              <a:t>Style: Adding designs/Styling our HTML tags</a:t>
            </a:r>
            <a:endParaRPr b="0" lang="en-IN" sz="3200" spc="-1" strike="noStrike">
              <a:latin typeface="Arial"/>
            </a:endParaRPr>
          </a:p>
          <a:p>
            <a:pPr algn="just">
              <a:lnSpc>
                <a:spcPct val="100000"/>
              </a:lnSpc>
            </a:pPr>
            <a:r>
              <a:rPr b="0" lang="en-IN" sz="3200" spc="-1" strike="noStrike">
                <a:solidFill>
                  <a:srgbClr val="000000"/>
                </a:solidFill>
                <a:latin typeface="Calibri"/>
              </a:rPr>
              <a:t>        </a:t>
            </a:r>
            <a:r>
              <a:rPr b="0" lang="en-IN" sz="3200" spc="-1" strike="noStrike">
                <a:solidFill>
                  <a:srgbClr val="000000"/>
                </a:solidFill>
                <a:latin typeface="Calibri"/>
              </a:rPr>
              <a:t>Sheets: Writing our style in different documents</a:t>
            </a:r>
            <a:endParaRPr b="0" lang="en-IN" sz="3200" spc="-1" strike="noStrike">
              <a:latin typeface="Arial"/>
            </a:endParaRPr>
          </a:p>
          <a:p>
            <a:pPr>
              <a:lnSpc>
                <a:spcPct val="100000"/>
              </a:lnSpc>
              <a:spcBef>
                <a:spcPts val="601"/>
              </a:spcBef>
            </a:pPr>
            <a:endParaRPr b="0" lang="en-IN" sz="3200" spc="-1" strike="noStrike">
              <a:latin typeface="Arial"/>
            </a:endParaRPr>
          </a:p>
          <a:p>
            <a:pPr>
              <a:lnSpc>
                <a:spcPct val="100000"/>
              </a:lnSpc>
            </a:pPr>
            <a:endParaRPr b="0" lang="en-IN" sz="32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30" name="Group 1"/>
          <p:cNvGrpSpPr/>
          <p:nvPr/>
        </p:nvGrpSpPr>
        <p:grpSpPr>
          <a:xfrm>
            <a:off x="0" y="542880"/>
            <a:ext cx="14591880" cy="1537920"/>
            <a:chOff x="0" y="542880"/>
            <a:chExt cx="14591880" cy="1537920"/>
          </a:xfrm>
        </p:grpSpPr>
        <p:pic>
          <p:nvPicPr>
            <p:cNvPr id="331" name="object 3" descr=""/>
            <p:cNvPicPr/>
            <p:nvPr/>
          </p:nvPicPr>
          <p:blipFill>
            <a:blip r:embed="rId1"/>
            <a:stretch/>
          </p:blipFill>
          <p:spPr>
            <a:xfrm>
              <a:off x="0" y="542880"/>
              <a:ext cx="11491560" cy="1537920"/>
            </a:xfrm>
            <a:prstGeom prst="rect">
              <a:avLst/>
            </a:prstGeom>
            <a:ln>
              <a:noFill/>
            </a:ln>
          </p:spPr>
        </p:pic>
        <p:sp>
          <p:nvSpPr>
            <p:cNvPr id="332" name="CustomShape 2"/>
            <p:cNvSpPr/>
            <p:nvPr/>
          </p:nvSpPr>
          <p:spPr>
            <a:xfrm>
              <a:off x="0" y="771480"/>
              <a:ext cx="14591880" cy="828360"/>
            </a:xfrm>
            <a:custGeom>
              <a:avLst/>
              <a:gdLst/>
              <a:ahLst/>
              <a:rect l="l" t="t" r="r" b="b"/>
              <a:pathLst>
                <a:path w="14592300" h="828675">
                  <a:moveTo>
                    <a:pt x="14591792" y="0"/>
                  </a:moveTo>
                  <a:lnTo>
                    <a:pt x="0" y="0"/>
                  </a:lnTo>
                  <a:lnTo>
                    <a:pt x="0" y="828446"/>
                  </a:lnTo>
                  <a:lnTo>
                    <a:pt x="14591792" y="828446"/>
                  </a:lnTo>
                  <a:lnTo>
                    <a:pt x="14591792" y="0"/>
                  </a:lnTo>
                  <a:close/>
                </a:path>
              </a:pathLst>
            </a:custGeom>
            <a:solidFill>
              <a:srgbClr val="0073ac"/>
            </a:solidFill>
            <a:ln>
              <a:noFill/>
            </a:ln>
          </p:spPr>
          <p:style>
            <a:lnRef idx="0"/>
            <a:fillRef idx="0"/>
            <a:effectRef idx="0"/>
            <a:fontRef idx="minor"/>
          </p:style>
        </p:sp>
      </p:grpSp>
      <p:sp>
        <p:nvSpPr>
          <p:cNvPr id="333" name="TextShape 3"/>
          <p:cNvSpPr txBox="1"/>
          <p:nvPr/>
        </p:nvSpPr>
        <p:spPr>
          <a:xfrm>
            <a:off x="3544200" y="839520"/>
            <a:ext cx="11047680" cy="1786680"/>
          </a:xfrm>
          <a:prstGeom prst="rect">
            <a:avLst/>
          </a:prstGeom>
          <a:noFill/>
          <a:ln>
            <a:noFill/>
          </a:ln>
        </p:spPr>
        <p:txBody>
          <a:bodyPr lIns="0" rIns="0" tIns="0" bIns="0">
            <a:spAutoFit/>
          </a:bodyPr>
          <a:p>
            <a:pPr marL="12600">
              <a:lnSpc>
                <a:spcPts val="5516"/>
              </a:lnSpc>
            </a:pPr>
            <a:r>
              <a:rPr b="0" lang="en-US" sz="5400" spc="12" strike="noStrike">
                <a:solidFill>
                  <a:srgbClr val="ffffff"/>
                </a:solidFill>
                <a:latin typeface="Calibri"/>
              </a:rPr>
              <a:t>           </a:t>
            </a:r>
            <a:r>
              <a:rPr b="0" lang="en-US" sz="5400" spc="4" strike="noStrike">
                <a:solidFill>
                  <a:srgbClr val="ffffff"/>
                </a:solidFill>
                <a:latin typeface="Calibri"/>
              </a:rPr>
              <a:t>T</a:t>
            </a:r>
            <a:r>
              <a:rPr b="0" lang="en-US" sz="5400" spc="9" strike="noStrike">
                <a:solidFill>
                  <a:srgbClr val="ffffff"/>
                </a:solidFill>
                <a:latin typeface="Calibri"/>
              </a:rPr>
              <a:t>echnologies</a:t>
            </a:r>
            <a:r>
              <a:rPr b="0" lang="en-US" sz="5400" spc="-80" strike="noStrike">
                <a:solidFill>
                  <a:srgbClr val="ffffff"/>
                </a:solidFill>
                <a:latin typeface="Calibri"/>
              </a:rPr>
              <a:t> </a:t>
            </a:r>
            <a:r>
              <a:rPr b="0" lang="en-US" sz="5400" spc="-1" strike="noStrike">
                <a:solidFill>
                  <a:srgbClr val="ffffff"/>
                </a:solidFill>
                <a:latin typeface="Calibri"/>
              </a:rPr>
              <a:t>used:</a:t>
            </a:r>
            <a:endParaRPr b="0" lang="en-US" sz="5400" spc="-1" strike="noStrike">
              <a:solidFill>
                <a:srgbClr val="000000"/>
              </a:solidFill>
              <a:latin typeface="Calibri"/>
            </a:endParaRPr>
          </a:p>
        </p:txBody>
      </p:sp>
      <p:grpSp>
        <p:nvGrpSpPr>
          <p:cNvPr id="334" name="Group 4"/>
          <p:cNvGrpSpPr/>
          <p:nvPr/>
        </p:nvGrpSpPr>
        <p:grpSpPr>
          <a:xfrm>
            <a:off x="14135040" y="743040"/>
            <a:ext cx="966600" cy="937800"/>
            <a:chOff x="14135040" y="743040"/>
            <a:chExt cx="966600" cy="937800"/>
          </a:xfrm>
        </p:grpSpPr>
        <p:pic>
          <p:nvPicPr>
            <p:cNvPr id="335" name="object 7" descr=""/>
            <p:cNvPicPr/>
            <p:nvPr/>
          </p:nvPicPr>
          <p:blipFill>
            <a:blip r:embed="rId2"/>
            <a:stretch/>
          </p:blipFill>
          <p:spPr>
            <a:xfrm>
              <a:off x="14135040" y="743040"/>
              <a:ext cx="966600" cy="937800"/>
            </a:xfrm>
            <a:prstGeom prst="rect">
              <a:avLst/>
            </a:prstGeom>
            <a:ln>
              <a:noFill/>
            </a:ln>
          </p:spPr>
        </p:pic>
        <p:sp>
          <p:nvSpPr>
            <p:cNvPr id="336" name="CustomShape 5"/>
            <p:cNvSpPr/>
            <p:nvPr/>
          </p:nvSpPr>
          <p:spPr>
            <a:xfrm>
              <a:off x="14192280" y="771480"/>
              <a:ext cx="856800" cy="828360"/>
            </a:xfrm>
            <a:custGeom>
              <a:avLst/>
              <a:gdLst/>
              <a:ahLst/>
              <a:rect l="l" t="t" r="r" b="b"/>
              <a:pathLst>
                <a:path w="857250" h="828675">
                  <a:moveTo>
                    <a:pt x="428371" y="0"/>
                  </a:moveTo>
                  <a:lnTo>
                    <a:pt x="342011" y="8508"/>
                  </a:lnTo>
                  <a:lnTo>
                    <a:pt x="261619" y="32639"/>
                  </a:lnTo>
                  <a:lnTo>
                    <a:pt x="188848" y="70739"/>
                  </a:lnTo>
                  <a:lnTo>
                    <a:pt x="125476" y="121412"/>
                  </a:lnTo>
                  <a:lnTo>
                    <a:pt x="73151" y="182625"/>
                  </a:lnTo>
                  <a:lnTo>
                    <a:pt x="33655" y="252983"/>
                  </a:lnTo>
                  <a:lnTo>
                    <a:pt x="8763" y="330834"/>
                  </a:lnTo>
                  <a:lnTo>
                    <a:pt x="0" y="414274"/>
                  </a:lnTo>
                  <a:lnTo>
                    <a:pt x="8763" y="497713"/>
                  </a:lnTo>
                  <a:lnTo>
                    <a:pt x="33655" y="575437"/>
                  </a:lnTo>
                  <a:lnTo>
                    <a:pt x="73151" y="645795"/>
                  </a:lnTo>
                  <a:lnTo>
                    <a:pt x="125476" y="707136"/>
                  </a:lnTo>
                  <a:lnTo>
                    <a:pt x="188848" y="757681"/>
                  </a:lnTo>
                  <a:lnTo>
                    <a:pt x="261619" y="795908"/>
                  </a:lnTo>
                  <a:lnTo>
                    <a:pt x="342011" y="820039"/>
                  </a:lnTo>
                  <a:lnTo>
                    <a:pt x="428371" y="828421"/>
                  </a:lnTo>
                  <a:lnTo>
                    <a:pt x="514730" y="820039"/>
                  </a:lnTo>
                  <a:lnTo>
                    <a:pt x="595121" y="795908"/>
                  </a:lnTo>
                  <a:lnTo>
                    <a:pt x="667892" y="757681"/>
                  </a:lnTo>
                  <a:lnTo>
                    <a:pt x="731392" y="707136"/>
                  </a:lnTo>
                  <a:lnTo>
                    <a:pt x="783717" y="645795"/>
                  </a:lnTo>
                  <a:lnTo>
                    <a:pt x="823213" y="575437"/>
                  </a:lnTo>
                  <a:lnTo>
                    <a:pt x="848105" y="497713"/>
                  </a:lnTo>
                  <a:lnTo>
                    <a:pt x="856869" y="414274"/>
                  </a:lnTo>
                  <a:lnTo>
                    <a:pt x="848105" y="330834"/>
                  </a:lnTo>
                  <a:lnTo>
                    <a:pt x="823213" y="252983"/>
                  </a:lnTo>
                  <a:lnTo>
                    <a:pt x="783717" y="182625"/>
                  </a:lnTo>
                  <a:lnTo>
                    <a:pt x="731392" y="121412"/>
                  </a:lnTo>
                  <a:lnTo>
                    <a:pt x="667892" y="70739"/>
                  </a:lnTo>
                  <a:lnTo>
                    <a:pt x="595121" y="32639"/>
                  </a:lnTo>
                  <a:lnTo>
                    <a:pt x="514730" y="8508"/>
                  </a:lnTo>
                  <a:lnTo>
                    <a:pt x="428371" y="0"/>
                  </a:lnTo>
                  <a:close/>
                </a:path>
              </a:pathLst>
            </a:custGeom>
            <a:solidFill>
              <a:srgbClr val="0073ac"/>
            </a:solidFill>
            <a:ln>
              <a:noFill/>
            </a:ln>
          </p:spPr>
          <p:style>
            <a:lnRef idx="0"/>
            <a:fillRef idx="0"/>
            <a:effectRef idx="0"/>
            <a:fontRef idx="minor"/>
          </p:style>
        </p:sp>
      </p:grpSp>
      <p:sp>
        <p:nvSpPr>
          <p:cNvPr id="337" name="TextShape 6"/>
          <p:cNvSpPr txBox="1"/>
          <p:nvPr/>
        </p:nvSpPr>
        <p:spPr>
          <a:xfrm>
            <a:off x="745200" y="9865800"/>
            <a:ext cx="6169680" cy="6205680"/>
          </a:xfrm>
          <a:prstGeom prst="rect">
            <a:avLst/>
          </a:prstGeom>
          <a:noFill/>
          <a:ln>
            <a:noFill/>
          </a:ln>
        </p:spPr>
        <p:txBody>
          <a:bodyPr lIns="0" rIns="0" tIns="0" bIns="0">
            <a:spAutoFit/>
          </a:bodyPr>
          <a:p>
            <a:pPr marL="12600">
              <a:lnSpc>
                <a:spcPts val="5340"/>
              </a:lnSpc>
            </a:pPr>
            <a:r>
              <a:rPr b="0" lang="en-IN" sz="4800" spc="-21" strike="noStrike">
                <a:solidFill>
                  <a:srgbClr val="000000"/>
                </a:solidFill>
                <a:latin typeface="Times New Roman"/>
              </a:rPr>
              <a:t>Weather</a:t>
            </a:r>
            <a:r>
              <a:rPr b="0" lang="en-IN" sz="4800" spc="-15" strike="noStrike">
                <a:solidFill>
                  <a:srgbClr val="000000"/>
                </a:solidFill>
                <a:latin typeface="Times New Roman"/>
              </a:rPr>
              <a:t> </a:t>
            </a:r>
            <a:r>
              <a:rPr b="0" lang="en-IN" sz="4800" spc="-12" strike="noStrike">
                <a:solidFill>
                  <a:srgbClr val="000000"/>
                </a:solidFill>
                <a:latin typeface="Times New Roman"/>
              </a:rPr>
              <a:t>Program</a:t>
            </a:r>
            <a:endParaRPr b="0" lang="en-IN" sz="4800" spc="-1" strike="noStrike">
              <a:latin typeface="Times New Roman"/>
            </a:endParaRPr>
          </a:p>
        </p:txBody>
      </p:sp>
      <p:sp>
        <p:nvSpPr>
          <p:cNvPr id="338" name="TextShape 7"/>
          <p:cNvSpPr txBox="1"/>
          <p:nvPr/>
        </p:nvSpPr>
        <p:spPr>
          <a:xfrm>
            <a:off x="15454080" y="9928080"/>
            <a:ext cx="1911600" cy="6205680"/>
          </a:xfrm>
          <a:prstGeom prst="rect">
            <a:avLst/>
          </a:prstGeom>
          <a:noFill/>
          <a:ln>
            <a:noFill/>
          </a:ln>
        </p:spPr>
        <p:txBody>
          <a:bodyPr lIns="0" rIns="0" tIns="0" bIns="0">
            <a:spAutoFit/>
          </a:bodyPr>
          <a:p>
            <a:pPr marL="12600">
              <a:lnSpc>
                <a:spcPts val="3124"/>
              </a:lnSpc>
            </a:pPr>
            <a:r>
              <a:rPr b="0" lang="en-IN" sz="2750" spc="12" strike="noStrike">
                <a:solidFill>
                  <a:srgbClr val="000000"/>
                </a:solidFill>
                <a:latin typeface="Times New Roman"/>
              </a:rPr>
              <a:t>JULY</a:t>
            </a:r>
            <a:r>
              <a:rPr b="0" lang="en-IN" sz="2750" spc="38" strike="noStrike">
                <a:solidFill>
                  <a:srgbClr val="000000"/>
                </a:solidFill>
                <a:latin typeface="Times New Roman"/>
              </a:rPr>
              <a:t> </a:t>
            </a:r>
            <a:r>
              <a:rPr b="0" lang="en-IN" sz="2750" spc="9" strike="noStrike">
                <a:solidFill>
                  <a:srgbClr val="000000"/>
                </a:solidFill>
                <a:latin typeface="Times New Roman"/>
              </a:rPr>
              <a:t>-</a:t>
            </a:r>
            <a:r>
              <a:rPr b="0" lang="en-IN" sz="2750" spc="-75" strike="noStrike">
                <a:solidFill>
                  <a:srgbClr val="000000"/>
                </a:solidFill>
                <a:latin typeface="Times New Roman"/>
              </a:rPr>
              <a:t> </a:t>
            </a:r>
            <a:r>
              <a:rPr b="0" lang="en-IN" sz="2750" spc="49" strike="noStrike">
                <a:solidFill>
                  <a:srgbClr val="000000"/>
                </a:solidFill>
                <a:latin typeface="Times New Roman"/>
              </a:rPr>
              <a:t>2023</a:t>
            </a:r>
            <a:endParaRPr b="0" lang="en-IN" sz="2750" spc="-1" strike="noStrike">
              <a:latin typeface="Times New Roman"/>
            </a:endParaRPr>
          </a:p>
        </p:txBody>
      </p:sp>
      <p:sp>
        <p:nvSpPr>
          <p:cNvPr id="339" name="TextShape 8"/>
          <p:cNvSpPr txBox="1"/>
          <p:nvPr/>
        </p:nvSpPr>
        <p:spPr>
          <a:xfrm>
            <a:off x="18361080" y="9936360"/>
            <a:ext cx="284040" cy="6205680"/>
          </a:xfrm>
          <a:prstGeom prst="rect">
            <a:avLst/>
          </a:prstGeom>
          <a:noFill/>
          <a:ln>
            <a:noFill/>
          </a:ln>
        </p:spPr>
        <p:txBody>
          <a:bodyPr lIns="0" rIns="0" tIns="0" bIns="0">
            <a:spAutoFit/>
          </a:bodyPr>
          <a:p>
            <a:pPr marL="38160">
              <a:lnSpc>
                <a:spcPts val="3161"/>
              </a:lnSpc>
            </a:pPr>
            <a:fld id="{8F91671E-29FE-4813-8D8D-CEE14F70D8C6}" type="slidenum">
              <a:rPr b="0" lang="en-IN" sz="3200" spc="12" strike="noStrike">
                <a:solidFill>
                  <a:srgbClr val="ffffff"/>
                </a:solidFill>
                <a:latin typeface="Calibri"/>
              </a:rPr>
              <a:t>&lt;number&gt;</a:t>
            </a:fld>
            <a:endParaRPr b="0" lang="en-IN" sz="3200" spc="-1" strike="noStrike">
              <a:latin typeface="Times New Roman"/>
            </a:endParaRPr>
          </a:p>
        </p:txBody>
      </p:sp>
      <p:sp>
        <p:nvSpPr>
          <p:cNvPr id="340" name="CustomShape 9"/>
          <p:cNvSpPr/>
          <p:nvPr/>
        </p:nvSpPr>
        <p:spPr>
          <a:xfrm>
            <a:off x="745200" y="2297520"/>
            <a:ext cx="17615520" cy="6183720"/>
          </a:xfrm>
          <a:prstGeom prst="rect">
            <a:avLst/>
          </a:prstGeom>
          <a:noFill/>
          <a:ln>
            <a:noFill/>
          </a:ln>
        </p:spPr>
        <p:style>
          <a:lnRef idx="0"/>
          <a:fillRef idx="0"/>
          <a:effectRef idx="0"/>
          <a:fontRef idx="minor"/>
        </p:style>
        <p:txBody>
          <a:bodyPr lIns="90000" rIns="90000" tIns="45000" bIns="45000">
            <a:spAutoFit/>
          </a:bodyPr>
          <a:p>
            <a:pPr marL="743040" indent="-742680">
              <a:lnSpc>
                <a:spcPct val="100000"/>
              </a:lnSpc>
              <a:buClr>
                <a:srgbClr val="000000"/>
              </a:buClr>
              <a:buFont typeface="StarSymbol"/>
              <a:buAutoNum type="alphaUcPeriod" startAt="3"/>
            </a:pPr>
            <a:r>
              <a:rPr b="1" lang="en-IN" sz="4000" spc="-1" strike="noStrike" u="sng">
                <a:solidFill>
                  <a:srgbClr val="000000"/>
                </a:solidFill>
                <a:uFillTx/>
                <a:latin typeface="Calibri"/>
              </a:rPr>
              <a:t>JAVASCRIPT:</a:t>
            </a:r>
            <a:endParaRPr b="0" lang="en-IN" sz="4000" spc="-1" strike="noStrike">
              <a:latin typeface="Arial"/>
            </a:endParaRPr>
          </a:p>
          <a:p>
            <a:pPr>
              <a:lnSpc>
                <a:spcPct val="100000"/>
              </a:lnSpc>
            </a:pPr>
            <a:endParaRPr b="0" lang="en-IN" sz="4000" spc="-1" strike="noStrike">
              <a:latin typeface="Arial"/>
            </a:endParaRPr>
          </a:p>
          <a:p>
            <a:pPr marL="457200" indent="-456840">
              <a:lnSpc>
                <a:spcPct val="100000"/>
              </a:lnSpc>
              <a:buClr>
                <a:srgbClr val="000000"/>
              </a:buClr>
              <a:buFont typeface="Arial"/>
              <a:buChar char="•"/>
            </a:pPr>
            <a:r>
              <a:rPr b="0" lang="en-IN" sz="3200" spc="-1" strike="noStrike">
                <a:solidFill>
                  <a:srgbClr val="000000"/>
                </a:solidFill>
                <a:latin typeface="Calibri"/>
              </a:rPr>
              <a:t>JavaScript is a scripting language that is used to create and manage dynamic web pages, basically anything that moves on your screen without requiring you to refresh your browser. It can be anything from animated graphics to an automatically generated Facebook timeline.</a:t>
            </a:r>
            <a:endParaRPr b="0" lang="en-IN" sz="3200" spc="-1" strike="noStrike">
              <a:latin typeface="Arial"/>
            </a:endParaRPr>
          </a:p>
          <a:p>
            <a:pPr marL="457200" indent="-456840">
              <a:lnSpc>
                <a:spcPct val="100000"/>
              </a:lnSpc>
              <a:buClr>
                <a:srgbClr val="000000"/>
              </a:buClr>
              <a:buFont typeface="Arial"/>
              <a:buChar char="•"/>
            </a:pPr>
            <a:r>
              <a:rPr b="0" lang="en-IN" sz="3200" spc="-1" strike="noStrike">
                <a:solidFill>
                  <a:srgbClr val="000000"/>
                </a:solidFill>
                <a:latin typeface="Calibri"/>
              </a:rPr>
              <a:t>JavaScript is the most popular programming language in the world and that makes it a default choice for web development. There are many frameworks available which you can use to create web applications once you have learned JavaScript.</a:t>
            </a:r>
            <a:endParaRPr b="0" lang="en-IN" sz="3200" spc="-1" strike="noStrike">
              <a:latin typeface="Arial"/>
            </a:endParaRPr>
          </a:p>
          <a:p>
            <a:pPr marL="457200" indent="-456840">
              <a:lnSpc>
                <a:spcPct val="100000"/>
              </a:lnSpc>
              <a:buClr>
                <a:srgbClr val="000000"/>
              </a:buClr>
              <a:buFont typeface="Arial"/>
              <a:buChar char="•"/>
            </a:pPr>
            <a:r>
              <a:rPr b="0" lang="en-IN" sz="3200" spc="-1" strike="noStrike">
                <a:solidFill>
                  <a:srgbClr val="000000"/>
                </a:solidFill>
                <a:latin typeface="Calibri"/>
              </a:rPr>
              <a:t>JavaScript offers lots of flexibility. You can create stunning and fast web applications with tons of customizations to provide users with the most relevant graphical user interface.</a:t>
            </a:r>
            <a:endParaRPr b="0" lang="en-IN" sz="3200" spc="-1" strike="noStrike">
              <a:latin typeface="Arial"/>
            </a:endParaRPr>
          </a:p>
          <a:p>
            <a:pPr marL="457200" indent="-456840">
              <a:lnSpc>
                <a:spcPct val="100000"/>
              </a:lnSpc>
              <a:buClr>
                <a:srgbClr val="000000"/>
              </a:buClr>
              <a:buFont typeface="Arial"/>
              <a:buChar char="•"/>
            </a:pPr>
            <a:r>
              <a:rPr b="0" lang="en-IN" sz="3200" spc="-1" strike="noStrike">
                <a:solidFill>
                  <a:srgbClr val="000000"/>
                </a:solidFill>
                <a:latin typeface="Calibri"/>
              </a:rPr>
              <a:t>JavaScript is now also used in mobile app development, desktop app development, and game development. This opens many possibilities for you as a JavaScript developer.</a:t>
            </a:r>
            <a:endParaRPr b="0" lang="en-IN" sz="32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41" name="Group 1"/>
          <p:cNvGrpSpPr/>
          <p:nvPr/>
        </p:nvGrpSpPr>
        <p:grpSpPr>
          <a:xfrm>
            <a:off x="0" y="542880"/>
            <a:ext cx="14591880" cy="1537920"/>
            <a:chOff x="0" y="542880"/>
            <a:chExt cx="14591880" cy="1537920"/>
          </a:xfrm>
        </p:grpSpPr>
        <p:pic>
          <p:nvPicPr>
            <p:cNvPr id="342" name="object 3" descr=""/>
            <p:cNvPicPr/>
            <p:nvPr/>
          </p:nvPicPr>
          <p:blipFill>
            <a:blip r:embed="rId1"/>
            <a:stretch/>
          </p:blipFill>
          <p:spPr>
            <a:xfrm>
              <a:off x="0" y="542880"/>
              <a:ext cx="11491560" cy="1537920"/>
            </a:xfrm>
            <a:prstGeom prst="rect">
              <a:avLst/>
            </a:prstGeom>
            <a:ln>
              <a:noFill/>
            </a:ln>
          </p:spPr>
        </p:pic>
        <p:sp>
          <p:nvSpPr>
            <p:cNvPr id="343" name="CustomShape 2"/>
            <p:cNvSpPr/>
            <p:nvPr/>
          </p:nvSpPr>
          <p:spPr>
            <a:xfrm>
              <a:off x="0" y="771480"/>
              <a:ext cx="14591880" cy="828360"/>
            </a:xfrm>
            <a:custGeom>
              <a:avLst/>
              <a:gdLst/>
              <a:ahLst/>
              <a:rect l="l" t="t" r="r" b="b"/>
              <a:pathLst>
                <a:path w="14592300" h="828675">
                  <a:moveTo>
                    <a:pt x="14591792" y="0"/>
                  </a:moveTo>
                  <a:lnTo>
                    <a:pt x="0" y="0"/>
                  </a:lnTo>
                  <a:lnTo>
                    <a:pt x="0" y="828446"/>
                  </a:lnTo>
                  <a:lnTo>
                    <a:pt x="14591792" y="828446"/>
                  </a:lnTo>
                  <a:lnTo>
                    <a:pt x="14591792" y="0"/>
                  </a:lnTo>
                  <a:close/>
                </a:path>
              </a:pathLst>
            </a:custGeom>
            <a:solidFill>
              <a:srgbClr val="0073ac"/>
            </a:solidFill>
            <a:ln>
              <a:noFill/>
            </a:ln>
          </p:spPr>
          <p:style>
            <a:lnRef idx="0"/>
            <a:fillRef idx="0"/>
            <a:effectRef idx="0"/>
            <a:fontRef idx="minor"/>
          </p:style>
        </p:sp>
      </p:grpSp>
      <p:sp>
        <p:nvSpPr>
          <p:cNvPr id="344" name="TextShape 3"/>
          <p:cNvSpPr txBox="1"/>
          <p:nvPr/>
        </p:nvSpPr>
        <p:spPr>
          <a:xfrm>
            <a:off x="3544200" y="839520"/>
            <a:ext cx="10838160" cy="1786680"/>
          </a:xfrm>
          <a:prstGeom prst="rect">
            <a:avLst/>
          </a:prstGeom>
          <a:noFill/>
          <a:ln>
            <a:noFill/>
          </a:ln>
        </p:spPr>
        <p:txBody>
          <a:bodyPr lIns="0" rIns="0" tIns="0" bIns="0">
            <a:spAutoFit/>
          </a:bodyPr>
          <a:p>
            <a:pPr marL="12600">
              <a:lnSpc>
                <a:spcPts val="5516"/>
              </a:lnSpc>
            </a:pPr>
            <a:r>
              <a:rPr b="0" lang="en-US" sz="5400" spc="12" strike="noStrike">
                <a:solidFill>
                  <a:srgbClr val="ffffff"/>
                </a:solidFill>
                <a:latin typeface="Calibri"/>
              </a:rPr>
              <a:t>        </a:t>
            </a:r>
            <a:r>
              <a:rPr b="0" lang="en-US" sz="5400" spc="12" strike="noStrike">
                <a:solidFill>
                  <a:srgbClr val="ffffff"/>
                </a:solidFill>
                <a:latin typeface="Calibri"/>
              </a:rPr>
              <a:t>6. </a:t>
            </a:r>
            <a:r>
              <a:rPr b="0" lang="en-US" sz="5400" spc="4" strike="noStrike">
                <a:solidFill>
                  <a:srgbClr val="ffffff"/>
                </a:solidFill>
                <a:latin typeface="Calibri"/>
              </a:rPr>
              <a:t>Backend Code:</a:t>
            </a:r>
            <a:endParaRPr b="0" lang="en-US" sz="5400" spc="-1" strike="noStrike">
              <a:solidFill>
                <a:srgbClr val="000000"/>
              </a:solidFill>
              <a:latin typeface="Calibri"/>
            </a:endParaRPr>
          </a:p>
        </p:txBody>
      </p:sp>
      <p:grpSp>
        <p:nvGrpSpPr>
          <p:cNvPr id="345" name="Group 4"/>
          <p:cNvGrpSpPr/>
          <p:nvPr/>
        </p:nvGrpSpPr>
        <p:grpSpPr>
          <a:xfrm>
            <a:off x="14135040" y="743040"/>
            <a:ext cx="966600" cy="937800"/>
            <a:chOff x="14135040" y="743040"/>
            <a:chExt cx="966600" cy="937800"/>
          </a:xfrm>
        </p:grpSpPr>
        <p:pic>
          <p:nvPicPr>
            <p:cNvPr id="346" name="object 7" descr=""/>
            <p:cNvPicPr/>
            <p:nvPr/>
          </p:nvPicPr>
          <p:blipFill>
            <a:blip r:embed="rId2"/>
            <a:stretch/>
          </p:blipFill>
          <p:spPr>
            <a:xfrm>
              <a:off x="14135040" y="743040"/>
              <a:ext cx="966600" cy="937800"/>
            </a:xfrm>
            <a:prstGeom prst="rect">
              <a:avLst/>
            </a:prstGeom>
            <a:ln>
              <a:noFill/>
            </a:ln>
          </p:spPr>
        </p:pic>
        <p:sp>
          <p:nvSpPr>
            <p:cNvPr id="347" name="CustomShape 5"/>
            <p:cNvSpPr/>
            <p:nvPr/>
          </p:nvSpPr>
          <p:spPr>
            <a:xfrm>
              <a:off x="14192280" y="771480"/>
              <a:ext cx="856800" cy="828360"/>
            </a:xfrm>
            <a:custGeom>
              <a:avLst/>
              <a:gdLst/>
              <a:ahLst/>
              <a:rect l="l" t="t" r="r" b="b"/>
              <a:pathLst>
                <a:path w="857250" h="828675">
                  <a:moveTo>
                    <a:pt x="428371" y="0"/>
                  </a:moveTo>
                  <a:lnTo>
                    <a:pt x="342011" y="8508"/>
                  </a:lnTo>
                  <a:lnTo>
                    <a:pt x="261619" y="32639"/>
                  </a:lnTo>
                  <a:lnTo>
                    <a:pt x="188848" y="70739"/>
                  </a:lnTo>
                  <a:lnTo>
                    <a:pt x="125476" y="121412"/>
                  </a:lnTo>
                  <a:lnTo>
                    <a:pt x="73151" y="182625"/>
                  </a:lnTo>
                  <a:lnTo>
                    <a:pt x="33655" y="252983"/>
                  </a:lnTo>
                  <a:lnTo>
                    <a:pt x="8763" y="330834"/>
                  </a:lnTo>
                  <a:lnTo>
                    <a:pt x="0" y="414274"/>
                  </a:lnTo>
                  <a:lnTo>
                    <a:pt x="8763" y="497713"/>
                  </a:lnTo>
                  <a:lnTo>
                    <a:pt x="33655" y="575437"/>
                  </a:lnTo>
                  <a:lnTo>
                    <a:pt x="73151" y="645795"/>
                  </a:lnTo>
                  <a:lnTo>
                    <a:pt x="125476" y="707136"/>
                  </a:lnTo>
                  <a:lnTo>
                    <a:pt x="188848" y="757681"/>
                  </a:lnTo>
                  <a:lnTo>
                    <a:pt x="261619" y="795908"/>
                  </a:lnTo>
                  <a:lnTo>
                    <a:pt x="342011" y="820039"/>
                  </a:lnTo>
                  <a:lnTo>
                    <a:pt x="428371" y="828421"/>
                  </a:lnTo>
                  <a:lnTo>
                    <a:pt x="514730" y="820039"/>
                  </a:lnTo>
                  <a:lnTo>
                    <a:pt x="595121" y="795908"/>
                  </a:lnTo>
                  <a:lnTo>
                    <a:pt x="667892" y="757681"/>
                  </a:lnTo>
                  <a:lnTo>
                    <a:pt x="731392" y="707136"/>
                  </a:lnTo>
                  <a:lnTo>
                    <a:pt x="783717" y="645795"/>
                  </a:lnTo>
                  <a:lnTo>
                    <a:pt x="823213" y="575437"/>
                  </a:lnTo>
                  <a:lnTo>
                    <a:pt x="848105" y="497713"/>
                  </a:lnTo>
                  <a:lnTo>
                    <a:pt x="856869" y="414274"/>
                  </a:lnTo>
                  <a:lnTo>
                    <a:pt x="848105" y="330834"/>
                  </a:lnTo>
                  <a:lnTo>
                    <a:pt x="823213" y="252983"/>
                  </a:lnTo>
                  <a:lnTo>
                    <a:pt x="783717" y="182625"/>
                  </a:lnTo>
                  <a:lnTo>
                    <a:pt x="731392" y="121412"/>
                  </a:lnTo>
                  <a:lnTo>
                    <a:pt x="667892" y="70739"/>
                  </a:lnTo>
                  <a:lnTo>
                    <a:pt x="595121" y="32639"/>
                  </a:lnTo>
                  <a:lnTo>
                    <a:pt x="514730" y="8508"/>
                  </a:lnTo>
                  <a:lnTo>
                    <a:pt x="428371" y="0"/>
                  </a:lnTo>
                  <a:close/>
                </a:path>
              </a:pathLst>
            </a:custGeom>
            <a:solidFill>
              <a:srgbClr val="0073ac"/>
            </a:solidFill>
            <a:ln>
              <a:noFill/>
            </a:ln>
          </p:spPr>
          <p:style>
            <a:lnRef idx="0"/>
            <a:fillRef idx="0"/>
            <a:effectRef idx="0"/>
            <a:fontRef idx="minor"/>
          </p:style>
        </p:sp>
      </p:grpSp>
      <p:sp>
        <p:nvSpPr>
          <p:cNvPr id="348" name="TextShape 6"/>
          <p:cNvSpPr txBox="1"/>
          <p:nvPr/>
        </p:nvSpPr>
        <p:spPr>
          <a:xfrm>
            <a:off x="745200" y="9865800"/>
            <a:ext cx="6093360" cy="6205680"/>
          </a:xfrm>
          <a:prstGeom prst="rect">
            <a:avLst/>
          </a:prstGeom>
          <a:noFill/>
          <a:ln>
            <a:noFill/>
          </a:ln>
        </p:spPr>
        <p:txBody>
          <a:bodyPr lIns="0" rIns="0" tIns="0" bIns="0">
            <a:spAutoFit/>
          </a:bodyPr>
          <a:p>
            <a:pPr marL="12600">
              <a:lnSpc>
                <a:spcPts val="5340"/>
              </a:lnSpc>
            </a:pPr>
            <a:r>
              <a:rPr b="0" lang="en-IN" sz="4800" spc="-21" strike="noStrike">
                <a:solidFill>
                  <a:srgbClr val="000000"/>
                </a:solidFill>
                <a:latin typeface="Times New Roman"/>
              </a:rPr>
              <a:t>Weather</a:t>
            </a:r>
            <a:r>
              <a:rPr b="0" lang="en-IN" sz="4800" spc="-15" strike="noStrike">
                <a:solidFill>
                  <a:srgbClr val="000000"/>
                </a:solidFill>
                <a:latin typeface="Times New Roman"/>
              </a:rPr>
              <a:t> </a:t>
            </a:r>
            <a:r>
              <a:rPr b="0" lang="en-IN" sz="4800" spc="-12" strike="noStrike">
                <a:solidFill>
                  <a:srgbClr val="000000"/>
                </a:solidFill>
                <a:latin typeface="Times New Roman"/>
              </a:rPr>
              <a:t>Program</a:t>
            </a:r>
            <a:endParaRPr b="0" lang="en-IN" sz="4800" spc="-1" strike="noStrike">
              <a:latin typeface="Times New Roman"/>
            </a:endParaRPr>
          </a:p>
        </p:txBody>
      </p:sp>
      <p:sp>
        <p:nvSpPr>
          <p:cNvPr id="349" name="TextShape 7"/>
          <p:cNvSpPr txBox="1"/>
          <p:nvPr/>
        </p:nvSpPr>
        <p:spPr>
          <a:xfrm>
            <a:off x="15454080" y="9928080"/>
            <a:ext cx="1911600" cy="6205680"/>
          </a:xfrm>
          <a:prstGeom prst="rect">
            <a:avLst/>
          </a:prstGeom>
          <a:noFill/>
          <a:ln>
            <a:noFill/>
          </a:ln>
        </p:spPr>
        <p:txBody>
          <a:bodyPr lIns="0" rIns="0" tIns="0" bIns="0">
            <a:spAutoFit/>
          </a:bodyPr>
          <a:p>
            <a:pPr marL="12600">
              <a:lnSpc>
                <a:spcPts val="3124"/>
              </a:lnSpc>
            </a:pPr>
            <a:r>
              <a:rPr b="0" lang="en-IN" sz="2750" spc="12" strike="noStrike">
                <a:solidFill>
                  <a:srgbClr val="000000"/>
                </a:solidFill>
                <a:latin typeface="Times New Roman"/>
              </a:rPr>
              <a:t>JULY</a:t>
            </a:r>
            <a:r>
              <a:rPr b="0" lang="en-IN" sz="2750" spc="38" strike="noStrike">
                <a:solidFill>
                  <a:srgbClr val="000000"/>
                </a:solidFill>
                <a:latin typeface="Times New Roman"/>
              </a:rPr>
              <a:t> </a:t>
            </a:r>
            <a:r>
              <a:rPr b="0" lang="en-IN" sz="2750" spc="9" strike="noStrike">
                <a:solidFill>
                  <a:srgbClr val="000000"/>
                </a:solidFill>
                <a:latin typeface="Times New Roman"/>
              </a:rPr>
              <a:t>-</a:t>
            </a:r>
            <a:r>
              <a:rPr b="0" lang="en-IN" sz="2750" spc="-75" strike="noStrike">
                <a:solidFill>
                  <a:srgbClr val="000000"/>
                </a:solidFill>
                <a:latin typeface="Times New Roman"/>
              </a:rPr>
              <a:t> </a:t>
            </a:r>
            <a:r>
              <a:rPr b="0" lang="en-IN" sz="2750" spc="49" strike="noStrike">
                <a:solidFill>
                  <a:srgbClr val="000000"/>
                </a:solidFill>
                <a:latin typeface="Times New Roman"/>
              </a:rPr>
              <a:t>2023</a:t>
            </a:r>
            <a:endParaRPr b="0" lang="en-IN" sz="2750" spc="-1" strike="noStrike">
              <a:latin typeface="Times New Roman"/>
            </a:endParaRPr>
          </a:p>
        </p:txBody>
      </p:sp>
      <p:sp>
        <p:nvSpPr>
          <p:cNvPr id="350" name="TextShape 8"/>
          <p:cNvSpPr txBox="1"/>
          <p:nvPr/>
        </p:nvSpPr>
        <p:spPr>
          <a:xfrm>
            <a:off x="18361080" y="9936360"/>
            <a:ext cx="284040" cy="6205680"/>
          </a:xfrm>
          <a:prstGeom prst="rect">
            <a:avLst/>
          </a:prstGeom>
          <a:noFill/>
          <a:ln>
            <a:noFill/>
          </a:ln>
        </p:spPr>
        <p:txBody>
          <a:bodyPr lIns="0" rIns="0" tIns="0" bIns="0">
            <a:spAutoFit/>
          </a:bodyPr>
          <a:p>
            <a:pPr marL="38160">
              <a:lnSpc>
                <a:spcPts val="3161"/>
              </a:lnSpc>
            </a:pPr>
            <a:fld id="{9F7E6125-7D39-477B-A362-A453400EE6E7}" type="slidenum">
              <a:rPr b="0" lang="en-IN" sz="3200" spc="12" strike="noStrike">
                <a:solidFill>
                  <a:srgbClr val="ffffff"/>
                </a:solidFill>
                <a:latin typeface="Calibri"/>
              </a:rPr>
              <a:t>&lt;number&gt;</a:t>
            </a:fld>
            <a:endParaRPr b="0" lang="en-IN" sz="3200" spc="-1" strike="noStrike">
              <a:latin typeface="Times New Roman"/>
            </a:endParaRPr>
          </a:p>
        </p:txBody>
      </p:sp>
      <p:sp>
        <p:nvSpPr>
          <p:cNvPr id="351" name="CustomShape 9"/>
          <p:cNvSpPr/>
          <p:nvPr/>
        </p:nvSpPr>
        <p:spPr>
          <a:xfrm>
            <a:off x="663120" y="1807560"/>
            <a:ext cx="17199720" cy="99003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3200" spc="-1" strike="noStrike">
                <a:solidFill>
                  <a:srgbClr val="000000"/>
                </a:solidFill>
                <a:latin typeface="Calibri"/>
              </a:rPr>
              <a:t>from flask import Flask, jsonify, request</a:t>
            </a:r>
            <a:endParaRPr b="0" lang="en-IN" sz="3200" spc="-1" strike="noStrike">
              <a:latin typeface="Arial"/>
            </a:endParaRPr>
          </a:p>
          <a:p>
            <a:pPr>
              <a:lnSpc>
                <a:spcPct val="100000"/>
              </a:lnSpc>
            </a:pPr>
            <a:endParaRPr b="0" lang="en-IN" sz="3200" spc="-1" strike="noStrike">
              <a:latin typeface="Arial"/>
            </a:endParaRPr>
          </a:p>
          <a:p>
            <a:pPr>
              <a:lnSpc>
                <a:spcPct val="100000"/>
              </a:lnSpc>
            </a:pPr>
            <a:r>
              <a:rPr b="0" lang="en-IN" sz="3200" spc="-1" strike="noStrike">
                <a:solidFill>
                  <a:srgbClr val="000000"/>
                </a:solidFill>
                <a:latin typeface="Calibri"/>
              </a:rPr>
              <a:t>app = Flask(__name__)</a:t>
            </a:r>
            <a:endParaRPr b="0" lang="en-IN" sz="3200" spc="-1" strike="noStrike">
              <a:latin typeface="Arial"/>
            </a:endParaRPr>
          </a:p>
          <a:p>
            <a:pPr>
              <a:lnSpc>
                <a:spcPct val="100000"/>
              </a:lnSpc>
            </a:pPr>
            <a:endParaRPr b="0" lang="en-IN" sz="3200" spc="-1" strike="noStrike">
              <a:latin typeface="Arial"/>
            </a:endParaRPr>
          </a:p>
          <a:p>
            <a:pPr>
              <a:lnSpc>
                <a:spcPct val="100000"/>
              </a:lnSpc>
            </a:pPr>
            <a:r>
              <a:rPr b="0" lang="en-IN" sz="3200" spc="-1" strike="noStrike">
                <a:solidFill>
                  <a:srgbClr val="000000"/>
                </a:solidFill>
                <a:latin typeface="Calibri"/>
              </a:rPr>
              <a:t>@app.route('/weather')</a:t>
            </a:r>
            <a:endParaRPr b="0" lang="en-IN" sz="3200" spc="-1" strike="noStrike">
              <a:latin typeface="Arial"/>
            </a:endParaRPr>
          </a:p>
          <a:p>
            <a:pPr>
              <a:lnSpc>
                <a:spcPct val="100000"/>
              </a:lnSpc>
            </a:pPr>
            <a:endParaRPr b="0" lang="en-IN" sz="3200" spc="-1" strike="noStrike">
              <a:latin typeface="Arial"/>
            </a:endParaRPr>
          </a:p>
          <a:p>
            <a:pPr>
              <a:lnSpc>
                <a:spcPct val="100000"/>
              </a:lnSpc>
            </a:pPr>
            <a:r>
              <a:rPr b="0" lang="en-IN" sz="3200" spc="-1" strike="noStrike">
                <a:solidFill>
                  <a:srgbClr val="000000"/>
                </a:solidFill>
                <a:latin typeface="Calibri"/>
              </a:rPr>
              <a:t>def get_weather():</a:t>
            </a:r>
            <a:endParaRPr b="0" lang="en-IN" sz="3200" spc="-1" strike="noStrike">
              <a:latin typeface="Arial"/>
            </a:endParaRPr>
          </a:p>
          <a:p>
            <a:pPr>
              <a:lnSpc>
                <a:spcPct val="100000"/>
              </a:lnSpc>
            </a:pPr>
            <a:r>
              <a:rPr b="0" lang="en-IN" sz="3200" spc="-1" strike="noStrike">
                <a:solidFill>
                  <a:srgbClr val="000000"/>
                </a:solidFill>
                <a:latin typeface="Calibri"/>
              </a:rPr>
              <a:t>    </a:t>
            </a:r>
            <a:r>
              <a:rPr b="0" lang="en-IN" sz="3200" spc="-1" strike="noStrike">
                <a:solidFill>
                  <a:srgbClr val="000000"/>
                </a:solidFill>
                <a:latin typeface="Calibri"/>
              </a:rPr>
              <a:t>city = request.args.get('city')</a:t>
            </a:r>
            <a:endParaRPr b="0" lang="en-IN" sz="3200" spc="-1" strike="noStrike">
              <a:latin typeface="Arial"/>
            </a:endParaRPr>
          </a:p>
          <a:p>
            <a:pPr>
              <a:lnSpc>
                <a:spcPct val="100000"/>
              </a:lnSpc>
            </a:pPr>
            <a:endParaRPr b="0" lang="en-IN" sz="3200" spc="-1" strike="noStrike">
              <a:latin typeface="Arial"/>
            </a:endParaRPr>
          </a:p>
          <a:p>
            <a:pPr>
              <a:lnSpc>
                <a:spcPct val="100000"/>
              </a:lnSpc>
            </a:pPr>
            <a:r>
              <a:rPr b="0" lang="en-IN" sz="3200" spc="-1" strike="noStrike">
                <a:solidFill>
                  <a:srgbClr val="000000"/>
                </a:solidFill>
                <a:latin typeface="Calibri"/>
              </a:rPr>
              <a:t>    </a:t>
            </a:r>
            <a:r>
              <a:rPr b="0" lang="en-IN" sz="3200" spc="-1" strike="noStrike">
                <a:solidFill>
                  <a:srgbClr val="000000"/>
                </a:solidFill>
                <a:latin typeface="Calibri"/>
              </a:rPr>
              <a:t># Call the weather API with the provided city and get the necessary details</a:t>
            </a:r>
            <a:endParaRPr b="0" lang="en-IN" sz="3200" spc="-1" strike="noStrike">
              <a:latin typeface="Arial"/>
            </a:endParaRPr>
          </a:p>
          <a:p>
            <a:pPr>
              <a:lnSpc>
                <a:spcPct val="100000"/>
              </a:lnSpc>
            </a:pPr>
            <a:r>
              <a:rPr b="0" lang="en-IN" sz="3200" spc="-1" strike="noStrike">
                <a:solidFill>
                  <a:srgbClr val="000000"/>
                </a:solidFill>
                <a:latin typeface="Calibri"/>
              </a:rPr>
              <a:t>    </a:t>
            </a:r>
            <a:r>
              <a:rPr b="0" lang="en-IN" sz="3200" spc="-1" strike="noStrike">
                <a:solidFill>
                  <a:srgbClr val="000000"/>
                </a:solidFill>
                <a:latin typeface="Calibri"/>
              </a:rPr>
              <a:t># Replace this with your actual weather API call or data retrieval logic</a:t>
            </a:r>
            <a:endParaRPr b="0" lang="en-IN" sz="3200" spc="-1" strike="noStrike">
              <a:latin typeface="Arial"/>
            </a:endParaRPr>
          </a:p>
          <a:p>
            <a:pPr>
              <a:lnSpc>
                <a:spcPct val="100000"/>
              </a:lnSpc>
            </a:pPr>
            <a:r>
              <a:rPr b="0" lang="en-IN" sz="3200" spc="-1" strike="noStrike">
                <a:solidFill>
                  <a:srgbClr val="000000"/>
                </a:solidFill>
                <a:latin typeface="Calibri"/>
              </a:rPr>
              <a:t>    </a:t>
            </a:r>
            <a:r>
              <a:rPr b="0" lang="en-IN" sz="3200" spc="-1" strike="noStrike">
                <a:solidFill>
                  <a:srgbClr val="000000"/>
                </a:solidFill>
                <a:latin typeface="Calibri"/>
              </a:rPr>
              <a:t>location = city</a:t>
            </a:r>
            <a:endParaRPr b="0" lang="en-IN" sz="3200" spc="-1" strike="noStrike">
              <a:latin typeface="Arial"/>
            </a:endParaRPr>
          </a:p>
          <a:p>
            <a:pPr>
              <a:lnSpc>
                <a:spcPct val="100000"/>
              </a:lnSpc>
            </a:pPr>
            <a:r>
              <a:rPr b="0" lang="en-IN" sz="3200" spc="-1" strike="noStrike">
                <a:solidFill>
                  <a:srgbClr val="000000"/>
                </a:solidFill>
                <a:latin typeface="Calibri"/>
              </a:rPr>
              <a:t>    </a:t>
            </a:r>
            <a:r>
              <a:rPr b="0" lang="en-IN" sz="3200" spc="-1" strike="noStrike">
                <a:solidFill>
                  <a:srgbClr val="000000"/>
                </a:solidFill>
                <a:latin typeface="Calibri"/>
              </a:rPr>
              <a:t>temperature = 25</a:t>
            </a:r>
            <a:endParaRPr b="0" lang="en-IN" sz="3200" spc="-1" strike="noStrike">
              <a:latin typeface="Arial"/>
            </a:endParaRPr>
          </a:p>
          <a:p>
            <a:pPr>
              <a:lnSpc>
                <a:spcPct val="100000"/>
              </a:lnSpc>
            </a:pPr>
            <a:r>
              <a:rPr b="0" lang="en-IN" sz="3200" spc="-1" strike="noStrike">
                <a:solidFill>
                  <a:srgbClr val="000000"/>
                </a:solidFill>
                <a:latin typeface="Calibri"/>
              </a:rPr>
              <a:t>    </a:t>
            </a:r>
            <a:r>
              <a:rPr b="0" lang="en-IN" sz="3200" spc="-1" strike="noStrike">
                <a:solidFill>
                  <a:srgbClr val="000000"/>
                </a:solidFill>
                <a:latin typeface="Calibri"/>
              </a:rPr>
              <a:t>description = 'Sunny'</a:t>
            </a:r>
            <a:endParaRPr b="0" lang="en-IN" sz="3200" spc="-1" strike="noStrike">
              <a:latin typeface="Arial"/>
            </a:endParaRPr>
          </a:p>
          <a:p>
            <a:pPr>
              <a:lnSpc>
                <a:spcPct val="100000"/>
              </a:lnSpc>
            </a:pPr>
            <a:endParaRPr b="0" lang="en-IN" sz="3200" spc="-1" strike="noStrike">
              <a:latin typeface="Arial"/>
            </a:endParaRPr>
          </a:p>
          <a:p>
            <a:pPr>
              <a:lnSpc>
                <a:spcPct val="100000"/>
              </a:lnSpc>
            </a:pPr>
            <a:endParaRPr b="0" lang="en-IN" sz="3200" spc="-1" strike="noStrike">
              <a:latin typeface="Arial"/>
            </a:endParaRPr>
          </a:p>
          <a:p>
            <a:pPr>
              <a:lnSpc>
                <a:spcPct val="100000"/>
              </a:lnSpc>
            </a:pPr>
            <a:endParaRPr b="0" lang="en-IN" sz="3200" spc="-1" strike="noStrike">
              <a:latin typeface="Arial"/>
            </a:endParaRPr>
          </a:p>
          <a:p>
            <a:pPr>
              <a:lnSpc>
                <a:spcPct val="100000"/>
              </a:lnSpc>
            </a:pPr>
            <a:endParaRPr b="0" lang="en-IN" sz="3200" spc="-1" strike="noStrike">
              <a:latin typeface="Arial"/>
            </a:endParaRPr>
          </a:p>
          <a:p>
            <a:pPr>
              <a:lnSpc>
                <a:spcPct val="100000"/>
              </a:lnSpc>
            </a:pPr>
            <a:endParaRPr b="0" lang="en-IN" sz="3200" spc="-1" strike="noStrike">
              <a:latin typeface="Arial"/>
            </a:endParaRPr>
          </a:p>
          <a:p>
            <a:pPr>
              <a:lnSpc>
                <a:spcPct val="100000"/>
              </a:lnSpc>
            </a:pPr>
            <a:endParaRPr b="0" lang="en-IN" sz="3200" spc="-1" strike="noStrike">
              <a:latin typeface="Arial"/>
            </a:endParaRPr>
          </a:p>
          <a:p>
            <a:pPr>
              <a:lnSpc>
                <a:spcPct val="100000"/>
              </a:lnSpc>
            </a:pPr>
            <a:r>
              <a:rPr b="0" lang="en-IN" sz="1800" spc="-1" strike="noStrike">
                <a:solidFill>
                  <a:srgbClr val="000000"/>
                </a:solidFill>
                <a:latin typeface="Calibri"/>
              </a:rPr>
              <a:t> </a:t>
            </a:r>
            <a:endParaRPr b="0" lang="en-IN" sz="1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52" name="Group 1"/>
          <p:cNvGrpSpPr/>
          <p:nvPr/>
        </p:nvGrpSpPr>
        <p:grpSpPr>
          <a:xfrm>
            <a:off x="0" y="542880"/>
            <a:ext cx="14591880" cy="1537920"/>
            <a:chOff x="0" y="542880"/>
            <a:chExt cx="14591880" cy="1537920"/>
          </a:xfrm>
        </p:grpSpPr>
        <p:pic>
          <p:nvPicPr>
            <p:cNvPr id="353" name="object 3" descr=""/>
            <p:cNvPicPr/>
            <p:nvPr/>
          </p:nvPicPr>
          <p:blipFill>
            <a:blip r:embed="rId1"/>
            <a:stretch/>
          </p:blipFill>
          <p:spPr>
            <a:xfrm>
              <a:off x="0" y="542880"/>
              <a:ext cx="11491560" cy="1537920"/>
            </a:xfrm>
            <a:prstGeom prst="rect">
              <a:avLst/>
            </a:prstGeom>
            <a:ln>
              <a:noFill/>
            </a:ln>
          </p:spPr>
        </p:pic>
        <p:sp>
          <p:nvSpPr>
            <p:cNvPr id="354" name="CustomShape 2"/>
            <p:cNvSpPr/>
            <p:nvPr/>
          </p:nvSpPr>
          <p:spPr>
            <a:xfrm>
              <a:off x="0" y="771480"/>
              <a:ext cx="14591880" cy="828360"/>
            </a:xfrm>
            <a:custGeom>
              <a:avLst/>
              <a:gdLst/>
              <a:ahLst/>
              <a:rect l="l" t="t" r="r" b="b"/>
              <a:pathLst>
                <a:path w="14592300" h="828675">
                  <a:moveTo>
                    <a:pt x="14591792" y="0"/>
                  </a:moveTo>
                  <a:lnTo>
                    <a:pt x="0" y="0"/>
                  </a:lnTo>
                  <a:lnTo>
                    <a:pt x="0" y="828446"/>
                  </a:lnTo>
                  <a:lnTo>
                    <a:pt x="14591792" y="828446"/>
                  </a:lnTo>
                  <a:lnTo>
                    <a:pt x="14591792" y="0"/>
                  </a:lnTo>
                  <a:close/>
                </a:path>
              </a:pathLst>
            </a:custGeom>
            <a:solidFill>
              <a:srgbClr val="0073ac"/>
            </a:solidFill>
            <a:ln>
              <a:noFill/>
            </a:ln>
          </p:spPr>
          <p:style>
            <a:lnRef idx="0"/>
            <a:fillRef idx="0"/>
            <a:effectRef idx="0"/>
            <a:fontRef idx="minor"/>
          </p:style>
        </p:sp>
      </p:grpSp>
      <p:sp>
        <p:nvSpPr>
          <p:cNvPr id="355" name="TextShape 3"/>
          <p:cNvSpPr txBox="1"/>
          <p:nvPr/>
        </p:nvSpPr>
        <p:spPr>
          <a:xfrm>
            <a:off x="3544200" y="839520"/>
            <a:ext cx="11557440" cy="1786680"/>
          </a:xfrm>
          <a:prstGeom prst="rect">
            <a:avLst/>
          </a:prstGeom>
          <a:noFill/>
          <a:ln>
            <a:noFill/>
          </a:ln>
        </p:spPr>
        <p:txBody>
          <a:bodyPr lIns="0" rIns="0" tIns="0" bIns="0">
            <a:spAutoFit/>
          </a:bodyPr>
          <a:p>
            <a:pPr marL="12600">
              <a:lnSpc>
                <a:spcPts val="5516"/>
              </a:lnSpc>
            </a:pPr>
            <a:r>
              <a:rPr b="0" lang="en-US" sz="5400" spc="12" strike="noStrike">
                <a:solidFill>
                  <a:srgbClr val="ffffff"/>
                </a:solidFill>
                <a:latin typeface="Calibri"/>
              </a:rPr>
              <a:t>          </a:t>
            </a:r>
            <a:r>
              <a:rPr b="0" lang="en-US" sz="5400" spc="4" strike="noStrike">
                <a:solidFill>
                  <a:srgbClr val="ffffff"/>
                </a:solidFill>
                <a:latin typeface="Calibri"/>
              </a:rPr>
              <a:t>Backend Code:</a:t>
            </a:r>
            <a:endParaRPr b="0" lang="en-US" sz="5400" spc="-1" strike="noStrike">
              <a:solidFill>
                <a:srgbClr val="000000"/>
              </a:solidFill>
              <a:latin typeface="Calibri"/>
            </a:endParaRPr>
          </a:p>
        </p:txBody>
      </p:sp>
      <p:grpSp>
        <p:nvGrpSpPr>
          <p:cNvPr id="356" name="Group 4"/>
          <p:cNvGrpSpPr/>
          <p:nvPr/>
        </p:nvGrpSpPr>
        <p:grpSpPr>
          <a:xfrm>
            <a:off x="14135040" y="743040"/>
            <a:ext cx="966600" cy="937800"/>
            <a:chOff x="14135040" y="743040"/>
            <a:chExt cx="966600" cy="937800"/>
          </a:xfrm>
        </p:grpSpPr>
        <p:pic>
          <p:nvPicPr>
            <p:cNvPr id="357" name="object 7" descr=""/>
            <p:cNvPicPr/>
            <p:nvPr/>
          </p:nvPicPr>
          <p:blipFill>
            <a:blip r:embed="rId2"/>
            <a:stretch/>
          </p:blipFill>
          <p:spPr>
            <a:xfrm>
              <a:off x="14135040" y="743040"/>
              <a:ext cx="966600" cy="937800"/>
            </a:xfrm>
            <a:prstGeom prst="rect">
              <a:avLst/>
            </a:prstGeom>
            <a:ln>
              <a:noFill/>
            </a:ln>
          </p:spPr>
        </p:pic>
        <p:sp>
          <p:nvSpPr>
            <p:cNvPr id="358" name="CustomShape 5"/>
            <p:cNvSpPr/>
            <p:nvPr/>
          </p:nvSpPr>
          <p:spPr>
            <a:xfrm>
              <a:off x="14192280" y="771480"/>
              <a:ext cx="856800" cy="828360"/>
            </a:xfrm>
            <a:custGeom>
              <a:avLst/>
              <a:gdLst/>
              <a:ahLst/>
              <a:rect l="l" t="t" r="r" b="b"/>
              <a:pathLst>
                <a:path w="857250" h="828675">
                  <a:moveTo>
                    <a:pt x="428371" y="0"/>
                  </a:moveTo>
                  <a:lnTo>
                    <a:pt x="342011" y="8508"/>
                  </a:lnTo>
                  <a:lnTo>
                    <a:pt x="261619" y="32639"/>
                  </a:lnTo>
                  <a:lnTo>
                    <a:pt x="188848" y="70739"/>
                  </a:lnTo>
                  <a:lnTo>
                    <a:pt x="125476" y="121412"/>
                  </a:lnTo>
                  <a:lnTo>
                    <a:pt x="73151" y="182625"/>
                  </a:lnTo>
                  <a:lnTo>
                    <a:pt x="33655" y="252983"/>
                  </a:lnTo>
                  <a:lnTo>
                    <a:pt x="8763" y="330834"/>
                  </a:lnTo>
                  <a:lnTo>
                    <a:pt x="0" y="414274"/>
                  </a:lnTo>
                  <a:lnTo>
                    <a:pt x="8763" y="497713"/>
                  </a:lnTo>
                  <a:lnTo>
                    <a:pt x="33655" y="575437"/>
                  </a:lnTo>
                  <a:lnTo>
                    <a:pt x="73151" y="645795"/>
                  </a:lnTo>
                  <a:lnTo>
                    <a:pt x="125476" y="707136"/>
                  </a:lnTo>
                  <a:lnTo>
                    <a:pt x="188848" y="757681"/>
                  </a:lnTo>
                  <a:lnTo>
                    <a:pt x="261619" y="795908"/>
                  </a:lnTo>
                  <a:lnTo>
                    <a:pt x="342011" y="820039"/>
                  </a:lnTo>
                  <a:lnTo>
                    <a:pt x="428371" y="828421"/>
                  </a:lnTo>
                  <a:lnTo>
                    <a:pt x="514730" y="820039"/>
                  </a:lnTo>
                  <a:lnTo>
                    <a:pt x="595121" y="795908"/>
                  </a:lnTo>
                  <a:lnTo>
                    <a:pt x="667892" y="757681"/>
                  </a:lnTo>
                  <a:lnTo>
                    <a:pt x="731392" y="707136"/>
                  </a:lnTo>
                  <a:lnTo>
                    <a:pt x="783717" y="645795"/>
                  </a:lnTo>
                  <a:lnTo>
                    <a:pt x="823213" y="575437"/>
                  </a:lnTo>
                  <a:lnTo>
                    <a:pt x="848105" y="497713"/>
                  </a:lnTo>
                  <a:lnTo>
                    <a:pt x="856869" y="414274"/>
                  </a:lnTo>
                  <a:lnTo>
                    <a:pt x="848105" y="330834"/>
                  </a:lnTo>
                  <a:lnTo>
                    <a:pt x="823213" y="252983"/>
                  </a:lnTo>
                  <a:lnTo>
                    <a:pt x="783717" y="182625"/>
                  </a:lnTo>
                  <a:lnTo>
                    <a:pt x="731392" y="121412"/>
                  </a:lnTo>
                  <a:lnTo>
                    <a:pt x="667892" y="70739"/>
                  </a:lnTo>
                  <a:lnTo>
                    <a:pt x="595121" y="32639"/>
                  </a:lnTo>
                  <a:lnTo>
                    <a:pt x="514730" y="8508"/>
                  </a:lnTo>
                  <a:lnTo>
                    <a:pt x="428371" y="0"/>
                  </a:lnTo>
                  <a:close/>
                </a:path>
              </a:pathLst>
            </a:custGeom>
            <a:solidFill>
              <a:srgbClr val="0073ac"/>
            </a:solidFill>
            <a:ln>
              <a:noFill/>
            </a:ln>
          </p:spPr>
          <p:style>
            <a:lnRef idx="0"/>
            <a:fillRef idx="0"/>
            <a:effectRef idx="0"/>
            <a:fontRef idx="minor"/>
          </p:style>
        </p:sp>
      </p:grpSp>
      <p:sp>
        <p:nvSpPr>
          <p:cNvPr id="359" name="TextShape 6"/>
          <p:cNvSpPr txBox="1"/>
          <p:nvPr/>
        </p:nvSpPr>
        <p:spPr>
          <a:xfrm>
            <a:off x="745200" y="9865800"/>
            <a:ext cx="7312680" cy="6205680"/>
          </a:xfrm>
          <a:prstGeom prst="rect">
            <a:avLst/>
          </a:prstGeom>
          <a:noFill/>
          <a:ln>
            <a:noFill/>
          </a:ln>
        </p:spPr>
        <p:txBody>
          <a:bodyPr lIns="0" rIns="0" tIns="0" bIns="0">
            <a:spAutoFit/>
          </a:bodyPr>
          <a:p>
            <a:pPr marL="12600">
              <a:lnSpc>
                <a:spcPts val="5340"/>
              </a:lnSpc>
            </a:pPr>
            <a:r>
              <a:rPr b="0" lang="en-IN" sz="4800" spc="-21" strike="noStrike">
                <a:solidFill>
                  <a:srgbClr val="000000"/>
                </a:solidFill>
                <a:latin typeface="Times New Roman"/>
              </a:rPr>
              <a:t>Weather</a:t>
            </a:r>
            <a:r>
              <a:rPr b="0" lang="en-IN" sz="4800" spc="-15" strike="noStrike">
                <a:solidFill>
                  <a:srgbClr val="000000"/>
                </a:solidFill>
                <a:latin typeface="Times New Roman"/>
              </a:rPr>
              <a:t> </a:t>
            </a:r>
            <a:r>
              <a:rPr b="0" lang="en-IN" sz="4800" spc="-12" strike="noStrike">
                <a:solidFill>
                  <a:srgbClr val="000000"/>
                </a:solidFill>
                <a:latin typeface="Times New Roman"/>
              </a:rPr>
              <a:t>Program</a:t>
            </a:r>
            <a:endParaRPr b="0" lang="en-IN" sz="4800" spc="-1" strike="noStrike">
              <a:latin typeface="Times New Roman"/>
            </a:endParaRPr>
          </a:p>
        </p:txBody>
      </p:sp>
      <p:sp>
        <p:nvSpPr>
          <p:cNvPr id="360" name="TextShape 7"/>
          <p:cNvSpPr txBox="1"/>
          <p:nvPr/>
        </p:nvSpPr>
        <p:spPr>
          <a:xfrm>
            <a:off x="15454080" y="9928080"/>
            <a:ext cx="1911600" cy="6205680"/>
          </a:xfrm>
          <a:prstGeom prst="rect">
            <a:avLst/>
          </a:prstGeom>
          <a:noFill/>
          <a:ln>
            <a:noFill/>
          </a:ln>
        </p:spPr>
        <p:txBody>
          <a:bodyPr lIns="0" rIns="0" tIns="0" bIns="0">
            <a:spAutoFit/>
          </a:bodyPr>
          <a:p>
            <a:pPr marL="12600">
              <a:lnSpc>
                <a:spcPts val="3124"/>
              </a:lnSpc>
            </a:pPr>
            <a:r>
              <a:rPr b="0" lang="en-IN" sz="2750" spc="12" strike="noStrike">
                <a:solidFill>
                  <a:srgbClr val="000000"/>
                </a:solidFill>
                <a:latin typeface="Times New Roman"/>
              </a:rPr>
              <a:t>JULY</a:t>
            </a:r>
            <a:r>
              <a:rPr b="0" lang="en-IN" sz="2750" spc="38" strike="noStrike">
                <a:solidFill>
                  <a:srgbClr val="000000"/>
                </a:solidFill>
                <a:latin typeface="Times New Roman"/>
              </a:rPr>
              <a:t> </a:t>
            </a:r>
            <a:r>
              <a:rPr b="0" lang="en-IN" sz="2750" spc="9" strike="noStrike">
                <a:solidFill>
                  <a:srgbClr val="000000"/>
                </a:solidFill>
                <a:latin typeface="Times New Roman"/>
              </a:rPr>
              <a:t>-</a:t>
            </a:r>
            <a:r>
              <a:rPr b="0" lang="en-IN" sz="2750" spc="-75" strike="noStrike">
                <a:solidFill>
                  <a:srgbClr val="000000"/>
                </a:solidFill>
                <a:latin typeface="Times New Roman"/>
              </a:rPr>
              <a:t> </a:t>
            </a:r>
            <a:r>
              <a:rPr b="0" lang="en-IN" sz="2750" spc="49" strike="noStrike">
                <a:solidFill>
                  <a:srgbClr val="000000"/>
                </a:solidFill>
                <a:latin typeface="Times New Roman"/>
              </a:rPr>
              <a:t>2023</a:t>
            </a:r>
            <a:endParaRPr b="0" lang="en-IN" sz="2750" spc="-1" strike="noStrike">
              <a:latin typeface="Times New Roman"/>
            </a:endParaRPr>
          </a:p>
        </p:txBody>
      </p:sp>
      <p:sp>
        <p:nvSpPr>
          <p:cNvPr id="361" name="TextShape 8"/>
          <p:cNvSpPr txBox="1"/>
          <p:nvPr/>
        </p:nvSpPr>
        <p:spPr>
          <a:xfrm>
            <a:off x="18361080" y="9936360"/>
            <a:ext cx="284040" cy="6205680"/>
          </a:xfrm>
          <a:prstGeom prst="rect">
            <a:avLst/>
          </a:prstGeom>
          <a:noFill/>
          <a:ln>
            <a:noFill/>
          </a:ln>
        </p:spPr>
        <p:txBody>
          <a:bodyPr lIns="0" rIns="0" tIns="0" bIns="0">
            <a:spAutoFit/>
          </a:bodyPr>
          <a:p>
            <a:pPr marL="38160">
              <a:lnSpc>
                <a:spcPts val="3161"/>
              </a:lnSpc>
            </a:pPr>
            <a:fld id="{F7F1CA20-F192-4CAF-9452-F62BFC776C1B}" type="slidenum">
              <a:rPr b="0" lang="en-IN" sz="3200" spc="12" strike="noStrike">
                <a:solidFill>
                  <a:srgbClr val="ffffff"/>
                </a:solidFill>
                <a:latin typeface="Calibri"/>
              </a:rPr>
              <a:t>&lt;number&gt;</a:t>
            </a:fld>
            <a:endParaRPr b="0" lang="en-IN" sz="3200" spc="-1" strike="noStrike">
              <a:latin typeface="Times New Roman"/>
            </a:endParaRPr>
          </a:p>
        </p:txBody>
      </p:sp>
      <p:sp>
        <p:nvSpPr>
          <p:cNvPr id="362" name="CustomShape 9"/>
          <p:cNvSpPr/>
          <p:nvPr/>
        </p:nvSpPr>
        <p:spPr>
          <a:xfrm>
            <a:off x="611640" y="1909800"/>
            <a:ext cx="16304040" cy="74631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3200" spc="-1" strike="noStrike">
                <a:solidFill>
                  <a:srgbClr val="000000"/>
                </a:solidFill>
                <a:latin typeface="Calibri"/>
              </a:rPr>
              <a:t> </a:t>
            </a:r>
            <a:r>
              <a:rPr b="0" lang="en-IN" sz="3200" spc="-1" strike="noStrike">
                <a:solidFill>
                  <a:srgbClr val="000000"/>
                </a:solidFill>
                <a:latin typeface="Calibri"/>
              </a:rPr>
              <a:t>weather_data = {</a:t>
            </a:r>
            <a:endParaRPr b="0" lang="en-IN" sz="3200" spc="-1" strike="noStrike">
              <a:latin typeface="Arial"/>
            </a:endParaRPr>
          </a:p>
          <a:p>
            <a:pPr>
              <a:lnSpc>
                <a:spcPct val="100000"/>
              </a:lnSpc>
            </a:pPr>
            <a:r>
              <a:rPr b="0" lang="en-IN" sz="3200" spc="-1" strike="noStrike">
                <a:solidFill>
                  <a:srgbClr val="000000"/>
                </a:solidFill>
                <a:latin typeface="Calibri"/>
              </a:rPr>
              <a:t>        </a:t>
            </a:r>
            <a:r>
              <a:rPr b="0" lang="en-IN" sz="3200" spc="-1" strike="noStrike">
                <a:solidFill>
                  <a:srgbClr val="000000"/>
                </a:solidFill>
                <a:latin typeface="Calibri"/>
              </a:rPr>
              <a:t>'location': location,</a:t>
            </a:r>
            <a:endParaRPr b="0" lang="en-IN" sz="3200" spc="-1" strike="noStrike">
              <a:latin typeface="Arial"/>
            </a:endParaRPr>
          </a:p>
          <a:p>
            <a:pPr>
              <a:lnSpc>
                <a:spcPct val="100000"/>
              </a:lnSpc>
            </a:pPr>
            <a:r>
              <a:rPr b="0" lang="en-IN" sz="3200" spc="-1" strike="noStrike">
                <a:solidFill>
                  <a:srgbClr val="000000"/>
                </a:solidFill>
                <a:latin typeface="Calibri"/>
              </a:rPr>
              <a:t>        </a:t>
            </a:r>
            <a:r>
              <a:rPr b="0" lang="en-IN" sz="3200" spc="-1" strike="noStrike">
                <a:solidFill>
                  <a:srgbClr val="000000"/>
                </a:solidFill>
                <a:latin typeface="Calibri"/>
              </a:rPr>
              <a:t>'temperature': temperature,</a:t>
            </a:r>
            <a:endParaRPr b="0" lang="en-IN" sz="3200" spc="-1" strike="noStrike">
              <a:latin typeface="Arial"/>
            </a:endParaRPr>
          </a:p>
          <a:p>
            <a:pPr>
              <a:lnSpc>
                <a:spcPct val="100000"/>
              </a:lnSpc>
            </a:pPr>
            <a:r>
              <a:rPr b="0" lang="en-IN" sz="3200" spc="-1" strike="noStrike">
                <a:solidFill>
                  <a:srgbClr val="000000"/>
                </a:solidFill>
                <a:latin typeface="Calibri"/>
              </a:rPr>
              <a:t>        </a:t>
            </a:r>
            <a:r>
              <a:rPr b="0" lang="en-IN" sz="3200" spc="-1" strike="noStrike">
                <a:solidFill>
                  <a:srgbClr val="000000"/>
                </a:solidFill>
                <a:latin typeface="Calibri"/>
              </a:rPr>
              <a:t>'description': description</a:t>
            </a:r>
            <a:endParaRPr b="0" lang="en-IN" sz="3200" spc="-1" strike="noStrike">
              <a:latin typeface="Arial"/>
            </a:endParaRPr>
          </a:p>
          <a:p>
            <a:pPr>
              <a:lnSpc>
                <a:spcPct val="100000"/>
              </a:lnSpc>
            </a:pPr>
            <a:r>
              <a:rPr b="0" lang="en-IN" sz="3200" spc="-1" strike="noStrike">
                <a:solidFill>
                  <a:srgbClr val="000000"/>
                </a:solidFill>
                <a:latin typeface="Calibri"/>
              </a:rPr>
              <a:t>    </a:t>
            </a:r>
            <a:r>
              <a:rPr b="0" lang="en-IN" sz="3200" spc="-1" strike="noStrike">
                <a:solidFill>
                  <a:srgbClr val="000000"/>
                </a:solidFill>
                <a:latin typeface="Calibri"/>
              </a:rPr>
              <a:t>}</a:t>
            </a:r>
            <a:endParaRPr b="0" lang="en-IN" sz="3200" spc="-1" strike="noStrike">
              <a:latin typeface="Arial"/>
            </a:endParaRPr>
          </a:p>
          <a:p>
            <a:pPr>
              <a:lnSpc>
                <a:spcPct val="100000"/>
              </a:lnSpc>
            </a:pPr>
            <a:endParaRPr b="0" lang="en-IN" sz="3200" spc="-1" strike="noStrike">
              <a:latin typeface="Arial"/>
            </a:endParaRPr>
          </a:p>
          <a:p>
            <a:pPr>
              <a:lnSpc>
                <a:spcPct val="100000"/>
              </a:lnSpc>
            </a:pPr>
            <a:r>
              <a:rPr b="0" lang="en-IN" sz="3200" spc="-1" strike="noStrike">
                <a:solidFill>
                  <a:srgbClr val="000000"/>
                </a:solidFill>
                <a:latin typeface="Calibri"/>
              </a:rPr>
              <a:t>    </a:t>
            </a:r>
            <a:r>
              <a:rPr b="0" lang="en-IN" sz="3200" spc="-1" strike="noStrike">
                <a:solidFill>
                  <a:srgbClr val="000000"/>
                </a:solidFill>
                <a:latin typeface="Calibri"/>
              </a:rPr>
              <a:t>return jsonify(weather_data)</a:t>
            </a:r>
            <a:endParaRPr b="0" lang="en-IN" sz="3200" spc="-1" strike="noStrike">
              <a:latin typeface="Arial"/>
            </a:endParaRPr>
          </a:p>
          <a:p>
            <a:pPr>
              <a:lnSpc>
                <a:spcPct val="100000"/>
              </a:lnSpc>
            </a:pPr>
            <a:endParaRPr b="0" lang="en-IN" sz="3200" spc="-1" strike="noStrike">
              <a:latin typeface="Arial"/>
            </a:endParaRPr>
          </a:p>
          <a:p>
            <a:pPr>
              <a:lnSpc>
                <a:spcPct val="100000"/>
              </a:lnSpc>
            </a:pPr>
            <a:r>
              <a:rPr b="0" lang="en-IN" sz="3200" spc="-1" strike="noStrike">
                <a:solidFill>
                  <a:srgbClr val="000000"/>
                </a:solidFill>
                <a:latin typeface="Calibri"/>
              </a:rPr>
              <a:t>if __name__ == '__main__':</a:t>
            </a:r>
            <a:endParaRPr b="0" lang="en-IN" sz="3200" spc="-1" strike="noStrike">
              <a:latin typeface="Arial"/>
            </a:endParaRPr>
          </a:p>
          <a:p>
            <a:pPr>
              <a:lnSpc>
                <a:spcPct val="100000"/>
              </a:lnSpc>
            </a:pPr>
            <a:r>
              <a:rPr b="0" lang="en-IN" sz="3200" spc="-1" strike="noStrike">
                <a:solidFill>
                  <a:srgbClr val="000000"/>
                </a:solidFill>
                <a:latin typeface="Calibri"/>
              </a:rPr>
              <a:t>    </a:t>
            </a:r>
            <a:r>
              <a:rPr b="0" lang="en-IN" sz="3200" spc="-1" strike="noStrike">
                <a:solidFill>
                  <a:srgbClr val="000000"/>
                </a:solidFill>
                <a:latin typeface="Calibri"/>
              </a:rPr>
              <a:t>app.run()</a:t>
            </a:r>
            <a:endParaRPr b="0" lang="en-IN" sz="3200" spc="-1" strike="noStrike">
              <a:latin typeface="Arial"/>
            </a:endParaRPr>
          </a:p>
          <a:p>
            <a:pPr>
              <a:lnSpc>
                <a:spcPct val="100000"/>
              </a:lnSpc>
            </a:pPr>
            <a:endParaRPr b="0" lang="en-IN" sz="3200" spc="-1" strike="noStrike">
              <a:latin typeface="Arial"/>
            </a:endParaRPr>
          </a:p>
          <a:p>
            <a:pPr>
              <a:lnSpc>
                <a:spcPct val="100000"/>
              </a:lnSpc>
            </a:pPr>
            <a:endParaRPr b="0" lang="en-IN" sz="3200" spc="-1" strike="noStrike">
              <a:latin typeface="Arial"/>
            </a:endParaRPr>
          </a:p>
          <a:p>
            <a:pPr>
              <a:lnSpc>
                <a:spcPct val="100000"/>
              </a:lnSpc>
            </a:pPr>
            <a:endParaRPr b="0" lang="en-IN" sz="3200" spc="-1" strike="noStrike">
              <a:latin typeface="Arial"/>
            </a:endParaRPr>
          </a:p>
          <a:p>
            <a:pPr>
              <a:lnSpc>
                <a:spcPct val="100000"/>
              </a:lnSpc>
            </a:pPr>
            <a:endParaRPr b="0" lang="en-IN" sz="3200" spc="-1" strike="noStrike">
              <a:latin typeface="Arial"/>
            </a:endParaRPr>
          </a:p>
          <a:p>
            <a:pPr>
              <a:lnSpc>
                <a:spcPct val="100000"/>
              </a:lnSpc>
            </a:pPr>
            <a:endParaRPr b="0" lang="en-IN" sz="3200" spc="-1" strike="noStrike">
              <a:latin typeface="Arial"/>
            </a:endParaRPr>
          </a:p>
          <a:p>
            <a:pPr>
              <a:lnSpc>
                <a:spcPct val="100000"/>
              </a:lnSpc>
            </a:pPr>
            <a:r>
              <a:rPr b="0" lang="en-IN" sz="1800" spc="-1" strike="noStrike">
                <a:solidFill>
                  <a:srgbClr val="000000"/>
                </a:solidFill>
                <a:latin typeface="Calibri"/>
              </a:rPr>
              <a:t> </a:t>
            </a:r>
            <a:endParaRPr b="0" lang="en-IN" sz="1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63" name="Group 1"/>
          <p:cNvGrpSpPr/>
          <p:nvPr/>
        </p:nvGrpSpPr>
        <p:grpSpPr>
          <a:xfrm>
            <a:off x="0" y="542880"/>
            <a:ext cx="14591880" cy="1537920"/>
            <a:chOff x="0" y="542880"/>
            <a:chExt cx="14591880" cy="1537920"/>
          </a:xfrm>
        </p:grpSpPr>
        <p:pic>
          <p:nvPicPr>
            <p:cNvPr id="364" name="object 3" descr=""/>
            <p:cNvPicPr/>
            <p:nvPr/>
          </p:nvPicPr>
          <p:blipFill>
            <a:blip r:embed="rId1"/>
            <a:stretch/>
          </p:blipFill>
          <p:spPr>
            <a:xfrm>
              <a:off x="0" y="542880"/>
              <a:ext cx="11491560" cy="1537920"/>
            </a:xfrm>
            <a:prstGeom prst="rect">
              <a:avLst/>
            </a:prstGeom>
            <a:ln>
              <a:noFill/>
            </a:ln>
          </p:spPr>
        </p:pic>
        <p:sp>
          <p:nvSpPr>
            <p:cNvPr id="365" name="CustomShape 2"/>
            <p:cNvSpPr/>
            <p:nvPr/>
          </p:nvSpPr>
          <p:spPr>
            <a:xfrm>
              <a:off x="0" y="771480"/>
              <a:ext cx="14591880" cy="828360"/>
            </a:xfrm>
            <a:custGeom>
              <a:avLst/>
              <a:gdLst/>
              <a:ahLst/>
              <a:rect l="l" t="t" r="r" b="b"/>
              <a:pathLst>
                <a:path w="14592300" h="828675">
                  <a:moveTo>
                    <a:pt x="14591792" y="0"/>
                  </a:moveTo>
                  <a:lnTo>
                    <a:pt x="0" y="0"/>
                  </a:lnTo>
                  <a:lnTo>
                    <a:pt x="0" y="828446"/>
                  </a:lnTo>
                  <a:lnTo>
                    <a:pt x="14591792" y="828446"/>
                  </a:lnTo>
                  <a:lnTo>
                    <a:pt x="14591792" y="0"/>
                  </a:lnTo>
                  <a:close/>
                </a:path>
              </a:pathLst>
            </a:custGeom>
            <a:solidFill>
              <a:srgbClr val="0073ac"/>
            </a:solidFill>
            <a:ln>
              <a:noFill/>
            </a:ln>
          </p:spPr>
          <p:style>
            <a:lnRef idx="0"/>
            <a:fillRef idx="0"/>
            <a:effectRef idx="0"/>
            <a:fontRef idx="minor"/>
          </p:style>
        </p:sp>
      </p:grpSp>
      <p:sp>
        <p:nvSpPr>
          <p:cNvPr id="366" name="TextShape 3"/>
          <p:cNvSpPr txBox="1"/>
          <p:nvPr/>
        </p:nvSpPr>
        <p:spPr>
          <a:xfrm>
            <a:off x="3544200" y="839520"/>
            <a:ext cx="7565760" cy="1786680"/>
          </a:xfrm>
          <a:prstGeom prst="rect">
            <a:avLst/>
          </a:prstGeom>
          <a:noFill/>
          <a:ln>
            <a:noFill/>
          </a:ln>
        </p:spPr>
        <p:txBody>
          <a:bodyPr lIns="0" rIns="0" tIns="0" bIns="0">
            <a:spAutoFit/>
          </a:bodyPr>
          <a:p>
            <a:pPr marL="12600">
              <a:lnSpc>
                <a:spcPts val="5516"/>
              </a:lnSpc>
            </a:pPr>
            <a:r>
              <a:rPr b="0" lang="en-US" sz="5400" spc="12" strike="noStrike">
                <a:solidFill>
                  <a:srgbClr val="ffffff"/>
                </a:solidFill>
                <a:latin typeface="Calibri"/>
              </a:rPr>
              <a:t>          </a:t>
            </a:r>
            <a:r>
              <a:rPr b="0" lang="en-US" sz="5400" spc="4" strike="noStrike">
                <a:solidFill>
                  <a:srgbClr val="ffffff"/>
                </a:solidFill>
                <a:latin typeface="Calibri"/>
              </a:rPr>
              <a:t>Backend Code:</a:t>
            </a:r>
            <a:endParaRPr b="0" lang="en-US" sz="5400" spc="-1" strike="noStrike">
              <a:solidFill>
                <a:srgbClr val="000000"/>
              </a:solidFill>
              <a:latin typeface="Calibri"/>
            </a:endParaRPr>
          </a:p>
        </p:txBody>
      </p:sp>
      <p:grpSp>
        <p:nvGrpSpPr>
          <p:cNvPr id="367" name="Group 4"/>
          <p:cNvGrpSpPr/>
          <p:nvPr/>
        </p:nvGrpSpPr>
        <p:grpSpPr>
          <a:xfrm>
            <a:off x="14135040" y="743040"/>
            <a:ext cx="966600" cy="937800"/>
            <a:chOff x="14135040" y="743040"/>
            <a:chExt cx="966600" cy="937800"/>
          </a:xfrm>
        </p:grpSpPr>
        <p:pic>
          <p:nvPicPr>
            <p:cNvPr id="368" name="object 7" descr=""/>
            <p:cNvPicPr/>
            <p:nvPr/>
          </p:nvPicPr>
          <p:blipFill>
            <a:blip r:embed="rId2"/>
            <a:stretch/>
          </p:blipFill>
          <p:spPr>
            <a:xfrm>
              <a:off x="14135040" y="743040"/>
              <a:ext cx="966600" cy="937800"/>
            </a:xfrm>
            <a:prstGeom prst="rect">
              <a:avLst/>
            </a:prstGeom>
            <a:ln>
              <a:noFill/>
            </a:ln>
          </p:spPr>
        </p:pic>
        <p:sp>
          <p:nvSpPr>
            <p:cNvPr id="369" name="CustomShape 5"/>
            <p:cNvSpPr/>
            <p:nvPr/>
          </p:nvSpPr>
          <p:spPr>
            <a:xfrm>
              <a:off x="14192280" y="771480"/>
              <a:ext cx="856800" cy="828360"/>
            </a:xfrm>
            <a:custGeom>
              <a:avLst/>
              <a:gdLst/>
              <a:ahLst/>
              <a:rect l="l" t="t" r="r" b="b"/>
              <a:pathLst>
                <a:path w="857250" h="828675">
                  <a:moveTo>
                    <a:pt x="428371" y="0"/>
                  </a:moveTo>
                  <a:lnTo>
                    <a:pt x="342011" y="8508"/>
                  </a:lnTo>
                  <a:lnTo>
                    <a:pt x="261619" y="32639"/>
                  </a:lnTo>
                  <a:lnTo>
                    <a:pt x="188848" y="70739"/>
                  </a:lnTo>
                  <a:lnTo>
                    <a:pt x="125476" y="121412"/>
                  </a:lnTo>
                  <a:lnTo>
                    <a:pt x="73151" y="182625"/>
                  </a:lnTo>
                  <a:lnTo>
                    <a:pt x="33655" y="252983"/>
                  </a:lnTo>
                  <a:lnTo>
                    <a:pt x="8763" y="330834"/>
                  </a:lnTo>
                  <a:lnTo>
                    <a:pt x="0" y="414274"/>
                  </a:lnTo>
                  <a:lnTo>
                    <a:pt x="8763" y="497713"/>
                  </a:lnTo>
                  <a:lnTo>
                    <a:pt x="33655" y="575437"/>
                  </a:lnTo>
                  <a:lnTo>
                    <a:pt x="73151" y="645795"/>
                  </a:lnTo>
                  <a:lnTo>
                    <a:pt x="125476" y="707136"/>
                  </a:lnTo>
                  <a:lnTo>
                    <a:pt x="188848" y="757681"/>
                  </a:lnTo>
                  <a:lnTo>
                    <a:pt x="261619" y="795908"/>
                  </a:lnTo>
                  <a:lnTo>
                    <a:pt x="342011" y="820039"/>
                  </a:lnTo>
                  <a:lnTo>
                    <a:pt x="428371" y="828421"/>
                  </a:lnTo>
                  <a:lnTo>
                    <a:pt x="514730" y="820039"/>
                  </a:lnTo>
                  <a:lnTo>
                    <a:pt x="595121" y="795908"/>
                  </a:lnTo>
                  <a:lnTo>
                    <a:pt x="667892" y="757681"/>
                  </a:lnTo>
                  <a:lnTo>
                    <a:pt x="731392" y="707136"/>
                  </a:lnTo>
                  <a:lnTo>
                    <a:pt x="783717" y="645795"/>
                  </a:lnTo>
                  <a:lnTo>
                    <a:pt x="823213" y="575437"/>
                  </a:lnTo>
                  <a:lnTo>
                    <a:pt x="848105" y="497713"/>
                  </a:lnTo>
                  <a:lnTo>
                    <a:pt x="856869" y="414274"/>
                  </a:lnTo>
                  <a:lnTo>
                    <a:pt x="848105" y="330834"/>
                  </a:lnTo>
                  <a:lnTo>
                    <a:pt x="823213" y="252983"/>
                  </a:lnTo>
                  <a:lnTo>
                    <a:pt x="783717" y="182625"/>
                  </a:lnTo>
                  <a:lnTo>
                    <a:pt x="731392" y="121412"/>
                  </a:lnTo>
                  <a:lnTo>
                    <a:pt x="667892" y="70739"/>
                  </a:lnTo>
                  <a:lnTo>
                    <a:pt x="595121" y="32639"/>
                  </a:lnTo>
                  <a:lnTo>
                    <a:pt x="514730" y="8508"/>
                  </a:lnTo>
                  <a:lnTo>
                    <a:pt x="428371" y="0"/>
                  </a:lnTo>
                  <a:close/>
                </a:path>
              </a:pathLst>
            </a:custGeom>
            <a:solidFill>
              <a:srgbClr val="0073ac"/>
            </a:solidFill>
            <a:ln>
              <a:noFill/>
            </a:ln>
          </p:spPr>
          <p:style>
            <a:lnRef idx="0"/>
            <a:fillRef idx="0"/>
            <a:effectRef idx="0"/>
            <a:fontRef idx="minor"/>
          </p:style>
        </p:sp>
      </p:grpSp>
      <p:sp>
        <p:nvSpPr>
          <p:cNvPr id="370" name="TextShape 6"/>
          <p:cNvSpPr txBox="1"/>
          <p:nvPr/>
        </p:nvSpPr>
        <p:spPr>
          <a:xfrm>
            <a:off x="745200" y="9865800"/>
            <a:ext cx="6169680" cy="6205680"/>
          </a:xfrm>
          <a:prstGeom prst="rect">
            <a:avLst/>
          </a:prstGeom>
          <a:noFill/>
          <a:ln>
            <a:noFill/>
          </a:ln>
        </p:spPr>
        <p:txBody>
          <a:bodyPr lIns="0" rIns="0" tIns="0" bIns="0">
            <a:spAutoFit/>
          </a:bodyPr>
          <a:p>
            <a:pPr marL="12600">
              <a:lnSpc>
                <a:spcPts val="5340"/>
              </a:lnSpc>
            </a:pPr>
            <a:r>
              <a:rPr b="0" lang="en-IN" sz="4800" spc="-21" strike="noStrike">
                <a:solidFill>
                  <a:srgbClr val="000000"/>
                </a:solidFill>
                <a:latin typeface="Times New Roman"/>
              </a:rPr>
              <a:t>Weather</a:t>
            </a:r>
            <a:r>
              <a:rPr b="0" lang="en-IN" sz="4800" spc="-15" strike="noStrike">
                <a:solidFill>
                  <a:srgbClr val="000000"/>
                </a:solidFill>
                <a:latin typeface="Times New Roman"/>
              </a:rPr>
              <a:t> </a:t>
            </a:r>
            <a:r>
              <a:rPr b="0" lang="en-IN" sz="4800" spc="-12" strike="noStrike">
                <a:solidFill>
                  <a:srgbClr val="000000"/>
                </a:solidFill>
                <a:latin typeface="Times New Roman"/>
              </a:rPr>
              <a:t>Program</a:t>
            </a:r>
            <a:endParaRPr b="0" lang="en-IN" sz="4800" spc="-1" strike="noStrike">
              <a:latin typeface="Times New Roman"/>
            </a:endParaRPr>
          </a:p>
        </p:txBody>
      </p:sp>
      <p:sp>
        <p:nvSpPr>
          <p:cNvPr id="371" name="TextShape 7"/>
          <p:cNvSpPr txBox="1"/>
          <p:nvPr/>
        </p:nvSpPr>
        <p:spPr>
          <a:xfrm>
            <a:off x="15454080" y="9928080"/>
            <a:ext cx="1911600" cy="6205680"/>
          </a:xfrm>
          <a:prstGeom prst="rect">
            <a:avLst/>
          </a:prstGeom>
          <a:noFill/>
          <a:ln>
            <a:noFill/>
          </a:ln>
        </p:spPr>
        <p:txBody>
          <a:bodyPr lIns="0" rIns="0" tIns="0" bIns="0">
            <a:spAutoFit/>
          </a:bodyPr>
          <a:p>
            <a:pPr marL="12600">
              <a:lnSpc>
                <a:spcPts val="3124"/>
              </a:lnSpc>
            </a:pPr>
            <a:r>
              <a:rPr b="0" lang="en-IN" sz="2750" spc="12" strike="noStrike">
                <a:solidFill>
                  <a:srgbClr val="000000"/>
                </a:solidFill>
                <a:latin typeface="Times New Roman"/>
              </a:rPr>
              <a:t>JULY</a:t>
            </a:r>
            <a:r>
              <a:rPr b="0" lang="en-IN" sz="2750" spc="38" strike="noStrike">
                <a:solidFill>
                  <a:srgbClr val="000000"/>
                </a:solidFill>
                <a:latin typeface="Times New Roman"/>
              </a:rPr>
              <a:t> </a:t>
            </a:r>
            <a:r>
              <a:rPr b="0" lang="en-IN" sz="2750" spc="9" strike="noStrike">
                <a:solidFill>
                  <a:srgbClr val="000000"/>
                </a:solidFill>
                <a:latin typeface="Times New Roman"/>
              </a:rPr>
              <a:t>-</a:t>
            </a:r>
            <a:r>
              <a:rPr b="0" lang="en-IN" sz="2750" spc="-75" strike="noStrike">
                <a:solidFill>
                  <a:srgbClr val="000000"/>
                </a:solidFill>
                <a:latin typeface="Times New Roman"/>
              </a:rPr>
              <a:t> </a:t>
            </a:r>
            <a:r>
              <a:rPr b="0" lang="en-IN" sz="2750" spc="49" strike="noStrike">
                <a:solidFill>
                  <a:srgbClr val="000000"/>
                </a:solidFill>
                <a:latin typeface="Times New Roman"/>
              </a:rPr>
              <a:t>2023</a:t>
            </a:r>
            <a:endParaRPr b="0" lang="en-IN" sz="2750" spc="-1" strike="noStrike">
              <a:latin typeface="Times New Roman"/>
            </a:endParaRPr>
          </a:p>
        </p:txBody>
      </p:sp>
      <p:sp>
        <p:nvSpPr>
          <p:cNvPr id="372" name="TextShape 8"/>
          <p:cNvSpPr txBox="1"/>
          <p:nvPr/>
        </p:nvSpPr>
        <p:spPr>
          <a:xfrm>
            <a:off x="18361080" y="9936360"/>
            <a:ext cx="284040" cy="6205680"/>
          </a:xfrm>
          <a:prstGeom prst="rect">
            <a:avLst/>
          </a:prstGeom>
          <a:noFill/>
          <a:ln>
            <a:noFill/>
          </a:ln>
        </p:spPr>
        <p:txBody>
          <a:bodyPr lIns="0" rIns="0" tIns="0" bIns="0">
            <a:spAutoFit/>
          </a:bodyPr>
          <a:p>
            <a:pPr marL="38160">
              <a:lnSpc>
                <a:spcPts val="3161"/>
              </a:lnSpc>
            </a:pPr>
            <a:fld id="{98B80A83-FE1D-4324-AA7B-AD075C1F4754}" type="slidenum">
              <a:rPr b="0" lang="en-IN" sz="3200" spc="12" strike="noStrike">
                <a:solidFill>
                  <a:srgbClr val="ffffff"/>
                </a:solidFill>
                <a:latin typeface="Calibri"/>
              </a:rPr>
              <a:t>&lt;number&gt;</a:t>
            </a:fld>
            <a:endParaRPr b="0" lang="en-IN" sz="3200" spc="-1" strike="noStrike">
              <a:latin typeface="Times New Roman"/>
            </a:endParaRPr>
          </a:p>
        </p:txBody>
      </p:sp>
      <p:sp>
        <p:nvSpPr>
          <p:cNvPr id="373" name="CustomShape 9"/>
          <p:cNvSpPr/>
          <p:nvPr/>
        </p:nvSpPr>
        <p:spPr>
          <a:xfrm>
            <a:off x="733320" y="1748880"/>
            <a:ext cx="16304040" cy="926100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IN" sz="1800" spc="-1" strike="noStrike">
              <a:latin typeface="Arial"/>
            </a:endParaRPr>
          </a:p>
          <a:p>
            <a:pPr>
              <a:lnSpc>
                <a:spcPct val="100000"/>
              </a:lnSpc>
            </a:pPr>
            <a:r>
              <a:rPr b="0" lang="en-IN" sz="3200" spc="-1" strike="noStrike">
                <a:solidFill>
                  <a:srgbClr val="000000"/>
                </a:solidFill>
                <a:latin typeface="Calibri"/>
              </a:rPr>
              <a:t>import requests</a:t>
            </a:r>
            <a:endParaRPr b="0" lang="en-IN" sz="3200" spc="-1" strike="noStrike">
              <a:latin typeface="Arial"/>
            </a:endParaRPr>
          </a:p>
          <a:p>
            <a:pPr>
              <a:lnSpc>
                <a:spcPct val="100000"/>
              </a:lnSpc>
            </a:pPr>
            <a:r>
              <a:rPr b="0" lang="en-IN" sz="3200" spc="-1" strike="noStrike">
                <a:solidFill>
                  <a:srgbClr val="000000"/>
                </a:solidFill>
                <a:latin typeface="Calibri"/>
              </a:rPr>
              <a:t>import datetime as dt</a:t>
            </a:r>
            <a:endParaRPr b="0" lang="en-IN" sz="3200" spc="-1" strike="noStrike">
              <a:latin typeface="Arial"/>
            </a:endParaRPr>
          </a:p>
          <a:p>
            <a:pPr>
              <a:lnSpc>
                <a:spcPct val="100000"/>
              </a:lnSpc>
            </a:pPr>
            <a:endParaRPr b="0" lang="en-IN" sz="3200" spc="-1" strike="noStrike">
              <a:latin typeface="Arial"/>
            </a:endParaRPr>
          </a:p>
          <a:p>
            <a:pPr>
              <a:lnSpc>
                <a:spcPct val="100000"/>
              </a:lnSpc>
            </a:pPr>
            <a:endParaRPr b="0" lang="en-IN" sz="3200" spc="-1" strike="noStrike">
              <a:latin typeface="Arial"/>
            </a:endParaRPr>
          </a:p>
          <a:p>
            <a:pPr>
              <a:lnSpc>
                <a:spcPct val="100000"/>
              </a:lnSpc>
            </a:pPr>
            <a:r>
              <a:rPr b="0" lang="en-IN" sz="3200" spc="-1" strike="noStrike">
                <a:solidFill>
                  <a:srgbClr val="000000"/>
                </a:solidFill>
                <a:latin typeface="Calibri"/>
              </a:rPr>
              <a:t>BASE_URL = "https://api.openweathermap.org/data/2.5/weather?"</a:t>
            </a:r>
            <a:endParaRPr b="0" lang="en-IN" sz="3200" spc="-1" strike="noStrike">
              <a:latin typeface="Arial"/>
            </a:endParaRPr>
          </a:p>
          <a:p>
            <a:pPr>
              <a:lnSpc>
                <a:spcPct val="100000"/>
              </a:lnSpc>
            </a:pPr>
            <a:r>
              <a:rPr b="0" lang="en-IN" sz="3200" spc="-1" strike="noStrike">
                <a:solidFill>
                  <a:srgbClr val="000000"/>
                </a:solidFill>
                <a:latin typeface="Calibri"/>
              </a:rPr>
              <a:t>API_KEY= "*******************"</a:t>
            </a:r>
            <a:endParaRPr b="0" lang="en-IN" sz="3200" spc="-1" strike="noStrike">
              <a:latin typeface="Arial"/>
            </a:endParaRPr>
          </a:p>
          <a:p>
            <a:pPr>
              <a:lnSpc>
                <a:spcPct val="100000"/>
              </a:lnSpc>
            </a:pPr>
            <a:r>
              <a:rPr b="0" lang="en-IN" sz="3200" spc="-1" strike="noStrike">
                <a:solidFill>
                  <a:srgbClr val="000000"/>
                </a:solidFill>
                <a:latin typeface="Calibri"/>
              </a:rPr>
              <a:t>CITY="Meerut"</a:t>
            </a:r>
            <a:endParaRPr b="0" lang="en-IN" sz="3200" spc="-1" strike="noStrike">
              <a:latin typeface="Arial"/>
            </a:endParaRPr>
          </a:p>
          <a:p>
            <a:pPr>
              <a:lnSpc>
                <a:spcPct val="100000"/>
              </a:lnSpc>
            </a:pPr>
            <a:endParaRPr b="0" lang="en-IN" sz="3200" spc="-1" strike="noStrike">
              <a:latin typeface="Arial"/>
            </a:endParaRPr>
          </a:p>
          <a:p>
            <a:pPr>
              <a:lnSpc>
                <a:spcPct val="100000"/>
              </a:lnSpc>
            </a:pPr>
            <a:endParaRPr b="0" lang="en-IN" sz="3200" spc="-1" strike="noStrike">
              <a:latin typeface="Arial"/>
            </a:endParaRPr>
          </a:p>
          <a:p>
            <a:pPr>
              <a:lnSpc>
                <a:spcPct val="100000"/>
              </a:lnSpc>
            </a:pPr>
            <a:r>
              <a:rPr b="0" lang="en-IN" sz="3200" spc="-1" strike="noStrike">
                <a:solidFill>
                  <a:srgbClr val="000000"/>
                </a:solidFill>
                <a:latin typeface="Calibri"/>
              </a:rPr>
              <a:t>def k_to_c(kelvin):</a:t>
            </a:r>
            <a:endParaRPr b="0" lang="en-IN" sz="3200" spc="-1" strike="noStrike">
              <a:latin typeface="Arial"/>
            </a:endParaRPr>
          </a:p>
          <a:p>
            <a:pPr>
              <a:lnSpc>
                <a:spcPct val="100000"/>
              </a:lnSpc>
            </a:pPr>
            <a:r>
              <a:rPr b="0" lang="en-IN" sz="3200" spc="-1" strike="noStrike">
                <a:solidFill>
                  <a:srgbClr val="000000"/>
                </a:solidFill>
                <a:latin typeface="Calibri"/>
              </a:rPr>
              <a:t>    </a:t>
            </a:r>
            <a:r>
              <a:rPr b="0" lang="en-IN" sz="3200" spc="-1" strike="noStrike">
                <a:solidFill>
                  <a:srgbClr val="000000"/>
                </a:solidFill>
                <a:latin typeface="Calibri"/>
              </a:rPr>
              <a:t>celsius=kelvin - 273.15</a:t>
            </a:r>
            <a:endParaRPr b="0" lang="en-IN" sz="3200" spc="-1" strike="noStrike">
              <a:latin typeface="Arial"/>
            </a:endParaRPr>
          </a:p>
          <a:p>
            <a:pPr>
              <a:lnSpc>
                <a:spcPct val="100000"/>
              </a:lnSpc>
            </a:pPr>
            <a:r>
              <a:rPr b="0" lang="en-IN" sz="3200" spc="-1" strike="noStrike">
                <a:solidFill>
                  <a:srgbClr val="000000"/>
                </a:solidFill>
                <a:latin typeface="Calibri"/>
              </a:rPr>
              <a:t>    </a:t>
            </a:r>
            <a:r>
              <a:rPr b="0" lang="en-IN" sz="3200" spc="-1" strike="noStrike">
                <a:solidFill>
                  <a:srgbClr val="000000"/>
                </a:solidFill>
                <a:latin typeface="Calibri"/>
              </a:rPr>
              <a:t>fahrenheit= celsius * (9/5)+32</a:t>
            </a:r>
            <a:endParaRPr b="0" lang="en-IN" sz="3200" spc="-1" strike="noStrike">
              <a:latin typeface="Arial"/>
            </a:endParaRPr>
          </a:p>
          <a:p>
            <a:pPr>
              <a:lnSpc>
                <a:spcPct val="100000"/>
              </a:lnSpc>
            </a:pPr>
            <a:r>
              <a:rPr b="0" lang="en-IN" sz="3200" spc="-1" strike="noStrike">
                <a:solidFill>
                  <a:srgbClr val="000000"/>
                </a:solidFill>
                <a:latin typeface="Calibri"/>
              </a:rPr>
              <a:t>    </a:t>
            </a:r>
            <a:r>
              <a:rPr b="0" lang="en-IN" sz="3200" spc="-1" strike="noStrike">
                <a:solidFill>
                  <a:srgbClr val="000000"/>
                </a:solidFill>
                <a:latin typeface="Calibri"/>
              </a:rPr>
              <a:t>return celsius, fahrenheit</a:t>
            </a:r>
            <a:endParaRPr b="0" lang="en-IN" sz="3200" spc="-1" strike="noStrike">
              <a:latin typeface="Arial"/>
            </a:endParaRPr>
          </a:p>
          <a:p>
            <a:pPr>
              <a:lnSpc>
                <a:spcPct val="100000"/>
              </a:lnSpc>
            </a:pPr>
            <a:endParaRPr b="0" lang="en-IN" sz="3200" spc="-1" strike="noStrike">
              <a:latin typeface="Arial"/>
            </a:endParaRPr>
          </a:p>
          <a:p>
            <a:pPr>
              <a:lnSpc>
                <a:spcPct val="100000"/>
              </a:lnSpc>
            </a:pPr>
            <a:r>
              <a:rPr b="0" lang="en-IN" sz="3200" spc="-1" strike="noStrike">
                <a:solidFill>
                  <a:srgbClr val="000000"/>
                </a:solidFill>
                <a:latin typeface="Calibri"/>
              </a:rPr>
              <a:t>url=BASE_URL + "appid=" + API_KEY + "&amp;q=" + CITY</a:t>
            </a:r>
            <a:endParaRPr b="0" lang="en-IN" sz="3200" spc="-1" strike="noStrike">
              <a:latin typeface="Arial"/>
            </a:endParaRPr>
          </a:p>
          <a:p>
            <a:pPr>
              <a:lnSpc>
                <a:spcPct val="100000"/>
              </a:lnSpc>
            </a:pPr>
            <a:endParaRPr b="0" lang="en-IN" sz="3200" spc="-1" strike="noStrike">
              <a:latin typeface="Arial"/>
            </a:endParaRPr>
          </a:p>
          <a:p>
            <a:pPr>
              <a:lnSpc>
                <a:spcPct val="100000"/>
              </a:lnSpc>
            </a:pPr>
            <a:r>
              <a:rPr b="0" lang="en-IN" sz="1800" spc="-1" strike="noStrike">
                <a:solidFill>
                  <a:srgbClr val="000000"/>
                </a:solidFill>
                <a:latin typeface="Calibri"/>
              </a:rPr>
              <a:t>    </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Calibri"/>
              </a:rPr>
              <a:t> </a:t>
            </a:r>
            <a:endParaRPr b="0" lang="en-IN" sz="1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74" name="Group 1"/>
          <p:cNvGrpSpPr/>
          <p:nvPr/>
        </p:nvGrpSpPr>
        <p:grpSpPr>
          <a:xfrm>
            <a:off x="0" y="542880"/>
            <a:ext cx="14591880" cy="1537920"/>
            <a:chOff x="0" y="542880"/>
            <a:chExt cx="14591880" cy="1537920"/>
          </a:xfrm>
        </p:grpSpPr>
        <p:pic>
          <p:nvPicPr>
            <p:cNvPr id="375" name="object 3" descr=""/>
            <p:cNvPicPr/>
            <p:nvPr/>
          </p:nvPicPr>
          <p:blipFill>
            <a:blip r:embed="rId1"/>
            <a:stretch/>
          </p:blipFill>
          <p:spPr>
            <a:xfrm>
              <a:off x="0" y="542880"/>
              <a:ext cx="11491560" cy="1537920"/>
            </a:xfrm>
            <a:prstGeom prst="rect">
              <a:avLst/>
            </a:prstGeom>
            <a:ln>
              <a:noFill/>
            </a:ln>
          </p:spPr>
        </p:pic>
        <p:sp>
          <p:nvSpPr>
            <p:cNvPr id="376" name="CustomShape 2"/>
            <p:cNvSpPr/>
            <p:nvPr/>
          </p:nvSpPr>
          <p:spPr>
            <a:xfrm>
              <a:off x="0" y="771480"/>
              <a:ext cx="14591880" cy="828360"/>
            </a:xfrm>
            <a:custGeom>
              <a:avLst/>
              <a:gdLst/>
              <a:ahLst/>
              <a:rect l="l" t="t" r="r" b="b"/>
              <a:pathLst>
                <a:path w="14592300" h="828675">
                  <a:moveTo>
                    <a:pt x="14591792" y="0"/>
                  </a:moveTo>
                  <a:lnTo>
                    <a:pt x="0" y="0"/>
                  </a:lnTo>
                  <a:lnTo>
                    <a:pt x="0" y="828446"/>
                  </a:lnTo>
                  <a:lnTo>
                    <a:pt x="14591792" y="828446"/>
                  </a:lnTo>
                  <a:lnTo>
                    <a:pt x="14591792" y="0"/>
                  </a:lnTo>
                  <a:close/>
                </a:path>
              </a:pathLst>
            </a:custGeom>
            <a:solidFill>
              <a:srgbClr val="0073ac"/>
            </a:solidFill>
            <a:ln>
              <a:noFill/>
            </a:ln>
          </p:spPr>
          <p:style>
            <a:lnRef idx="0"/>
            <a:fillRef idx="0"/>
            <a:effectRef idx="0"/>
            <a:fontRef idx="minor"/>
          </p:style>
        </p:sp>
      </p:grpSp>
      <p:sp>
        <p:nvSpPr>
          <p:cNvPr id="377" name="TextShape 3"/>
          <p:cNvSpPr txBox="1"/>
          <p:nvPr/>
        </p:nvSpPr>
        <p:spPr>
          <a:xfrm>
            <a:off x="3544200" y="839520"/>
            <a:ext cx="10838160" cy="1786680"/>
          </a:xfrm>
          <a:prstGeom prst="rect">
            <a:avLst/>
          </a:prstGeom>
          <a:noFill/>
          <a:ln>
            <a:noFill/>
          </a:ln>
        </p:spPr>
        <p:txBody>
          <a:bodyPr lIns="0" rIns="0" tIns="0" bIns="0">
            <a:spAutoFit/>
          </a:bodyPr>
          <a:p>
            <a:pPr marL="12600">
              <a:lnSpc>
                <a:spcPts val="5516"/>
              </a:lnSpc>
            </a:pPr>
            <a:r>
              <a:rPr b="0" lang="en-US" sz="5400" spc="12" strike="noStrike">
                <a:solidFill>
                  <a:srgbClr val="ffffff"/>
                </a:solidFill>
                <a:latin typeface="Calibri"/>
              </a:rPr>
              <a:t>          </a:t>
            </a:r>
            <a:r>
              <a:rPr b="0" lang="en-US" sz="5400" spc="4" strike="noStrike">
                <a:solidFill>
                  <a:srgbClr val="ffffff"/>
                </a:solidFill>
                <a:latin typeface="Calibri"/>
              </a:rPr>
              <a:t>Backend Code:</a:t>
            </a:r>
            <a:endParaRPr b="0" lang="en-US" sz="5400" spc="-1" strike="noStrike">
              <a:solidFill>
                <a:srgbClr val="000000"/>
              </a:solidFill>
              <a:latin typeface="Calibri"/>
            </a:endParaRPr>
          </a:p>
        </p:txBody>
      </p:sp>
      <p:grpSp>
        <p:nvGrpSpPr>
          <p:cNvPr id="378" name="Group 4"/>
          <p:cNvGrpSpPr/>
          <p:nvPr/>
        </p:nvGrpSpPr>
        <p:grpSpPr>
          <a:xfrm>
            <a:off x="14135040" y="743040"/>
            <a:ext cx="966600" cy="937800"/>
            <a:chOff x="14135040" y="743040"/>
            <a:chExt cx="966600" cy="937800"/>
          </a:xfrm>
        </p:grpSpPr>
        <p:pic>
          <p:nvPicPr>
            <p:cNvPr id="379" name="object 7" descr=""/>
            <p:cNvPicPr/>
            <p:nvPr/>
          </p:nvPicPr>
          <p:blipFill>
            <a:blip r:embed="rId2"/>
            <a:stretch/>
          </p:blipFill>
          <p:spPr>
            <a:xfrm>
              <a:off x="14135040" y="743040"/>
              <a:ext cx="966600" cy="937800"/>
            </a:xfrm>
            <a:prstGeom prst="rect">
              <a:avLst/>
            </a:prstGeom>
            <a:ln>
              <a:noFill/>
            </a:ln>
          </p:spPr>
        </p:pic>
        <p:sp>
          <p:nvSpPr>
            <p:cNvPr id="380" name="CustomShape 5"/>
            <p:cNvSpPr/>
            <p:nvPr/>
          </p:nvSpPr>
          <p:spPr>
            <a:xfrm>
              <a:off x="14192280" y="771480"/>
              <a:ext cx="856800" cy="828360"/>
            </a:xfrm>
            <a:custGeom>
              <a:avLst/>
              <a:gdLst/>
              <a:ahLst/>
              <a:rect l="l" t="t" r="r" b="b"/>
              <a:pathLst>
                <a:path w="857250" h="828675">
                  <a:moveTo>
                    <a:pt x="428371" y="0"/>
                  </a:moveTo>
                  <a:lnTo>
                    <a:pt x="342011" y="8508"/>
                  </a:lnTo>
                  <a:lnTo>
                    <a:pt x="261619" y="32639"/>
                  </a:lnTo>
                  <a:lnTo>
                    <a:pt x="188848" y="70739"/>
                  </a:lnTo>
                  <a:lnTo>
                    <a:pt x="125476" y="121412"/>
                  </a:lnTo>
                  <a:lnTo>
                    <a:pt x="73151" y="182625"/>
                  </a:lnTo>
                  <a:lnTo>
                    <a:pt x="33655" y="252983"/>
                  </a:lnTo>
                  <a:lnTo>
                    <a:pt x="8763" y="330834"/>
                  </a:lnTo>
                  <a:lnTo>
                    <a:pt x="0" y="414274"/>
                  </a:lnTo>
                  <a:lnTo>
                    <a:pt x="8763" y="497713"/>
                  </a:lnTo>
                  <a:lnTo>
                    <a:pt x="33655" y="575437"/>
                  </a:lnTo>
                  <a:lnTo>
                    <a:pt x="73151" y="645795"/>
                  </a:lnTo>
                  <a:lnTo>
                    <a:pt x="125476" y="707136"/>
                  </a:lnTo>
                  <a:lnTo>
                    <a:pt x="188848" y="757681"/>
                  </a:lnTo>
                  <a:lnTo>
                    <a:pt x="261619" y="795908"/>
                  </a:lnTo>
                  <a:lnTo>
                    <a:pt x="342011" y="820039"/>
                  </a:lnTo>
                  <a:lnTo>
                    <a:pt x="428371" y="828421"/>
                  </a:lnTo>
                  <a:lnTo>
                    <a:pt x="514730" y="820039"/>
                  </a:lnTo>
                  <a:lnTo>
                    <a:pt x="595121" y="795908"/>
                  </a:lnTo>
                  <a:lnTo>
                    <a:pt x="667892" y="757681"/>
                  </a:lnTo>
                  <a:lnTo>
                    <a:pt x="731392" y="707136"/>
                  </a:lnTo>
                  <a:lnTo>
                    <a:pt x="783717" y="645795"/>
                  </a:lnTo>
                  <a:lnTo>
                    <a:pt x="823213" y="575437"/>
                  </a:lnTo>
                  <a:lnTo>
                    <a:pt x="848105" y="497713"/>
                  </a:lnTo>
                  <a:lnTo>
                    <a:pt x="856869" y="414274"/>
                  </a:lnTo>
                  <a:lnTo>
                    <a:pt x="848105" y="330834"/>
                  </a:lnTo>
                  <a:lnTo>
                    <a:pt x="823213" y="252983"/>
                  </a:lnTo>
                  <a:lnTo>
                    <a:pt x="783717" y="182625"/>
                  </a:lnTo>
                  <a:lnTo>
                    <a:pt x="731392" y="121412"/>
                  </a:lnTo>
                  <a:lnTo>
                    <a:pt x="667892" y="70739"/>
                  </a:lnTo>
                  <a:lnTo>
                    <a:pt x="595121" y="32639"/>
                  </a:lnTo>
                  <a:lnTo>
                    <a:pt x="514730" y="8508"/>
                  </a:lnTo>
                  <a:lnTo>
                    <a:pt x="428371" y="0"/>
                  </a:lnTo>
                  <a:close/>
                </a:path>
              </a:pathLst>
            </a:custGeom>
            <a:solidFill>
              <a:srgbClr val="0073ac"/>
            </a:solidFill>
            <a:ln>
              <a:noFill/>
            </a:ln>
          </p:spPr>
          <p:style>
            <a:lnRef idx="0"/>
            <a:fillRef idx="0"/>
            <a:effectRef idx="0"/>
            <a:fontRef idx="minor"/>
          </p:style>
        </p:sp>
      </p:grpSp>
      <p:sp>
        <p:nvSpPr>
          <p:cNvPr id="381" name="TextShape 6"/>
          <p:cNvSpPr txBox="1"/>
          <p:nvPr/>
        </p:nvSpPr>
        <p:spPr>
          <a:xfrm>
            <a:off x="745200" y="9865800"/>
            <a:ext cx="8074440" cy="6205680"/>
          </a:xfrm>
          <a:prstGeom prst="rect">
            <a:avLst/>
          </a:prstGeom>
          <a:noFill/>
          <a:ln>
            <a:noFill/>
          </a:ln>
        </p:spPr>
        <p:txBody>
          <a:bodyPr lIns="0" rIns="0" tIns="0" bIns="0">
            <a:spAutoFit/>
          </a:bodyPr>
          <a:p>
            <a:pPr marL="12600">
              <a:lnSpc>
                <a:spcPts val="5340"/>
              </a:lnSpc>
            </a:pPr>
            <a:r>
              <a:rPr b="0" lang="en-IN" sz="4800" spc="-21" strike="noStrike">
                <a:solidFill>
                  <a:srgbClr val="000000"/>
                </a:solidFill>
                <a:latin typeface="Times New Roman"/>
              </a:rPr>
              <a:t>Weather</a:t>
            </a:r>
            <a:r>
              <a:rPr b="0" lang="en-IN" sz="4800" spc="-15" strike="noStrike">
                <a:solidFill>
                  <a:srgbClr val="000000"/>
                </a:solidFill>
                <a:latin typeface="Times New Roman"/>
              </a:rPr>
              <a:t> </a:t>
            </a:r>
            <a:r>
              <a:rPr b="0" lang="en-IN" sz="4800" spc="-12" strike="noStrike">
                <a:solidFill>
                  <a:srgbClr val="000000"/>
                </a:solidFill>
                <a:latin typeface="Times New Roman"/>
              </a:rPr>
              <a:t>Program</a:t>
            </a:r>
            <a:endParaRPr b="0" lang="en-IN" sz="4800" spc="-1" strike="noStrike">
              <a:latin typeface="Times New Roman"/>
            </a:endParaRPr>
          </a:p>
        </p:txBody>
      </p:sp>
      <p:sp>
        <p:nvSpPr>
          <p:cNvPr id="382" name="TextShape 7"/>
          <p:cNvSpPr txBox="1"/>
          <p:nvPr/>
        </p:nvSpPr>
        <p:spPr>
          <a:xfrm>
            <a:off x="15454080" y="9928080"/>
            <a:ext cx="1911600" cy="6205680"/>
          </a:xfrm>
          <a:prstGeom prst="rect">
            <a:avLst/>
          </a:prstGeom>
          <a:noFill/>
          <a:ln>
            <a:noFill/>
          </a:ln>
        </p:spPr>
        <p:txBody>
          <a:bodyPr lIns="0" rIns="0" tIns="0" bIns="0">
            <a:spAutoFit/>
          </a:bodyPr>
          <a:p>
            <a:pPr marL="12600">
              <a:lnSpc>
                <a:spcPts val="3124"/>
              </a:lnSpc>
            </a:pPr>
            <a:r>
              <a:rPr b="0" lang="en-IN" sz="2750" spc="12" strike="noStrike">
                <a:solidFill>
                  <a:srgbClr val="000000"/>
                </a:solidFill>
                <a:latin typeface="Times New Roman"/>
              </a:rPr>
              <a:t>JULY</a:t>
            </a:r>
            <a:r>
              <a:rPr b="0" lang="en-IN" sz="2750" spc="38" strike="noStrike">
                <a:solidFill>
                  <a:srgbClr val="000000"/>
                </a:solidFill>
                <a:latin typeface="Times New Roman"/>
              </a:rPr>
              <a:t> </a:t>
            </a:r>
            <a:r>
              <a:rPr b="0" lang="en-IN" sz="2750" spc="9" strike="noStrike">
                <a:solidFill>
                  <a:srgbClr val="000000"/>
                </a:solidFill>
                <a:latin typeface="Times New Roman"/>
              </a:rPr>
              <a:t>-</a:t>
            </a:r>
            <a:r>
              <a:rPr b="0" lang="en-IN" sz="2750" spc="-75" strike="noStrike">
                <a:solidFill>
                  <a:srgbClr val="000000"/>
                </a:solidFill>
                <a:latin typeface="Times New Roman"/>
              </a:rPr>
              <a:t> </a:t>
            </a:r>
            <a:r>
              <a:rPr b="0" lang="en-IN" sz="2750" spc="49" strike="noStrike">
                <a:solidFill>
                  <a:srgbClr val="000000"/>
                </a:solidFill>
                <a:latin typeface="Times New Roman"/>
              </a:rPr>
              <a:t>2023</a:t>
            </a:r>
            <a:endParaRPr b="0" lang="en-IN" sz="2750" spc="-1" strike="noStrike">
              <a:latin typeface="Times New Roman"/>
            </a:endParaRPr>
          </a:p>
        </p:txBody>
      </p:sp>
      <p:sp>
        <p:nvSpPr>
          <p:cNvPr id="383" name="TextShape 8"/>
          <p:cNvSpPr txBox="1"/>
          <p:nvPr/>
        </p:nvSpPr>
        <p:spPr>
          <a:xfrm>
            <a:off x="18361080" y="9936360"/>
            <a:ext cx="284040" cy="6205680"/>
          </a:xfrm>
          <a:prstGeom prst="rect">
            <a:avLst/>
          </a:prstGeom>
          <a:noFill/>
          <a:ln>
            <a:noFill/>
          </a:ln>
        </p:spPr>
        <p:txBody>
          <a:bodyPr lIns="0" rIns="0" tIns="0" bIns="0">
            <a:spAutoFit/>
          </a:bodyPr>
          <a:p>
            <a:pPr marL="38160">
              <a:lnSpc>
                <a:spcPts val="3161"/>
              </a:lnSpc>
            </a:pPr>
            <a:fld id="{3380DF52-29CF-4229-B37D-076951F5B2B4}" type="slidenum">
              <a:rPr b="0" lang="en-IN" sz="3200" spc="12" strike="noStrike">
                <a:solidFill>
                  <a:srgbClr val="ffffff"/>
                </a:solidFill>
                <a:latin typeface="Calibri"/>
              </a:rPr>
              <a:t>&lt;number&gt;</a:t>
            </a:fld>
            <a:endParaRPr b="0" lang="en-IN" sz="3200" spc="-1" strike="noStrike">
              <a:latin typeface="Times New Roman"/>
            </a:endParaRPr>
          </a:p>
        </p:txBody>
      </p:sp>
      <p:sp>
        <p:nvSpPr>
          <p:cNvPr id="384" name="CustomShape 9"/>
          <p:cNvSpPr/>
          <p:nvPr/>
        </p:nvSpPr>
        <p:spPr>
          <a:xfrm>
            <a:off x="611640" y="2081160"/>
            <a:ext cx="16304040" cy="828612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IN" sz="1800" spc="-1" strike="noStrike">
              <a:latin typeface="Arial"/>
            </a:endParaRPr>
          </a:p>
          <a:p>
            <a:pPr>
              <a:lnSpc>
                <a:spcPct val="100000"/>
              </a:lnSpc>
            </a:pPr>
            <a:r>
              <a:rPr b="0" lang="en-IN" sz="3200" spc="-1" strike="noStrike">
                <a:solidFill>
                  <a:srgbClr val="000000"/>
                </a:solidFill>
                <a:latin typeface="Calibri"/>
              </a:rPr>
              <a:t>response=requests.get(url).json()</a:t>
            </a:r>
            <a:endParaRPr b="0" lang="en-IN" sz="3200" spc="-1" strike="noStrike">
              <a:latin typeface="Arial"/>
            </a:endParaRPr>
          </a:p>
          <a:p>
            <a:pPr>
              <a:lnSpc>
                <a:spcPct val="100000"/>
              </a:lnSpc>
            </a:pPr>
            <a:endParaRPr b="0" lang="en-IN" sz="3200" spc="-1" strike="noStrike">
              <a:latin typeface="Arial"/>
            </a:endParaRPr>
          </a:p>
          <a:p>
            <a:pPr>
              <a:lnSpc>
                <a:spcPct val="100000"/>
              </a:lnSpc>
            </a:pPr>
            <a:r>
              <a:rPr b="0" lang="en-IN" sz="3200" spc="-1" strike="noStrike">
                <a:solidFill>
                  <a:srgbClr val="000000"/>
                </a:solidFill>
                <a:latin typeface="Calibri"/>
              </a:rPr>
              <a:t>temp_kelvin=response['main']['temp']</a:t>
            </a:r>
            <a:endParaRPr b="0" lang="en-IN" sz="3200" spc="-1" strike="noStrike">
              <a:latin typeface="Arial"/>
            </a:endParaRPr>
          </a:p>
          <a:p>
            <a:pPr>
              <a:lnSpc>
                <a:spcPct val="100000"/>
              </a:lnSpc>
            </a:pPr>
            <a:r>
              <a:rPr b="0" lang="en-IN" sz="3200" spc="-1" strike="noStrike">
                <a:solidFill>
                  <a:srgbClr val="000000"/>
                </a:solidFill>
                <a:latin typeface="Calibri"/>
              </a:rPr>
              <a:t>temp_celsius, temp_fahrenheit=k_to_c(temp_kelvin)</a:t>
            </a:r>
            <a:endParaRPr b="0" lang="en-IN" sz="3200" spc="-1" strike="noStrike">
              <a:latin typeface="Arial"/>
            </a:endParaRPr>
          </a:p>
          <a:p>
            <a:pPr>
              <a:lnSpc>
                <a:spcPct val="100000"/>
              </a:lnSpc>
            </a:pPr>
            <a:r>
              <a:rPr b="0" lang="en-IN" sz="3200" spc="-1" strike="noStrike">
                <a:solidFill>
                  <a:srgbClr val="000000"/>
                </a:solidFill>
                <a:latin typeface="Calibri"/>
              </a:rPr>
              <a:t>feels_like_kelvin=response['main']['feels_like']</a:t>
            </a:r>
            <a:endParaRPr b="0" lang="en-IN" sz="3200" spc="-1" strike="noStrike">
              <a:latin typeface="Arial"/>
            </a:endParaRPr>
          </a:p>
          <a:p>
            <a:pPr>
              <a:lnSpc>
                <a:spcPct val="100000"/>
              </a:lnSpc>
            </a:pPr>
            <a:r>
              <a:rPr b="0" lang="en-IN" sz="3200" spc="-1" strike="noStrike">
                <a:solidFill>
                  <a:srgbClr val="000000"/>
                </a:solidFill>
                <a:latin typeface="Calibri"/>
              </a:rPr>
              <a:t>feels_like_celcius, feels_like_fahrenheit=k_to_c(feels_like_kelvin)</a:t>
            </a:r>
            <a:endParaRPr b="0" lang="en-IN" sz="3200" spc="-1" strike="noStrike">
              <a:latin typeface="Arial"/>
            </a:endParaRPr>
          </a:p>
          <a:p>
            <a:pPr>
              <a:lnSpc>
                <a:spcPct val="100000"/>
              </a:lnSpc>
            </a:pPr>
            <a:r>
              <a:rPr b="0" lang="en-IN" sz="3200" spc="-1" strike="noStrike">
                <a:solidFill>
                  <a:srgbClr val="000000"/>
                </a:solidFill>
                <a:latin typeface="Calibri"/>
              </a:rPr>
              <a:t>wind_speed=response['main']['humidity']</a:t>
            </a:r>
            <a:endParaRPr b="0" lang="en-IN" sz="3200" spc="-1" strike="noStrike">
              <a:latin typeface="Arial"/>
            </a:endParaRPr>
          </a:p>
          <a:p>
            <a:pPr>
              <a:lnSpc>
                <a:spcPct val="100000"/>
              </a:lnSpc>
            </a:pPr>
            <a:r>
              <a:rPr b="0" lang="en-IN" sz="3200" spc="-1" strike="noStrike">
                <a:solidFill>
                  <a:srgbClr val="000000"/>
                </a:solidFill>
                <a:latin typeface="Calibri"/>
              </a:rPr>
              <a:t>description=response['weather'][0]['description']</a:t>
            </a:r>
            <a:endParaRPr b="0" lang="en-IN" sz="3200" spc="-1" strike="noStrike">
              <a:latin typeface="Arial"/>
            </a:endParaRPr>
          </a:p>
          <a:p>
            <a:pPr>
              <a:lnSpc>
                <a:spcPct val="100000"/>
              </a:lnSpc>
            </a:pPr>
            <a:endParaRPr b="0" lang="en-IN" sz="3200" spc="-1" strike="noStrike">
              <a:latin typeface="Arial"/>
            </a:endParaRPr>
          </a:p>
          <a:p>
            <a:pPr>
              <a:lnSpc>
                <a:spcPct val="100000"/>
              </a:lnSpc>
            </a:pPr>
            <a:r>
              <a:rPr b="0" lang="en-IN" sz="3200" spc="-1" strike="noStrike">
                <a:solidFill>
                  <a:srgbClr val="000000"/>
                </a:solidFill>
                <a:latin typeface="Calibri"/>
              </a:rPr>
              <a:t>print(f"Tempreature in {CITY}: {temp_celsius: .2f} degree celcius")</a:t>
            </a:r>
            <a:endParaRPr b="0" lang="en-IN" sz="3200" spc="-1" strike="noStrike">
              <a:latin typeface="Arial"/>
            </a:endParaRPr>
          </a:p>
          <a:p>
            <a:pPr>
              <a:lnSpc>
                <a:spcPct val="100000"/>
              </a:lnSpc>
            </a:pPr>
            <a:endParaRPr b="0" lang="en-IN" sz="3200" spc="-1" strike="noStrike">
              <a:latin typeface="Arial"/>
            </a:endParaRPr>
          </a:p>
          <a:p>
            <a:pPr>
              <a:lnSpc>
                <a:spcPct val="100000"/>
              </a:lnSpc>
            </a:pPr>
            <a:endParaRPr b="0" lang="en-IN" sz="3200" spc="-1" strike="noStrike">
              <a:latin typeface="Arial"/>
            </a:endParaRPr>
          </a:p>
          <a:p>
            <a:pPr>
              <a:lnSpc>
                <a:spcPct val="100000"/>
              </a:lnSpc>
            </a:pPr>
            <a:endParaRPr b="0" lang="en-IN" sz="3200" spc="-1" strike="noStrike">
              <a:latin typeface="Arial"/>
            </a:endParaRPr>
          </a:p>
          <a:p>
            <a:pPr>
              <a:lnSpc>
                <a:spcPct val="100000"/>
              </a:lnSpc>
            </a:pPr>
            <a:endParaRPr b="0" lang="en-IN" sz="3200" spc="-1" strike="noStrike">
              <a:latin typeface="Arial"/>
            </a:endParaRPr>
          </a:p>
          <a:p>
            <a:pPr>
              <a:lnSpc>
                <a:spcPct val="100000"/>
              </a:lnSpc>
            </a:pPr>
            <a:r>
              <a:rPr b="0" lang="en-IN" sz="1800" spc="-1" strike="noStrike">
                <a:solidFill>
                  <a:srgbClr val="000000"/>
                </a:solidFill>
                <a:latin typeface="Calibri"/>
              </a:rPr>
              <a:t>    </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Calibri"/>
              </a:rPr>
              <a:t> </a:t>
            </a:r>
            <a:endParaRPr b="0" lang="en-IN" sz="1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85" name="Group 1"/>
          <p:cNvGrpSpPr/>
          <p:nvPr/>
        </p:nvGrpSpPr>
        <p:grpSpPr>
          <a:xfrm>
            <a:off x="0" y="552600"/>
            <a:ext cx="14591880" cy="1537920"/>
            <a:chOff x="0" y="552600"/>
            <a:chExt cx="14591880" cy="1537920"/>
          </a:xfrm>
        </p:grpSpPr>
        <p:pic>
          <p:nvPicPr>
            <p:cNvPr id="386" name="object 3" descr=""/>
            <p:cNvPicPr/>
            <p:nvPr/>
          </p:nvPicPr>
          <p:blipFill>
            <a:blip r:embed="rId1"/>
            <a:stretch/>
          </p:blipFill>
          <p:spPr>
            <a:xfrm>
              <a:off x="5172120" y="552600"/>
              <a:ext cx="4652640" cy="1537920"/>
            </a:xfrm>
            <a:prstGeom prst="rect">
              <a:avLst/>
            </a:prstGeom>
            <a:ln>
              <a:noFill/>
            </a:ln>
          </p:spPr>
        </p:pic>
        <p:sp>
          <p:nvSpPr>
            <p:cNvPr id="387" name="CustomShape 2"/>
            <p:cNvSpPr/>
            <p:nvPr/>
          </p:nvSpPr>
          <p:spPr>
            <a:xfrm>
              <a:off x="0" y="771480"/>
              <a:ext cx="14591880" cy="828360"/>
            </a:xfrm>
            <a:custGeom>
              <a:avLst/>
              <a:gdLst/>
              <a:ahLst/>
              <a:rect l="l" t="t" r="r" b="b"/>
              <a:pathLst>
                <a:path w="14592300" h="828675">
                  <a:moveTo>
                    <a:pt x="14591792" y="0"/>
                  </a:moveTo>
                  <a:lnTo>
                    <a:pt x="0" y="0"/>
                  </a:lnTo>
                  <a:lnTo>
                    <a:pt x="0" y="828446"/>
                  </a:lnTo>
                  <a:lnTo>
                    <a:pt x="14591792" y="828446"/>
                  </a:lnTo>
                  <a:lnTo>
                    <a:pt x="14591792" y="0"/>
                  </a:lnTo>
                  <a:close/>
                </a:path>
              </a:pathLst>
            </a:custGeom>
            <a:solidFill>
              <a:srgbClr val="0073ac"/>
            </a:solidFill>
            <a:ln>
              <a:noFill/>
            </a:ln>
          </p:spPr>
          <p:style>
            <a:lnRef idx="0"/>
            <a:fillRef idx="0"/>
            <a:effectRef idx="0"/>
            <a:fontRef idx="minor"/>
          </p:style>
        </p:sp>
      </p:grpSp>
      <p:sp>
        <p:nvSpPr>
          <p:cNvPr id="388" name="TextShape 3"/>
          <p:cNvSpPr txBox="1"/>
          <p:nvPr/>
        </p:nvSpPr>
        <p:spPr>
          <a:xfrm>
            <a:off x="5632200" y="725040"/>
            <a:ext cx="6921360" cy="1800000"/>
          </a:xfrm>
          <a:prstGeom prst="rect">
            <a:avLst/>
          </a:prstGeom>
          <a:noFill/>
          <a:ln>
            <a:noFill/>
          </a:ln>
        </p:spPr>
        <p:txBody>
          <a:bodyPr lIns="0" rIns="0" tIns="13320" bIns="0">
            <a:spAutoFit/>
          </a:bodyPr>
          <a:p>
            <a:pPr marL="12600">
              <a:lnSpc>
                <a:spcPct val="100000"/>
              </a:lnSpc>
              <a:spcBef>
                <a:spcPts val="105"/>
              </a:spcBef>
            </a:pPr>
            <a:r>
              <a:rPr b="0" lang="en-US" sz="5400" spc="9" strike="noStrike">
                <a:solidFill>
                  <a:srgbClr val="ffffff"/>
                </a:solidFill>
                <a:latin typeface="Calibri"/>
              </a:rPr>
              <a:t>7.</a:t>
            </a:r>
            <a:r>
              <a:rPr b="0" lang="en-US" sz="5400" spc="-106" strike="noStrike">
                <a:solidFill>
                  <a:srgbClr val="ffffff"/>
                </a:solidFill>
                <a:latin typeface="Calibri"/>
              </a:rPr>
              <a:t> </a:t>
            </a:r>
            <a:r>
              <a:rPr b="0" lang="en-US" sz="5400" spc="-7" strike="noStrike">
                <a:solidFill>
                  <a:srgbClr val="ffffff"/>
                </a:solidFill>
                <a:latin typeface="Calibri"/>
              </a:rPr>
              <a:t>Conclusion</a:t>
            </a:r>
            <a:endParaRPr b="0" lang="en-US" sz="5400" spc="-1" strike="noStrike">
              <a:solidFill>
                <a:srgbClr val="000000"/>
              </a:solidFill>
              <a:latin typeface="Calibri"/>
            </a:endParaRPr>
          </a:p>
        </p:txBody>
      </p:sp>
      <p:grpSp>
        <p:nvGrpSpPr>
          <p:cNvPr id="389" name="Group 4"/>
          <p:cNvGrpSpPr/>
          <p:nvPr/>
        </p:nvGrpSpPr>
        <p:grpSpPr>
          <a:xfrm>
            <a:off x="14135040" y="743040"/>
            <a:ext cx="966600" cy="937800"/>
            <a:chOff x="14135040" y="743040"/>
            <a:chExt cx="966600" cy="937800"/>
          </a:xfrm>
        </p:grpSpPr>
        <p:pic>
          <p:nvPicPr>
            <p:cNvPr id="390" name="object 7" descr=""/>
            <p:cNvPicPr/>
            <p:nvPr/>
          </p:nvPicPr>
          <p:blipFill>
            <a:blip r:embed="rId2"/>
            <a:stretch/>
          </p:blipFill>
          <p:spPr>
            <a:xfrm>
              <a:off x="14135040" y="743040"/>
              <a:ext cx="966600" cy="937800"/>
            </a:xfrm>
            <a:prstGeom prst="rect">
              <a:avLst/>
            </a:prstGeom>
            <a:ln>
              <a:noFill/>
            </a:ln>
          </p:spPr>
        </p:pic>
        <p:sp>
          <p:nvSpPr>
            <p:cNvPr id="391" name="CustomShape 5"/>
            <p:cNvSpPr/>
            <p:nvPr/>
          </p:nvSpPr>
          <p:spPr>
            <a:xfrm>
              <a:off x="14192280" y="771480"/>
              <a:ext cx="856800" cy="828360"/>
            </a:xfrm>
            <a:custGeom>
              <a:avLst/>
              <a:gdLst/>
              <a:ahLst/>
              <a:rect l="l" t="t" r="r" b="b"/>
              <a:pathLst>
                <a:path w="857250" h="828675">
                  <a:moveTo>
                    <a:pt x="428371" y="0"/>
                  </a:moveTo>
                  <a:lnTo>
                    <a:pt x="342011" y="8508"/>
                  </a:lnTo>
                  <a:lnTo>
                    <a:pt x="261619" y="32639"/>
                  </a:lnTo>
                  <a:lnTo>
                    <a:pt x="188848" y="70739"/>
                  </a:lnTo>
                  <a:lnTo>
                    <a:pt x="125476" y="121412"/>
                  </a:lnTo>
                  <a:lnTo>
                    <a:pt x="73151" y="182625"/>
                  </a:lnTo>
                  <a:lnTo>
                    <a:pt x="33655" y="252983"/>
                  </a:lnTo>
                  <a:lnTo>
                    <a:pt x="8763" y="330834"/>
                  </a:lnTo>
                  <a:lnTo>
                    <a:pt x="0" y="414274"/>
                  </a:lnTo>
                  <a:lnTo>
                    <a:pt x="8763" y="497713"/>
                  </a:lnTo>
                  <a:lnTo>
                    <a:pt x="33655" y="575437"/>
                  </a:lnTo>
                  <a:lnTo>
                    <a:pt x="73151" y="645795"/>
                  </a:lnTo>
                  <a:lnTo>
                    <a:pt x="125476" y="707136"/>
                  </a:lnTo>
                  <a:lnTo>
                    <a:pt x="188848" y="757681"/>
                  </a:lnTo>
                  <a:lnTo>
                    <a:pt x="261619" y="795908"/>
                  </a:lnTo>
                  <a:lnTo>
                    <a:pt x="342011" y="820039"/>
                  </a:lnTo>
                  <a:lnTo>
                    <a:pt x="428371" y="828421"/>
                  </a:lnTo>
                  <a:lnTo>
                    <a:pt x="514730" y="820039"/>
                  </a:lnTo>
                  <a:lnTo>
                    <a:pt x="595121" y="795908"/>
                  </a:lnTo>
                  <a:lnTo>
                    <a:pt x="667892" y="757681"/>
                  </a:lnTo>
                  <a:lnTo>
                    <a:pt x="731392" y="707136"/>
                  </a:lnTo>
                  <a:lnTo>
                    <a:pt x="783717" y="645795"/>
                  </a:lnTo>
                  <a:lnTo>
                    <a:pt x="823213" y="575437"/>
                  </a:lnTo>
                  <a:lnTo>
                    <a:pt x="848105" y="497713"/>
                  </a:lnTo>
                  <a:lnTo>
                    <a:pt x="856869" y="414274"/>
                  </a:lnTo>
                  <a:lnTo>
                    <a:pt x="848105" y="330834"/>
                  </a:lnTo>
                  <a:lnTo>
                    <a:pt x="823213" y="252983"/>
                  </a:lnTo>
                  <a:lnTo>
                    <a:pt x="783717" y="182625"/>
                  </a:lnTo>
                  <a:lnTo>
                    <a:pt x="731392" y="121412"/>
                  </a:lnTo>
                  <a:lnTo>
                    <a:pt x="667892" y="70739"/>
                  </a:lnTo>
                  <a:lnTo>
                    <a:pt x="595121" y="32639"/>
                  </a:lnTo>
                  <a:lnTo>
                    <a:pt x="514730" y="8508"/>
                  </a:lnTo>
                  <a:lnTo>
                    <a:pt x="428371" y="0"/>
                  </a:lnTo>
                  <a:close/>
                </a:path>
              </a:pathLst>
            </a:custGeom>
            <a:solidFill>
              <a:srgbClr val="0073ac"/>
            </a:solidFill>
            <a:ln>
              <a:noFill/>
            </a:ln>
          </p:spPr>
          <p:style>
            <a:lnRef idx="0"/>
            <a:fillRef idx="0"/>
            <a:effectRef idx="0"/>
            <a:fontRef idx="minor"/>
          </p:style>
        </p:sp>
      </p:grpSp>
      <p:sp>
        <p:nvSpPr>
          <p:cNvPr id="392" name="CustomShape 6"/>
          <p:cNvSpPr/>
          <p:nvPr/>
        </p:nvSpPr>
        <p:spPr>
          <a:xfrm>
            <a:off x="491760" y="2056320"/>
            <a:ext cx="15390000" cy="6134400"/>
          </a:xfrm>
          <a:prstGeom prst="rect">
            <a:avLst/>
          </a:prstGeom>
          <a:noFill/>
          <a:ln>
            <a:noFill/>
          </a:ln>
        </p:spPr>
        <p:style>
          <a:lnRef idx="0"/>
          <a:fillRef idx="0"/>
          <a:effectRef idx="0"/>
          <a:fontRef idx="minor"/>
        </p:style>
        <p:txBody>
          <a:bodyPr lIns="0" rIns="0" tIns="9000" bIns="0">
            <a:spAutoFit/>
          </a:bodyPr>
          <a:p>
            <a:pPr marL="241200" indent="-228960">
              <a:lnSpc>
                <a:spcPct val="100000"/>
              </a:lnSpc>
              <a:spcBef>
                <a:spcPts val="71"/>
              </a:spcBef>
            </a:pPr>
            <a:r>
              <a:rPr b="0" lang="en-IN" sz="3600" spc="-55" strike="noStrike">
                <a:solidFill>
                  <a:srgbClr val="000000"/>
                </a:solidFill>
                <a:latin typeface="Times New Roman"/>
              </a:rPr>
              <a:t>This</a:t>
            </a:r>
            <a:r>
              <a:rPr b="0" lang="en-IN" sz="3600" spc="168" strike="noStrike">
                <a:solidFill>
                  <a:srgbClr val="000000"/>
                </a:solidFill>
                <a:latin typeface="Times New Roman"/>
              </a:rPr>
              <a:t> </a:t>
            </a:r>
            <a:r>
              <a:rPr b="0" lang="en-IN" sz="3600" spc="-15" strike="noStrike">
                <a:solidFill>
                  <a:srgbClr val="000000"/>
                </a:solidFill>
                <a:latin typeface="Times New Roman"/>
              </a:rPr>
              <a:t>program</a:t>
            </a:r>
            <a:r>
              <a:rPr b="0" lang="en-IN" sz="3600" spc="123" strike="noStrike">
                <a:solidFill>
                  <a:srgbClr val="000000"/>
                </a:solidFill>
                <a:latin typeface="Times New Roman"/>
              </a:rPr>
              <a:t> </a:t>
            </a:r>
            <a:r>
              <a:rPr b="0" lang="en-IN" sz="3600" spc="-46" strike="noStrike">
                <a:solidFill>
                  <a:srgbClr val="000000"/>
                </a:solidFill>
                <a:latin typeface="Times New Roman"/>
              </a:rPr>
              <a:t>will</a:t>
            </a:r>
            <a:r>
              <a:rPr b="0" lang="en-IN" sz="3600" spc="194" strike="noStrike">
                <a:solidFill>
                  <a:srgbClr val="000000"/>
                </a:solidFill>
                <a:latin typeface="Times New Roman"/>
              </a:rPr>
              <a:t> </a:t>
            </a:r>
            <a:r>
              <a:rPr b="0" lang="en-IN" sz="3600" spc="-55" strike="noStrike">
                <a:solidFill>
                  <a:srgbClr val="000000"/>
                </a:solidFill>
                <a:latin typeface="Times New Roman"/>
              </a:rPr>
              <a:t>help</a:t>
            </a:r>
            <a:r>
              <a:rPr b="0" lang="en-IN" sz="3600" spc="148" strike="noStrike">
                <a:solidFill>
                  <a:srgbClr val="000000"/>
                </a:solidFill>
                <a:latin typeface="Times New Roman"/>
              </a:rPr>
              <a:t> </a:t>
            </a:r>
            <a:r>
              <a:rPr b="0" lang="en-IN" sz="3600" spc="-15" strike="noStrike">
                <a:solidFill>
                  <a:srgbClr val="000000"/>
                </a:solidFill>
                <a:latin typeface="Times New Roman"/>
              </a:rPr>
              <a:t>to</a:t>
            </a:r>
            <a:r>
              <a:rPr b="0" lang="en-IN" sz="3600" spc="72" strike="noStrike">
                <a:solidFill>
                  <a:srgbClr val="000000"/>
                </a:solidFill>
                <a:latin typeface="Times New Roman"/>
              </a:rPr>
              <a:t> </a:t>
            </a:r>
            <a:r>
              <a:rPr b="0" lang="en-IN" sz="3600" spc="-72" strike="noStrike">
                <a:solidFill>
                  <a:srgbClr val="000000"/>
                </a:solidFill>
                <a:latin typeface="Times New Roman"/>
              </a:rPr>
              <a:t>anyone</a:t>
            </a:r>
            <a:r>
              <a:rPr b="0" lang="en-IN" sz="3600" spc="352" strike="noStrike">
                <a:solidFill>
                  <a:srgbClr val="000000"/>
                </a:solidFill>
                <a:latin typeface="Times New Roman"/>
              </a:rPr>
              <a:t> </a:t>
            </a:r>
            <a:r>
              <a:rPr b="0" lang="en-IN" sz="3600" spc="-15" strike="noStrike">
                <a:solidFill>
                  <a:srgbClr val="000000"/>
                </a:solidFill>
                <a:latin typeface="Times New Roman"/>
              </a:rPr>
              <a:t>to do following:</a:t>
            </a:r>
            <a:endParaRPr b="0" lang="en-IN" sz="3600" spc="-1" strike="noStrike">
              <a:latin typeface="Arial"/>
            </a:endParaRPr>
          </a:p>
          <a:p>
            <a:pPr marL="241200" indent="-228960">
              <a:lnSpc>
                <a:spcPct val="100000"/>
              </a:lnSpc>
              <a:spcBef>
                <a:spcPts val="71"/>
              </a:spcBef>
            </a:pPr>
            <a:endParaRPr b="0" lang="en-IN" sz="3600" spc="-1" strike="noStrike">
              <a:latin typeface="Arial"/>
            </a:endParaRPr>
          </a:p>
          <a:p>
            <a:pPr marL="583560" indent="-571320">
              <a:lnSpc>
                <a:spcPct val="100000"/>
              </a:lnSpc>
              <a:spcBef>
                <a:spcPts val="71"/>
              </a:spcBef>
              <a:buClr>
                <a:srgbClr val="000000"/>
              </a:buClr>
              <a:buFont typeface="Arial"/>
              <a:buChar char="•"/>
            </a:pPr>
            <a:r>
              <a:rPr b="0" lang="en-IN" sz="3600" spc="-15" strike="noStrike">
                <a:solidFill>
                  <a:srgbClr val="000000"/>
                </a:solidFill>
                <a:latin typeface="Times New Roman"/>
              </a:rPr>
              <a:t>To plan journeys ahead.</a:t>
            </a:r>
            <a:endParaRPr b="0" lang="en-IN" sz="3600" spc="-1" strike="noStrike">
              <a:latin typeface="Arial"/>
            </a:endParaRPr>
          </a:p>
          <a:p>
            <a:pPr>
              <a:lnSpc>
                <a:spcPct val="100000"/>
              </a:lnSpc>
              <a:spcBef>
                <a:spcPts val="71"/>
              </a:spcBef>
            </a:pPr>
            <a:endParaRPr b="0" lang="en-IN" sz="3600" spc="-1" strike="noStrike">
              <a:latin typeface="Arial"/>
            </a:endParaRPr>
          </a:p>
          <a:p>
            <a:pPr marL="583560" indent="-571320">
              <a:lnSpc>
                <a:spcPct val="100000"/>
              </a:lnSpc>
              <a:spcBef>
                <a:spcPts val="71"/>
              </a:spcBef>
              <a:buClr>
                <a:srgbClr val="000000"/>
              </a:buClr>
              <a:buFont typeface="Arial"/>
              <a:buChar char="•"/>
            </a:pPr>
            <a:r>
              <a:rPr b="0" lang="en-IN" sz="3600" spc="-15" strike="noStrike">
                <a:solidFill>
                  <a:srgbClr val="000000"/>
                </a:solidFill>
                <a:latin typeface="Times New Roman"/>
              </a:rPr>
              <a:t>To plan meeting / commute timings.</a:t>
            </a:r>
            <a:endParaRPr b="0" lang="en-IN" sz="3600" spc="-1" strike="noStrike">
              <a:latin typeface="Arial"/>
            </a:endParaRPr>
          </a:p>
          <a:p>
            <a:pPr>
              <a:lnSpc>
                <a:spcPct val="100000"/>
              </a:lnSpc>
              <a:spcBef>
                <a:spcPts val="71"/>
              </a:spcBef>
            </a:pPr>
            <a:endParaRPr b="0" lang="en-IN" sz="3600" spc="-1" strike="noStrike">
              <a:latin typeface="Arial"/>
            </a:endParaRPr>
          </a:p>
          <a:p>
            <a:pPr marL="583560" indent="-571320">
              <a:lnSpc>
                <a:spcPct val="100000"/>
              </a:lnSpc>
              <a:spcBef>
                <a:spcPts val="71"/>
              </a:spcBef>
              <a:buClr>
                <a:srgbClr val="000000"/>
              </a:buClr>
              <a:buFont typeface="Arial"/>
              <a:buChar char="•"/>
            </a:pPr>
            <a:r>
              <a:rPr b="0" lang="en-IN" sz="3600" spc="-15" strike="noStrike">
                <a:solidFill>
                  <a:srgbClr val="000000"/>
                </a:solidFill>
                <a:latin typeface="Times New Roman"/>
              </a:rPr>
              <a:t>To decide what to wear.</a:t>
            </a:r>
            <a:endParaRPr b="0" lang="en-IN" sz="3600" spc="-1" strike="noStrike">
              <a:latin typeface="Arial"/>
            </a:endParaRPr>
          </a:p>
          <a:p>
            <a:pPr>
              <a:lnSpc>
                <a:spcPct val="100000"/>
              </a:lnSpc>
              <a:spcBef>
                <a:spcPts val="71"/>
              </a:spcBef>
            </a:pPr>
            <a:endParaRPr b="0" lang="en-IN" sz="3600" spc="-1" strike="noStrike">
              <a:latin typeface="Arial"/>
            </a:endParaRPr>
          </a:p>
          <a:p>
            <a:pPr marL="583560" indent="-571320">
              <a:lnSpc>
                <a:spcPct val="100000"/>
              </a:lnSpc>
              <a:spcBef>
                <a:spcPts val="71"/>
              </a:spcBef>
              <a:buClr>
                <a:srgbClr val="000000"/>
              </a:buClr>
              <a:buFont typeface="Arial"/>
              <a:buChar char="•"/>
            </a:pPr>
            <a:r>
              <a:rPr b="0" lang="en-IN" sz="3600" spc="-15" strike="noStrike">
                <a:solidFill>
                  <a:srgbClr val="000000"/>
                </a:solidFill>
                <a:latin typeface="Times New Roman"/>
              </a:rPr>
              <a:t>To know when rain comes or stops.</a:t>
            </a:r>
            <a:endParaRPr b="0" lang="en-IN" sz="3600" spc="-1" strike="noStrike">
              <a:latin typeface="Arial"/>
            </a:endParaRPr>
          </a:p>
          <a:p>
            <a:pPr>
              <a:lnSpc>
                <a:spcPct val="100000"/>
              </a:lnSpc>
              <a:spcBef>
                <a:spcPts val="71"/>
              </a:spcBef>
            </a:pPr>
            <a:endParaRPr b="0" lang="en-IN" sz="3600" spc="-1" strike="noStrike">
              <a:latin typeface="Arial"/>
            </a:endParaRPr>
          </a:p>
          <a:p>
            <a:pPr marL="583560" indent="-571320">
              <a:lnSpc>
                <a:spcPct val="100000"/>
              </a:lnSpc>
              <a:spcBef>
                <a:spcPts val="71"/>
              </a:spcBef>
              <a:buClr>
                <a:srgbClr val="000000"/>
              </a:buClr>
              <a:buFont typeface="Arial"/>
              <a:buChar char="•"/>
            </a:pPr>
            <a:r>
              <a:rPr b="0" lang="en-IN" sz="3600" spc="-15" strike="noStrike">
                <a:solidFill>
                  <a:srgbClr val="000000"/>
                </a:solidFill>
                <a:latin typeface="Times New Roman"/>
              </a:rPr>
              <a:t>To receive alerts / warnings during cyclones, sandstorms, typhoons etc.      </a:t>
            </a:r>
            <a:endParaRPr b="0" lang="en-IN" sz="3600" spc="-1" strike="noStrike">
              <a:latin typeface="Arial"/>
            </a:endParaRPr>
          </a:p>
        </p:txBody>
      </p:sp>
      <p:sp>
        <p:nvSpPr>
          <p:cNvPr id="393" name="CustomShape 7"/>
          <p:cNvSpPr/>
          <p:nvPr/>
        </p:nvSpPr>
        <p:spPr>
          <a:xfrm>
            <a:off x="18365040" y="9860400"/>
            <a:ext cx="284040" cy="401760"/>
          </a:xfrm>
          <a:prstGeom prst="rect">
            <a:avLst/>
          </a:prstGeom>
          <a:noFill/>
          <a:ln>
            <a:noFill/>
          </a:ln>
        </p:spPr>
        <p:style>
          <a:lnRef idx="0"/>
          <a:fillRef idx="0"/>
          <a:effectRef idx="0"/>
          <a:fontRef idx="minor"/>
        </p:style>
        <p:txBody>
          <a:bodyPr lIns="0" rIns="0" tIns="0" bIns="0">
            <a:spAutoFit/>
          </a:bodyPr>
          <a:p>
            <a:pPr marL="38160">
              <a:lnSpc>
                <a:spcPts val="3161"/>
              </a:lnSpc>
            </a:pPr>
            <a:fld id="{854C2B3D-29F1-4475-90A6-898A7BEA36D0}" type="slidenum">
              <a:rPr b="0" lang="en-IN" sz="3200" spc="9" strike="noStrike">
                <a:solidFill>
                  <a:srgbClr val="ffffff"/>
                </a:solidFill>
                <a:latin typeface="Calibri"/>
              </a:rPr>
              <a:t>&lt;number&gt;</a:t>
            </a:fld>
            <a:endParaRPr b="0" lang="en-IN" sz="3200" spc="-1" strike="noStrike">
              <a:latin typeface="Arial"/>
            </a:endParaRPr>
          </a:p>
        </p:txBody>
      </p:sp>
      <p:sp>
        <p:nvSpPr>
          <p:cNvPr id="394" name="TextShape 8"/>
          <p:cNvSpPr txBox="1"/>
          <p:nvPr/>
        </p:nvSpPr>
        <p:spPr>
          <a:xfrm>
            <a:off x="745200" y="9865800"/>
            <a:ext cx="6702840" cy="6205680"/>
          </a:xfrm>
          <a:prstGeom prst="rect">
            <a:avLst/>
          </a:prstGeom>
          <a:noFill/>
          <a:ln>
            <a:noFill/>
          </a:ln>
        </p:spPr>
        <p:txBody>
          <a:bodyPr lIns="0" rIns="0" tIns="0" bIns="0">
            <a:spAutoFit/>
          </a:bodyPr>
          <a:p>
            <a:pPr marL="12600">
              <a:lnSpc>
                <a:spcPts val="5340"/>
              </a:lnSpc>
            </a:pPr>
            <a:r>
              <a:rPr b="0" lang="en-IN" sz="4800" spc="-21" strike="noStrike">
                <a:solidFill>
                  <a:srgbClr val="000000"/>
                </a:solidFill>
                <a:latin typeface="Times New Roman"/>
              </a:rPr>
              <a:t>Weather</a:t>
            </a:r>
            <a:r>
              <a:rPr b="0" lang="en-IN" sz="4800" spc="-15" strike="noStrike">
                <a:solidFill>
                  <a:srgbClr val="000000"/>
                </a:solidFill>
                <a:latin typeface="Times New Roman"/>
              </a:rPr>
              <a:t> </a:t>
            </a:r>
            <a:r>
              <a:rPr b="0" lang="en-IN" sz="4800" spc="-12" strike="noStrike">
                <a:solidFill>
                  <a:srgbClr val="000000"/>
                </a:solidFill>
                <a:latin typeface="Times New Roman"/>
              </a:rPr>
              <a:t>Program</a:t>
            </a:r>
            <a:endParaRPr b="0" lang="en-IN" sz="4800" spc="-1" strike="noStrike">
              <a:latin typeface="Times New Roman"/>
            </a:endParaRPr>
          </a:p>
        </p:txBody>
      </p:sp>
      <p:sp>
        <p:nvSpPr>
          <p:cNvPr id="395" name="CustomShape 9"/>
          <p:cNvSpPr/>
          <p:nvPr/>
        </p:nvSpPr>
        <p:spPr>
          <a:xfrm>
            <a:off x="15575040" y="10005120"/>
            <a:ext cx="1912320" cy="397080"/>
          </a:xfrm>
          <a:prstGeom prst="rect">
            <a:avLst/>
          </a:prstGeom>
          <a:noFill/>
          <a:ln>
            <a:noFill/>
          </a:ln>
        </p:spPr>
        <p:style>
          <a:lnRef idx="0"/>
          <a:fillRef idx="0"/>
          <a:effectRef idx="0"/>
          <a:fontRef idx="minor"/>
        </p:style>
        <p:txBody>
          <a:bodyPr lIns="0" rIns="0" tIns="0" bIns="0">
            <a:spAutoFit/>
          </a:bodyPr>
          <a:p>
            <a:pPr marL="12600">
              <a:lnSpc>
                <a:spcPts val="3124"/>
              </a:lnSpc>
            </a:pPr>
            <a:r>
              <a:rPr b="0" lang="en-IN" sz="2750" spc="12" strike="noStrike">
                <a:solidFill>
                  <a:srgbClr val="000000"/>
                </a:solidFill>
                <a:latin typeface="Times New Roman"/>
              </a:rPr>
              <a:t>JULY</a:t>
            </a:r>
            <a:r>
              <a:rPr b="0" lang="en-IN" sz="2750" spc="49" strike="noStrike">
                <a:solidFill>
                  <a:srgbClr val="000000"/>
                </a:solidFill>
                <a:latin typeface="Times New Roman"/>
              </a:rPr>
              <a:t> </a:t>
            </a:r>
            <a:r>
              <a:rPr b="0" lang="en-IN" sz="2750" spc="4" strike="noStrike">
                <a:solidFill>
                  <a:srgbClr val="000000"/>
                </a:solidFill>
                <a:latin typeface="Times New Roman"/>
              </a:rPr>
              <a:t>-</a:t>
            </a:r>
            <a:r>
              <a:rPr b="0" lang="en-IN" sz="2750" spc="-60" strike="noStrike">
                <a:solidFill>
                  <a:srgbClr val="000000"/>
                </a:solidFill>
                <a:latin typeface="Times New Roman"/>
              </a:rPr>
              <a:t> </a:t>
            </a:r>
            <a:r>
              <a:rPr b="0" lang="en-IN" sz="2750" spc="43" strike="noStrike">
                <a:solidFill>
                  <a:srgbClr val="000000"/>
                </a:solidFill>
                <a:latin typeface="Times New Roman"/>
              </a:rPr>
              <a:t>2023</a:t>
            </a:r>
            <a:endParaRPr b="0" lang="en-IN" sz="275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med" p14:dur="700">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89" name="Group 1"/>
          <p:cNvGrpSpPr/>
          <p:nvPr/>
        </p:nvGrpSpPr>
        <p:grpSpPr>
          <a:xfrm>
            <a:off x="0" y="542880"/>
            <a:ext cx="14591880" cy="1537920"/>
            <a:chOff x="0" y="542880"/>
            <a:chExt cx="14591880" cy="1537920"/>
          </a:xfrm>
        </p:grpSpPr>
        <p:pic>
          <p:nvPicPr>
            <p:cNvPr id="190" name="object 3" descr=""/>
            <p:cNvPicPr/>
            <p:nvPr/>
          </p:nvPicPr>
          <p:blipFill>
            <a:blip r:embed="rId1"/>
            <a:stretch/>
          </p:blipFill>
          <p:spPr>
            <a:xfrm>
              <a:off x="5915160" y="542880"/>
              <a:ext cx="3176280" cy="1537920"/>
            </a:xfrm>
            <a:prstGeom prst="rect">
              <a:avLst/>
            </a:prstGeom>
            <a:ln>
              <a:noFill/>
            </a:ln>
          </p:spPr>
        </p:pic>
        <p:sp>
          <p:nvSpPr>
            <p:cNvPr id="191" name="CustomShape 2"/>
            <p:cNvSpPr/>
            <p:nvPr/>
          </p:nvSpPr>
          <p:spPr>
            <a:xfrm>
              <a:off x="0" y="771480"/>
              <a:ext cx="14591880" cy="828360"/>
            </a:xfrm>
            <a:custGeom>
              <a:avLst/>
              <a:gdLst/>
              <a:ahLst/>
              <a:rect l="l" t="t" r="r" b="b"/>
              <a:pathLst>
                <a:path w="14592300" h="828675">
                  <a:moveTo>
                    <a:pt x="14591792" y="0"/>
                  </a:moveTo>
                  <a:lnTo>
                    <a:pt x="0" y="0"/>
                  </a:lnTo>
                  <a:lnTo>
                    <a:pt x="0" y="828446"/>
                  </a:lnTo>
                  <a:lnTo>
                    <a:pt x="14591792" y="828446"/>
                  </a:lnTo>
                  <a:lnTo>
                    <a:pt x="14591792" y="0"/>
                  </a:lnTo>
                  <a:close/>
                </a:path>
              </a:pathLst>
            </a:custGeom>
            <a:solidFill>
              <a:srgbClr val="0073ac"/>
            </a:solidFill>
            <a:ln>
              <a:noFill/>
            </a:ln>
          </p:spPr>
          <p:style>
            <a:lnRef idx="0"/>
            <a:fillRef idx="0"/>
            <a:effectRef idx="0"/>
            <a:fontRef idx="minor"/>
          </p:style>
        </p:sp>
      </p:grpSp>
      <p:sp>
        <p:nvSpPr>
          <p:cNvPr id="192" name="TextShape 3"/>
          <p:cNvSpPr txBox="1"/>
          <p:nvPr/>
        </p:nvSpPr>
        <p:spPr>
          <a:xfrm>
            <a:off x="6375240" y="715680"/>
            <a:ext cx="6254280" cy="1800000"/>
          </a:xfrm>
          <a:prstGeom prst="rect">
            <a:avLst/>
          </a:prstGeom>
          <a:noFill/>
          <a:ln>
            <a:noFill/>
          </a:ln>
        </p:spPr>
        <p:txBody>
          <a:bodyPr lIns="0" rIns="0" tIns="13320" bIns="0">
            <a:spAutoFit/>
          </a:bodyPr>
          <a:p>
            <a:pPr marL="12600">
              <a:lnSpc>
                <a:spcPct val="100000"/>
              </a:lnSpc>
              <a:spcBef>
                <a:spcPts val="105"/>
              </a:spcBef>
            </a:pPr>
            <a:r>
              <a:rPr b="0" lang="en-US" sz="5400" spc="-35" strike="noStrike">
                <a:solidFill>
                  <a:srgbClr val="ffffff"/>
                </a:solidFill>
                <a:latin typeface="Calibri"/>
              </a:rPr>
              <a:t>C</a:t>
            </a:r>
            <a:r>
              <a:rPr b="0" lang="en-US" sz="5400" spc="-7" strike="noStrike">
                <a:solidFill>
                  <a:srgbClr val="ffffff"/>
                </a:solidFill>
                <a:latin typeface="Calibri"/>
              </a:rPr>
              <a:t>onte</a:t>
            </a:r>
            <a:r>
              <a:rPr b="0" lang="en-US" sz="5400" spc="9" strike="noStrike">
                <a:solidFill>
                  <a:srgbClr val="ffffff"/>
                </a:solidFill>
                <a:latin typeface="Calibri"/>
              </a:rPr>
              <a:t>n</a:t>
            </a:r>
            <a:r>
              <a:rPr b="0" lang="en-US" sz="5400" spc="-1" strike="noStrike">
                <a:solidFill>
                  <a:srgbClr val="ffffff"/>
                </a:solidFill>
                <a:latin typeface="Calibri"/>
              </a:rPr>
              <a:t>t</a:t>
            </a:r>
            <a:endParaRPr b="0" lang="en-US" sz="5400" spc="-1" strike="noStrike">
              <a:solidFill>
                <a:srgbClr val="000000"/>
              </a:solidFill>
              <a:latin typeface="Calibri"/>
            </a:endParaRPr>
          </a:p>
        </p:txBody>
      </p:sp>
      <p:grpSp>
        <p:nvGrpSpPr>
          <p:cNvPr id="193" name="Group 4"/>
          <p:cNvGrpSpPr/>
          <p:nvPr/>
        </p:nvGrpSpPr>
        <p:grpSpPr>
          <a:xfrm>
            <a:off x="14085720" y="707760"/>
            <a:ext cx="966600" cy="937800"/>
            <a:chOff x="14085720" y="707760"/>
            <a:chExt cx="966600" cy="937800"/>
          </a:xfrm>
        </p:grpSpPr>
        <p:pic>
          <p:nvPicPr>
            <p:cNvPr id="194" name="object 7" descr=""/>
            <p:cNvPicPr/>
            <p:nvPr/>
          </p:nvPicPr>
          <p:blipFill>
            <a:blip r:embed="rId2"/>
            <a:stretch/>
          </p:blipFill>
          <p:spPr>
            <a:xfrm>
              <a:off x="14085720" y="707760"/>
              <a:ext cx="966600" cy="937800"/>
            </a:xfrm>
            <a:prstGeom prst="rect">
              <a:avLst/>
            </a:prstGeom>
            <a:ln>
              <a:noFill/>
            </a:ln>
          </p:spPr>
        </p:pic>
        <p:sp>
          <p:nvSpPr>
            <p:cNvPr id="195" name="CustomShape 5"/>
            <p:cNvSpPr/>
            <p:nvPr/>
          </p:nvSpPr>
          <p:spPr>
            <a:xfrm>
              <a:off x="14142600" y="736560"/>
              <a:ext cx="856800" cy="828360"/>
            </a:xfrm>
            <a:custGeom>
              <a:avLst/>
              <a:gdLst/>
              <a:ahLst/>
              <a:rect l="l" t="t" r="r" b="b"/>
              <a:pathLst>
                <a:path w="857250" h="828675">
                  <a:moveTo>
                    <a:pt x="428371" y="0"/>
                  </a:moveTo>
                  <a:lnTo>
                    <a:pt x="342011" y="8508"/>
                  </a:lnTo>
                  <a:lnTo>
                    <a:pt x="261619" y="32639"/>
                  </a:lnTo>
                  <a:lnTo>
                    <a:pt x="188848" y="70739"/>
                  </a:lnTo>
                  <a:lnTo>
                    <a:pt x="125476" y="121412"/>
                  </a:lnTo>
                  <a:lnTo>
                    <a:pt x="73151" y="182625"/>
                  </a:lnTo>
                  <a:lnTo>
                    <a:pt x="33655" y="252983"/>
                  </a:lnTo>
                  <a:lnTo>
                    <a:pt x="8763" y="330834"/>
                  </a:lnTo>
                  <a:lnTo>
                    <a:pt x="0" y="414274"/>
                  </a:lnTo>
                  <a:lnTo>
                    <a:pt x="8763" y="497713"/>
                  </a:lnTo>
                  <a:lnTo>
                    <a:pt x="33655" y="575437"/>
                  </a:lnTo>
                  <a:lnTo>
                    <a:pt x="73151" y="645795"/>
                  </a:lnTo>
                  <a:lnTo>
                    <a:pt x="125476" y="707136"/>
                  </a:lnTo>
                  <a:lnTo>
                    <a:pt x="188848" y="757681"/>
                  </a:lnTo>
                  <a:lnTo>
                    <a:pt x="261619" y="795908"/>
                  </a:lnTo>
                  <a:lnTo>
                    <a:pt x="342011" y="820039"/>
                  </a:lnTo>
                  <a:lnTo>
                    <a:pt x="428371" y="828421"/>
                  </a:lnTo>
                  <a:lnTo>
                    <a:pt x="514730" y="820039"/>
                  </a:lnTo>
                  <a:lnTo>
                    <a:pt x="595121" y="795908"/>
                  </a:lnTo>
                  <a:lnTo>
                    <a:pt x="667892" y="757681"/>
                  </a:lnTo>
                  <a:lnTo>
                    <a:pt x="731392" y="707136"/>
                  </a:lnTo>
                  <a:lnTo>
                    <a:pt x="783717" y="645795"/>
                  </a:lnTo>
                  <a:lnTo>
                    <a:pt x="823213" y="575437"/>
                  </a:lnTo>
                  <a:lnTo>
                    <a:pt x="848105" y="497713"/>
                  </a:lnTo>
                  <a:lnTo>
                    <a:pt x="856869" y="414274"/>
                  </a:lnTo>
                  <a:lnTo>
                    <a:pt x="848105" y="330834"/>
                  </a:lnTo>
                  <a:lnTo>
                    <a:pt x="823213" y="252983"/>
                  </a:lnTo>
                  <a:lnTo>
                    <a:pt x="783717" y="182625"/>
                  </a:lnTo>
                  <a:lnTo>
                    <a:pt x="731392" y="121412"/>
                  </a:lnTo>
                  <a:lnTo>
                    <a:pt x="667892" y="70739"/>
                  </a:lnTo>
                  <a:lnTo>
                    <a:pt x="595121" y="32639"/>
                  </a:lnTo>
                  <a:lnTo>
                    <a:pt x="514730" y="8508"/>
                  </a:lnTo>
                  <a:lnTo>
                    <a:pt x="428371" y="0"/>
                  </a:lnTo>
                  <a:close/>
                </a:path>
              </a:pathLst>
            </a:custGeom>
            <a:solidFill>
              <a:srgbClr val="0073ac"/>
            </a:solidFill>
            <a:ln>
              <a:noFill/>
            </a:ln>
          </p:spPr>
          <p:style>
            <a:lnRef idx="0"/>
            <a:fillRef idx="0"/>
            <a:effectRef idx="0"/>
            <a:fontRef idx="minor"/>
          </p:style>
        </p:sp>
      </p:grpSp>
      <p:sp>
        <p:nvSpPr>
          <p:cNvPr id="196" name="CustomShape 6"/>
          <p:cNvSpPr/>
          <p:nvPr/>
        </p:nvSpPr>
        <p:spPr>
          <a:xfrm>
            <a:off x="518400" y="1920600"/>
            <a:ext cx="7582320" cy="7176240"/>
          </a:xfrm>
          <a:prstGeom prst="rect">
            <a:avLst/>
          </a:prstGeom>
          <a:noFill/>
          <a:ln>
            <a:noFill/>
          </a:ln>
        </p:spPr>
        <p:style>
          <a:lnRef idx="0"/>
          <a:fillRef idx="0"/>
          <a:effectRef idx="0"/>
          <a:fontRef idx="minor"/>
        </p:style>
        <p:txBody>
          <a:bodyPr lIns="0" rIns="0" tIns="16560" bIns="0">
            <a:spAutoFit/>
          </a:bodyPr>
          <a:p>
            <a:pPr marL="584280" indent="-571320">
              <a:lnSpc>
                <a:spcPct val="100000"/>
              </a:lnSpc>
              <a:spcBef>
                <a:spcPts val="130"/>
              </a:spcBef>
              <a:buClr>
                <a:srgbClr val="000000"/>
              </a:buClr>
              <a:buSzPct val="82000"/>
              <a:buFont typeface="Wingdings" charset="2"/>
              <a:buChar char=""/>
            </a:pPr>
            <a:r>
              <a:rPr b="0" lang="en-IN" sz="3600" spc="9" strike="noStrike">
                <a:solidFill>
                  <a:srgbClr val="000000"/>
                </a:solidFill>
                <a:latin typeface="Calibri"/>
              </a:rPr>
              <a:t>Problem</a:t>
            </a:r>
            <a:r>
              <a:rPr b="0" lang="en-IN" sz="3600" spc="-140" strike="noStrike">
                <a:solidFill>
                  <a:srgbClr val="000000"/>
                </a:solidFill>
                <a:latin typeface="Calibri"/>
              </a:rPr>
              <a:t> </a:t>
            </a:r>
            <a:r>
              <a:rPr b="0" lang="en-IN" sz="3600" spc="4" strike="noStrike">
                <a:solidFill>
                  <a:srgbClr val="000000"/>
                </a:solidFill>
                <a:latin typeface="Calibri"/>
              </a:rPr>
              <a:t>Statement.</a:t>
            </a:r>
            <a:endParaRPr b="0" lang="en-IN" sz="3600" spc="-1" strike="noStrike">
              <a:latin typeface="Arial"/>
            </a:endParaRPr>
          </a:p>
          <a:p>
            <a:pPr>
              <a:lnSpc>
                <a:spcPct val="100000"/>
              </a:lnSpc>
              <a:spcBef>
                <a:spcPts val="54"/>
              </a:spcBef>
            </a:pPr>
            <a:endParaRPr b="0" lang="en-IN" sz="3600" spc="-1" strike="noStrike">
              <a:latin typeface="Arial"/>
            </a:endParaRPr>
          </a:p>
          <a:p>
            <a:pPr marL="584280" indent="-571320">
              <a:lnSpc>
                <a:spcPct val="100000"/>
              </a:lnSpc>
              <a:buClr>
                <a:srgbClr val="000000"/>
              </a:buClr>
              <a:buSzPct val="82000"/>
              <a:buFont typeface="Wingdings" charset="2"/>
              <a:buChar char=""/>
            </a:pPr>
            <a:r>
              <a:rPr b="0" lang="en-IN" sz="3600" spc="4" strike="noStrike">
                <a:solidFill>
                  <a:srgbClr val="000000"/>
                </a:solidFill>
                <a:latin typeface="Calibri"/>
              </a:rPr>
              <a:t>Idea</a:t>
            </a:r>
            <a:r>
              <a:rPr b="0" lang="en-IN" sz="3600" spc="-55" strike="noStrike">
                <a:solidFill>
                  <a:srgbClr val="000000"/>
                </a:solidFill>
                <a:latin typeface="Calibri"/>
              </a:rPr>
              <a:t> </a:t>
            </a:r>
            <a:r>
              <a:rPr b="0" lang="en-IN" sz="3600" spc="9" strike="noStrike">
                <a:solidFill>
                  <a:srgbClr val="000000"/>
                </a:solidFill>
                <a:latin typeface="Calibri"/>
              </a:rPr>
              <a:t>Description.</a:t>
            </a:r>
            <a:endParaRPr b="0" lang="en-IN" sz="3600" spc="-1" strike="noStrike">
              <a:latin typeface="Arial"/>
            </a:endParaRPr>
          </a:p>
          <a:p>
            <a:pPr>
              <a:lnSpc>
                <a:spcPct val="100000"/>
              </a:lnSpc>
            </a:pPr>
            <a:endParaRPr b="0" lang="en-IN" sz="3600" spc="-1" strike="noStrike">
              <a:latin typeface="Arial"/>
            </a:endParaRPr>
          </a:p>
          <a:p>
            <a:pPr marL="584280" indent="-571320">
              <a:lnSpc>
                <a:spcPct val="100000"/>
              </a:lnSpc>
              <a:buClr>
                <a:srgbClr val="000000"/>
              </a:buClr>
              <a:buSzPct val="82000"/>
              <a:buFont typeface="Wingdings" charset="2"/>
              <a:buChar char=""/>
            </a:pPr>
            <a:r>
              <a:rPr b="0" lang="en-IN" sz="3600" spc="9" strike="noStrike">
                <a:solidFill>
                  <a:srgbClr val="000000"/>
                </a:solidFill>
                <a:latin typeface="Calibri"/>
              </a:rPr>
              <a:t>Working Of project</a:t>
            </a:r>
            <a:endParaRPr b="0" lang="en-IN" sz="3600" spc="-1" strike="noStrike">
              <a:latin typeface="Arial"/>
            </a:endParaRPr>
          </a:p>
          <a:p>
            <a:pPr>
              <a:lnSpc>
                <a:spcPct val="100000"/>
              </a:lnSpc>
              <a:spcBef>
                <a:spcPts val="60"/>
              </a:spcBef>
            </a:pPr>
            <a:endParaRPr b="0" lang="en-IN" sz="3600" spc="-1" strike="noStrike">
              <a:latin typeface="Arial"/>
            </a:endParaRPr>
          </a:p>
          <a:p>
            <a:pPr marL="584280" indent="-571320">
              <a:lnSpc>
                <a:spcPct val="100000"/>
              </a:lnSpc>
              <a:buClr>
                <a:srgbClr val="000000"/>
              </a:buClr>
              <a:buSzPct val="82000"/>
              <a:buFont typeface="Wingdings" charset="2"/>
              <a:buChar char=""/>
            </a:pPr>
            <a:r>
              <a:rPr b="0" lang="en-IN" sz="3600" spc="9" strike="noStrike">
                <a:solidFill>
                  <a:srgbClr val="000000"/>
                </a:solidFill>
                <a:latin typeface="Calibri"/>
              </a:rPr>
              <a:t>Workflow</a:t>
            </a:r>
            <a:r>
              <a:rPr b="0" lang="en-IN" sz="3600" spc="-140" strike="noStrike">
                <a:solidFill>
                  <a:srgbClr val="000000"/>
                </a:solidFill>
                <a:latin typeface="Calibri"/>
              </a:rPr>
              <a:t> </a:t>
            </a:r>
            <a:r>
              <a:rPr b="0" lang="en-IN" sz="3600" spc="9" strike="noStrike">
                <a:solidFill>
                  <a:srgbClr val="000000"/>
                </a:solidFill>
                <a:latin typeface="Calibri"/>
              </a:rPr>
              <a:t>Of</a:t>
            </a:r>
            <a:r>
              <a:rPr b="0" lang="en-IN" sz="3600" spc="-41" strike="noStrike">
                <a:solidFill>
                  <a:srgbClr val="000000"/>
                </a:solidFill>
                <a:latin typeface="Calibri"/>
              </a:rPr>
              <a:t> </a:t>
            </a:r>
            <a:r>
              <a:rPr b="0" lang="en-IN" sz="3600" spc="-1" strike="noStrike">
                <a:solidFill>
                  <a:srgbClr val="000000"/>
                </a:solidFill>
                <a:latin typeface="Calibri"/>
              </a:rPr>
              <a:t>Project.</a:t>
            </a:r>
            <a:endParaRPr b="0" lang="en-IN" sz="3600" spc="-1" strike="noStrike">
              <a:latin typeface="Arial"/>
            </a:endParaRPr>
          </a:p>
          <a:p>
            <a:pPr>
              <a:lnSpc>
                <a:spcPct val="100000"/>
              </a:lnSpc>
              <a:spcBef>
                <a:spcPts val="40"/>
              </a:spcBef>
            </a:pPr>
            <a:endParaRPr b="0" lang="en-IN" sz="3600" spc="-1" strike="noStrike">
              <a:latin typeface="Arial"/>
            </a:endParaRPr>
          </a:p>
          <a:p>
            <a:pPr marL="708120" indent="-695520">
              <a:lnSpc>
                <a:spcPct val="100000"/>
              </a:lnSpc>
              <a:buClr>
                <a:srgbClr val="000000"/>
              </a:buClr>
              <a:buSzPct val="82000"/>
              <a:buFont typeface="Wingdings" charset="2"/>
              <a:buChar char=""/>
            </a:pPr>
            <a:r>
              <a:rPr b="0" lang="en-IN" sz="3600" spc="9" strike="noStrike">
                <a:solidFill>
                  <a:srgbClr val="000000"/>
                </a:solidFill>
                <a:latin typeface="Calibri"/>
              </a:rPr>
              <a:t>Technologies</a:t>
            </a:r>
            <a:r>
              <a:rPr b="0" lang="en-IN" sz="3600" spc="-165" strike="noStrike">
                <a:solidFill>
                  <a:srgbClr val="000000"/>
                </a:solidFill>
                <a:latin typeface="Calibri"/>
              </a:rPr>
              <a:t> </a:t>
            </a:r>
            <a:r>
              <a:rPr b="0" lang="en-IN" sz="3600" spc="-1" strike="noStrike">
                <a:solidFill>
                  <a:srgbClr val="000000"/>
                </a:solidFill>
                <a:latin typeface="Calibri"/>
              </a:rPr>
              <a:t>used.</a:t>
            </a:r>
            <a:endParaRPr b="0" lang="en-IN" sz="3600" spc="-1" strike="noStrike">
              <a:latin typeface="Arial"/>
            </a:endParaRPr>
          </a:p>
          <a:p>
            <a:pPr>
              <a:lnSpc>
                <a:spcPct val="100000"/>
              </a:lnSpc>
            </a:pPr>
            <a:endParaRPr b="0" lang="en-IN" sz="3600" spc="-1" strike="noStrike">
              <a:latin typeface="Arial"/>
            </a:endParaRPr>
          </a:p>
          <a:p>
            <a:pPr marL="708120" indent="-695520">
              <a:lnSpc>
                <a:spcPct val="100000"/>
              </a:lnSpc>
              <a:buClr>
                <a:srgbClr val="000000"/>
              </a:buClr>
              <a:buSzPct val="82000"/>
              <a:buFont typeface="Wingdings" charset="2"/>
              <a:buChar char=""/>
            </a:pPr>
            <a:r>
              <a:rPr b="0" lang="en-IN" sz="3600" spc="-1" strike="noStrike">
                <a:solidFill>
                  <a:srgbClr val="000000"/>
                </a:solidFill>
                <a:latin typeface="Calibri"/>
              </a:rPr>
              <a:t>Backend Code</a:t>
            </a:r>
            <a:endParaRPr b="0" lang="en-IN" sz="3600" spc="-1" strike="noStrike">
              <a:latin typeface="Arial"/>
            </a:endParaRPr>
          </a:p>
          <a:p>
            <a:pPr>
              <a:lnSpc>
                <a:spcPct val="100000"/>
              </a:lnSpc>
              <a:spcBef>
                <a:spcPts val="54"/>
              </a:spcBef>
            </a:pPr>
            <a:endParaRPr b="0" lang="en-IN" sz="3600" spc="-1" strike="noStrike">
              <a:latin typeface="Arial"/>
            </a:endParaRPr>
          </a:p>
          <a:p>
            <a:pPr marL="584280" indent="-571320">
              <a:lnSpc>
                <a:spcPct val="100000"/>
              </a:lnSpc>
              <a:spcBef>
                <a:spcPts val="6"/>
              </a:spcBef>
              <a:buClr>
                <a:srgbClr val="000000"/>
              </a:buClr>
              <a:buSzPct val="82000"/>
              <a:buFont typeface="Wingdings" charset="2"/>
              <a:buChar char=""/>
            </a:pPr>
            <a:r>
              <a:rPr b="0" lang="en-IN" sz="3600" spc="9" strike="noStrike">
                <a:solidFill>
                  <a:srgbClr val="000000"/>
                </a:solidFill>
                <a:latin typeface="Calibri"/>
              </a:rPr>
              <a:t>Conclusion</a:t>
            </a:r>
            <a:endParaRPr b="0" lang="en-IN" sz="3600" spc="-1" strike="noStrike">
              <a:latin typeface="Arial"/>
            </a:endParaRPr>
          </a:p>
        </p:txBody>
      </p:sp>
      <p:sp>
        <p:nvSpPr>
          <p:cNvPr id="197" name="TextShape 7"/>
          <p:cNvSpPr txBox="1"/>
          <p:nvPr/>
        </p:nvSpPr>
        <p:spPr>
          <a:xfrm>
            <a:off x="745200" y="9865800"/>
            <a:ext cx="6474240" cy="6205680"/>
          </a:xfrm>
          <a:prstGeom prst="rect">
            <a:avLst/>
          </a:prstGeom>
          <a:noFill/>
          <a:ln>
            <a:noFill/>
          </a:ln>
        </p:spPr>
        <p:txBody>
          <a:bodyPr lIns="0" rIns="0" tIns="0" bIns="0">
            <a:spAutoFit/>
          </a:bodyPr>
          <a:p>
            <a:pPr marL="12600">
              <a:lnSpc>
                <a:spcPts val="5340"/>
              </a:lnSpc>
            </a:pPr>
            <a:r>
              <a:rPr b="0" lang="en-IN" sz="4800" spc="-21" strike="noStrike">
                <a:solidFill>
                  <a:srgbClr val="000000"/>
                </a:solidFill>
                <a:latin typeface="Times New Roman"/>
              </a:rPr>
              <a:t>Weather</a:t>
            </a:r>
            <a:r>
              <a:rPr b="0" lang="en-IN" sz="4800" spc="-15" strike="noStrike">
                <a:solidFill>
                  <a:srgbClr val="000000"/>
                </a:solidFill>
                <a:latin typeface="Times New Roman"/>
              </a:rPr>
              <a:t> </a:t>
            </a:r>
            <a:r>
              <a:rPr b="0" lang="en-IN" sz="4800" spc="-12" strike="noStrike">
                <a:solidFill>
                  <a:srgbClr val="000000"/>
                </a:solidFill>
                <a:latin typeface="Times New Roman"/>
              </a:rPr>
              <a:t>Program</a:t>
            </a:r>
            <a:endParaRPr b="0" lang="en-IN" sz="4800" spc="-1" strike="noStrike">
              <a:latin typeface="Times New Roman"/>
            </a:endParaRPr>
          </a:p>
        </p:txBody>
      </p:sp>
      <p:sp>
        <p:nvSpPr>
          <p:cNvPr id="198" name="TextShape 8"/>
          <p:cNvSpPr txBox="1"/>
          <p:nvPr/>
        </p:nvSpPr>
        <p:spPr>
          <a:xfrm>
            <a:off x="15454080" y="9928080"/>
            <a:ext cx="1911600" cy="6205680"/>
          </a:xfrm>
          <a:prstGeom prst="rect">
            <a:avLst/>
          </a:prstGeom>
          <a:noFill/>
          <a:ln>
            <a:noFill/>
          </a:ln>
        </p:spPr>
        <p:txBody>
          <a:bodyPr lIns="0" rIns="0" tIns="0" bIns="0">
            <a:spAutoFit/>
          </a:bodyPr>
          <a:p>
            <a:pPr marL="12600">
              <a:lnSpc>
                <a:spcPts val="3124"/>
              </a:lnSpc>
            </a:pPr>
            <a:r>
              <a:rPr b="0" lang="en-IN" sz="2750" spc="12" strike="noStrike">
                <a:solidFill>
                  <a:srgbClr val="000000"/>
                </a:solidFill>
                <a:latin typeface="Times New Roman"/>
              </a:rPr>
              <a:t>JULY</a:t>
            </a:r>
            <a:r>
              <a:rPr b="0" lang="en-IN" sz="2750" spc="38" strike="noStrike">
                <a:solidFill>
                  <a:srgbClr val="000000"/>
                </a:solidFill>
                <a:latin typeface="Times New Roman"/>
              </a:rPr>
              <a:t> </a:t>
            </a:r>
            <a:r>
              <a:rPr b="0" lang="en-IN" sz="2750" spc="9" strike="noStrike">
                <a:solidFill>
                  <a:srgbClr val="000000"/>
                </a:solidFill>
                <a:latin typeface="Times New Roman"/>
              </a:rPr>
              <a:t>-</a:t>
            </a:r>
            <a:r>
              <a:rPr b="0" lang="en-IN" sz="2750" spc="-75" strike="noStrike">
                <a:solidFill>
                  <a:srgbClr val="000000"/>
                </a:solidFill>
                <a:latin typeface="Times New Roman"/>
              </a:rPr>
              <a:t> </a:t>
            </a:r>
            <a:r>
              <a:rPr b="0" lang="en-IN" sz="2750" spc="49" strike="noStrike">
                <a:solidFill>
                  <a:srgbClr val="000000"/>
                </a:solidFill>
                <a:latin typeface="Times New Roman"/>
              </a:rPr>
              <a:t>2023</a:t>
            </a:r>
            <a:endParaRPr b="0" lang="en-IN" sz="2750" spc="-1" strike="noStrike">
              <a:latin typeface="Times New Roman"/>
            </a:endParaRPr>
          </a:p>
        </p:txBody>
      </p:sp>
      <p:sp>
        <p:nvSpPr>
          <p:cNvPr id="199" name="TextShape 9"/>
          <p:cNvSpPr txBox="1"/>
          <p:nvPr/>
        </p:nvSpPr>
        <p:spPr>
          <a:xfrm>
            <a:off x="18361080" y="9936360"/>
            <a:ext cx="284040" cy="6205680"/>
          </a:xfrm>
          <a:prstGeom prst="rect">
            <a:avLst/>
          </a:prstGeom>
          <a:noFill/>
          <a:ln>
            <a:noFill/>
          </a:ln>
        </p:spPr>
        <p:txBody>
          <a:bodyPr lIns="0" rIns="0" tIns="0" bIns="0">
            <a:spAutoFit/>
          </a:bodyPr>
          <a:p>
            <a:pPr marL="38160">
              <a:lnSpc>
                <a:spcPts val="3161"/>
              </a:lnSpc>
            </a:pPr>
            <a:fld id="{DB8064C6-5E23-4980-972C-169DA72097AE}" type="slidenum">
              <a:rPr b="0" lang="en-IN" sz="3200" spc="12" strike="noStrike">
                <a:solidFill>
                  <a:srgbClr val="ffffff"/>
                </a:solidFill>
                <a:latin typeface="Calibri"/>
              </a:rPr>
              <a:t>&lt;number&gt;</a:t>
            </a:fld>
            <a:endParaRPr b="0" lang="en-IN" sz="3200" spc="-1" strike="noStrike">
              <a:latin typeface="Times New Roman"/>
            </a:endParaRPr>
          </a:p>
        </p:txBody>
      </p:sp>
    </p:spTree>
  </p:cSld>
  <mc:AlternateContent>
    <mc:Choice Requires="p14">
      <p:transition spd="med" advTm="0" p14:dur="700">
        <p:fade/>
      </p:transition>
    </mc:Choice>
    <mc:Fallback>
      <p:transition spd="med" advTm="0">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00" name="Group 1"/>
          <p:cNvGrpSpPr/>
          <p:nvPr/>
        </p:nvGrpSpPr>
        <p:grpSpPr>
          <a:xfrm>
            <a:off x="0" y="542880"/>
            <a:ext cx="14591880" cy="1537920"/>
            <a:chOff x="0" y="542880"/>
            <a:chExt cx="14591880" cy="1537920"/>
          </a:xfrm>
        </p:grpSpPr>
        <p:pic>
          <p:nvPicPr>
            <p:cNvPr id="201" name="object 3" descr=""/>
            <p:cNvPicPr/>
            <p:nvPr/>
          </p:nvPicPr>
          <p:blipFill>
            <a:blip r:embed="rId1"/>
            <a:stretch/>
          </p:blipFill>
          <p:spPr>
            <a:xfrm>
              <a:off x="3981600" y="542880"/>
              <a:ext cx="7043400" cy="1537920"/>
            </a:xfrm>
            <a:prstGeom prst="rect">
              <a:avLst/>
            </a:prstGeom>
            <a:ln>
              <a:noFill/>
            </a:ln>
          </p:spPr>
        </p:pic>
        <p:sp>
          <p:nvSpPr>
            <p:cNvPr id="202" name="CustomShape 2"/>
            <p:cNvSpPr/>
            <p:nvPr/>
          </p:nvSpPr>
          <p:spPr>
            <a:xfrm>
              <a:off x="0" y="771480"/>
              <a:ext cx="14591880" cy="828360"/>
            </a:xfrm>
            <a:custGeom>
              <a:avLst/>
              <a:gdLst/>
              <a:ahLst/>
              <a:rect l="l" t="t" r="r" b="b"/>
              <a:pathLst>
                <a:path w="14592300" h="828675">
                  <a:moveTo>
                    <a:pt x="14591792" y="0"/>
                  </a:moveTo>
                  <a:lnTo>
                    <a:pt x="0" y="0"/>
                  </a:lnTo>
                  <a:lnTo>
                    <a:pt x="0" y="828446"/>
                  </a:lnTo>
                  <a:lnTo>
                    <a:pt x="14591792" y="828446"/>
                  </a:lnTo>
                  <a:lnTo>
                    <a:pt x="14591792" y="0"/>
                  </a:lnTo>
                  <a:close/>
                </a:path>
              </a:pathLst>
            </a:custGeom>
            <a:solidFill>
              <a:srgbClr val="0073ac"/>
            </a:solidFill>
            <a:ln>
              <a:noFill/>
            </a:ln>
          </p:spPr>
          <p:style>
            <a:lnRef idx="0"/>
            <a:fillRef idx="0"/>
            <a:effectRef idx="0"/>
            <a:fontRef idx="minor"/>
          </p:style>
        </p:sp>
      </p:grpSp>
      <p:sp>
        <p:nvSpPr>
          <p:cNvPr id="203" name="TextShape 3"/>
          <p:cNvSpPr txBox="1"/>
          <p:nvPr/>
        </p:nvSpPr>
        <p:spPr>
          <a:xfrm>
            <a:off x="4440960" y="715680"/>
            <a:ext cx="9941400" cy="1800000"/>
          </a:xfrm>
          <a:prstGeom prst="rect">
            <a:avLst/>
          </a:prstGeom>
          <a:noFill/>
          <a:ln>
            <a:noFill/>
          </a:ln>
        </p:spPr>
        <p:txBody>
          <a:bodyPr lIns="0" rIns="0" tIns="13320" bIns="0">
            <a:spAutoFit/>
          </a:bodyPr>
          <a:p>
            <a:pPr marL="12600">
              <a:lnSpc>
                <a:spcPct val="100000"/>
              </a:lnSpc>
              <a:spcBef>
                <a:spcPts val="105"/>
              </a:spcBef>
            </a:pPr>
            <a:r>
              <a:rPr b="0" lang="en-US" sz="5400" spc="9" strike="noStrike">
                <a:solidFill>
                  <a:srgbClr val="ffffff"/>
                </a:solidFill>
                <a:latin typeface="Calibri"/>
              </a:rPr>
              <a:t>1.</a:t>
            </a:r>
            <a:r>
              <a:rPr b="0" lang="en-US" sz="5400" spc="-60" strike="noStrike">
                <a:solidFill>
                  <a:srgbClr val="ffffff"/>
                </a:solidFill>
                <a:latin typeface="Calibri"/>
              </a:rPr>
              <a:t> </a:t>
            </a:r>
            <a:r>
              <a:rPr b="0" lang="en-US" sz="5400" spc="-1" strike="noStrike">
                <a:solidFill>
                  <a:srgbClr val="ffffff"/>
                </a:solidFill>
                <a:latin typeface="Calibri"/>
              </a:rPr>
              <a:t>Problem</a:t>
            </a:r>
            <a:r>
              <a:rPr b="0" lang="en-US" sz="5400" spc="-80" strike="noStrike">
                <a:solidFill>
                  <a:srgbClr val="ffffff"/>
                </a:solidFill>
                <a:latin typeface="Calibri"/>
              </a:rPr>
              <a:t> </a:t>
            </a:r>
            <a:r>
              <a:rPr b="0" lang="en-US" sz="5400" spc="-7" strike="noStrike">
                <a:solidFill>
                  <a:srgbClr val="ffffff"/>
                </a:solidFill>
                <a:latin typeface="Calibri"/>
              </a:rPr>
              <a:t>Statement</a:t>
            </a:r>
            <a:endParaRPr b="0" lang="en-US" sz="5400" spc="-1" strike="noStrike">
              <a:solidFill>
                <a:srgbClr val="000000"/>
              </a:solidFill>
              <a:latin typeface="Calibri"/>
            </a:endParaRPr>
          </a:p>
        </p:txBody>
      </p:sp>
      <p:grpSp>
        <p:nvGrpSpPr>
          <p:cNvPr id="204" name="Group 4"/>
          <p:cNvGrpSpPr/>
          <p:nvPr/>
        </p:nvGrpSpPr>
        <p:grpSpPr>
          <a:xfrm>
            <a:off x="14135040" y="743040"/>
            <a:ext cx="966600" cy="937800"/>
            <a:chOff x="14135040" y="743040"/>
            <a:chExt cx="966600" cy="937800"/>
          </a:xfrm>
        </p:grpSpPr>
        <p:pic>
          <p:nvPicPr>
            <p:cNvPr id="205" name="object 7" descr=""/>
            <p:cNvPicPr/>
            <p:nvPr/>
          </p:nvPicPr>
          <p:blipFill>
            <a:blip r:embed="rId2"/>
            <a:stretch/>
          </p:blipFill>
          <p:spPr>
            <a:xfrm>
              <a:off x="14135040" y="743040"/>
              <a:ext cx="966600" cy="937800"/>
            </a:xfrm>
            <a:prstGeom prst="rect">
              <a:avLst/>
            </a:prstGeom>
            <a:ln>
              <a:noFill/>
            </a:ln>
          </p:spPr>
        </p:pic>
        <p:sp>
          <p:nvSpPr>
            <p:cNvPr id="206" name="CustomShape 5"/>
            <p:cNvSpPr/>
            <p:nvPr/>
          </p:nvSpPr>
          <p:spPr>
            <a:xfrm>
              <a:off x="14192280" y="771480"/>
              <a:ext cx="856800" cy="828360"/>
            </a:xfrm>
            <a:custGeom>
              <a:avLst/>
              <a:gdLst/>
              <a:ahLst/>
              <a:rect l="l" t="t" r="r" b="b"/>
              <a:pathLst>
                <a:path w="857250" h="828675">
                  <a:moveTo>
                    <a:pt x="428371" y="0"/>
                  </a:moveTo>
                  <a:lnTo>
                    <a:pt x="342011" y="8508"/>
                  </a:lnTo>
                  <a:lnTo>
                    <a:pt x="261619" y="32639"/>
                  </a:lnTo>
                  <a:lnTo>
                    <a:pt x="188848" y="70739"/>
                  </a:lnTo>
                  <a:lnTo>
                    <a:pt x="125476" y="121412"/>
                  </a:lnTo>
                  <a:lnTo>
                    <a:pt x="73151" y="182625"/>
                  </a:lnTo>
                  <a:lnTo>
                    <a:pt x="33655" y="252983"/>
                  </a:lnTo>
                  <a:lnTo>
                    <a:pt x="8763" y="330834"/>
                  </a:lnTo>
                  <a:lnTo>
                    <a:pt x="0" y="414274"/>
                  </a:lnTo>
                  <a:lnTo>
                    <a:pt x="8763" y="497713"/>
                  </a:lnTo>
                  <a:lnTo>
                    <a:pt x="33655" y="575437"/>
                  </a:lnTo>
                  <a:lnTo>
                    <a:pt x="73151" y="645795"/>
                  </a:lnTo>
                  <a:lnTo>
                    <a:pt x="125476" y="707136"/>
                  </a:lnTo>
                  <a:lnTo>
                    <a:pt x="188848" y="757681"/>
                  </a:lnTo>
                  <a:lnTo>
                    <a:pt x="261619" y="795908"/>
                  </a:lnTo>
                  <a:lnTo>
                    <a:pt x="342011" y="820039"/>
                  </a:lnTo>
                  <a:lnTo>
                    <a:pt x="428371" y="828421"/>
                  </a:lnTo>
                  <a:lnTo>
                    <a:pt x="514730" y="820039"/>
                  </a:lnTo>
                  <a:lnTo>
                    <a:pt x="595121" y="795908"/>
                  </a:lnTo>
                  <a:lnTo>
                    <a:pt x="667892" y="757681"/>
                  </a:lnTo>
                  <a:lnTo>
                    <a:pt x="731392" y="707136"/>
                  </a:lnTo>
                  <a:lnTo>
                    <a:pt x="783717" y="645795"/>
                  </a:lnTo>
                  <a:lnTo>
                    <a:pt x="823213" y="575437"/>
                  </a:lnTo>
                  <a:lnTo>
                    <a:pt x="848105" y="497713"/>
                  </a:lnTo>
                  <a:lnTo>
                    <a:pt x="856869" y="414274"/>
                  </a:lnTo>
                  <a:lnTo>
                    <a:pt x="848105" y="330834"/>
                  </a:lnTo>
                  <a:lnTo>
                    <a:pt x="823213" y="252983"/>
                  </a:lnTo>
                  <a:lnTo>
                    <a:pt x="783717" y="182625"/>
                  </a:lnTo>
                  <a:lnTo>
                    <a:pt x="731392" y="121412"/>
                  </a:lnTo>
                  <a:lnTo>
                    <a:pt x="667892" y="70739"/>
                  </a:lnTo>
                  <a:lnTo>
                    <a:pt x="595121" y="32639"/>
                  </a:lnTo>
                  <a:lnTo>
                    <a:pt x="514730" y="8508"/>
                  </a:lnTo>
                  <a:lnTo>
                    <a:pt x="428371" y="0"/>
                  </a:lnTo>
                  <a:close/>
                </a:path>
              </a:pathLst>
            </a:custGeom>
            <a:solidFill>
              <a:srgbClr val="0073ac"/>
            </a:solidFill>
            <a:ln>
              <a:noFill/>
            </a:ln>
          </p:spPr>
          <p:style>
            <a:lnRef idx="0"/>
            <a:fillRef idx="0"/>
            <a:effectRef idx="0"/>
            <a:fontRef idx="minor"/>
          </p:style>
        </p:sp>
      </p:grpSp>
      <p:sp>
        <p:nvSpPr>
          <p:cNvPr id="207" name="CustomShape 6"/>
          <p:cNvSpPr/>
          <p:nvPr/>
        </p:nvSpPr>
        <p:spPr>
          <a:xfrm>
            <a:off x="520920" y="2997360"/>
            <a:ext cx="14125680" cy="2068200"/>
          </a:xfrm>
          <a:prstGeom prst="rect">
            <a:avLst/>
          </a:prstGeom>
          <a:noFill/>
          <a:ln>
            <a:noFill/>
          </a:ln>
        </p:spPr>
        <p:style>
          <a:lnRef idx="0"/>
          <a:fillRef idx="0"/>
          <a:effectRef idx="0"/>
          <a:fontRef idx="minor"/>
        </p:style>
        <p:txBody>
          <a:bodyPr lIns="0" rIns="0" tIns="31680" bIns="0">
            <a:spAutoFit/>
          </a:bodyPr>
          <a:p>
            <a:pPr marL="584280" indent="-571680" algn="just">
              <a:lnSpc>
                <a:spcPts val="5261"/>
              </a:lnSpc>
              <a:spcBef>
                <a:spcPts val="249"/>
              </a:spcBef>
              <a:buClr>
                <a:srgbClr val="000000"/>
              </a:buClr>
              <a:buFont typeface="Wingdings" charset="2"/>
              <a:buChar char=""/>
            </a:pPr>
            <a:r>
              <a:rPr b="0" lang="en-IN" sz="3600" spc="-21" strike="noStrike">
                <a:solidFill>
                  <a:srgbClr val="1f2023"/>
                </a:solidFill>
                <a:latin typeface="Times New Roman"/>
              </a:rPr>
              <a:t>Build</a:t>
            </a:r>
            <a:r>
              <a:rPr b="0" lang="en-IN" sz="3600" spc="49" strike="noStrike">
                <a:solidFill>
                  <a:srgbClr val="1f2023"/>
                </a:solidFill>
                <a:latin typeface="Times New Roman"/>
              </a:rPr>
              <a:t> </a:t>
            </a:r>
            <a:r>
              <a:rPr b="0" lang="en-IN" sz="3600" spc="9" strike="noStrike">
                <a:solidFill>
                  <a:srgbClr val="1f2023"/>
                </a:solidFill>
                <a:latin typeface="Times New Roman"/>
              </a:rPr>
              <a:t>a</a:t>
            </a:r>
            <a:r>
              <a:rPr b="0" lang="en-IN" sz="3600" spc="-1" strike="noStrike">
                <a:solidFill>
                  <a:srgbClr val="1f2023"/>
                </a:solidFill>
                <a:latin typeface="Times New Roman"/>
              </a:rPr>
              <a:t> </a:t>
            </a:r>
            <a:r>
              <a:rPr b="0" lang="en-IN" sz="3600" spc="4" strike="noStrike">
                <a:solidFill>
                  <a:srgbClr val="1f2023"/>
                </a:solidFill>
                <a:latin typeface="Times New Roman"/>
              </a:rPr>
              <a:t>Program</a:t>
            </a:r>
            <a:r>
              <a:rPr b="0" lang="en-IN" sz="3600" spc="-126" strike="noStrike">
                <a:solidFill>
                  <a:srgbClr val="1f2023"/>
                </a:solidFill>
                <a:latin typeface="Times New Roman"/>
              </a:rPr>
              <a:t> </a:t>
            </a:r>
            <a:r>
              <a:rPr b="0" lang="en-IN" sz="3600" spc="4" strike="noStrike">
                <a:solidFill>
                  <a:srgbClr val="1f2023"/>
                </a:solidFill>
                <a:latin typeface="Times New Roman"/>
              </a:rPr>
              <a:t>that</a:t>
            </a:r>
            <a:r>
              <a:rPr b="0" lang="en-IN" sz="3600" spc="-12" strike="noStrike">
                <a:solidFill>
                  <a:srgbClr val="1f2023"/>
                </a:solidFill>
                <a:latin typeface="Times New Roman"/>
              </a:rPr>
              <a:t> </a:t>
            </a:r>
            <a:r>
              <a:rPr b="0" lang="en-IN" sz="3600" spc="-35" strike="noStrike">
                <a:solidFill>
                  <a:srgbClr val="1f2023"/>
                </a:solidFill>
                <a:latin typeface="Times New Roman"/>
              </a:rPr>
              <a:t>collects</a:t>
            </a:r>
            <a:r>
              <a:rPr b="0" lang="en-IN" sz="3600" spc="242" strike="noStrike">
                <a:solidFill>
                  <a:srgbClr val="1f2023"/>
                </a:solidFill>
                <a:latin typeface="Times New Roman"/>
              </a:rPr>
              <a:t> </a:t>
            </a:r>
            <a:r>
              <a:rPr b="0" lang="en-IN" sz="3600" spc="12" strike="noStrike">
                <a:solidFill>
                  <a:srgbClr val="1f2023"/>
                </a:solidFill>
                <a:latin typeface="Times New Roman"/>
              </a:rPr>
              <a:t>user</a:t>
            </a:r>
            <a:r>
              <a:rPr b="0" lang="en-IN" sz="3600" spc="-106" strike="noStrike">
                <a:solidFill>
                  <a:srgbClr val="1f2023"/>
                </a:solidFill>
                <a:latin typeface="Times New Roman"/>
              </a:rPr>
              <a:t> </a:t>
            </a:r>
            <a:r>
              <a:rPr b="0" lang="en-IN" sz="3600" spc="4" strike="noStrike">
                <a:solidFill>
                  <a:srgbClr val="1f2023"/>
                </a:solidFill>
                <a:latin typeface="Times New Roman"/>
              </a:rPr>
              <a:t>data</a:t>
            </a:r>
            <a:r>
              <a:rPr b="0" lang="en-IN" sz="3600" spc="-1" strike="noStrike">
                <a:solidFill>
                  <a:srgbClr val="1f2023"/>
                </a:solidFill>
                <a:latin typeface="Times New Roman"/>
              </a:rPr>
              <a:t> </a:t>
            </a:r>
            <a:r>
              <a:rPr b="0" lang="en-IN" sz="3600" spc="-7" strike="noStrike">
                <a:solidFill>
                  <a:srgbClr val="1f2023"/>
                </a:solidFill>
                <a:latin typeface="Times New Roman"/>
              </a:rPr>
              <a:t>on</a:t>
            </a:r>
            <a:r>
              <a:rPr b="0" lang="en-IN" sz="3600" spc="-21" strike="noStrike">
                <a:solidFill>
                  <a:srgbClr val="1f2023"/>
                </a:solidFill>
                <a:latin typeface="Times New Roman"/>
              </a:rPr>
              <a:t> </a:t>
            </a:r>
            <a:r>
              <a:rPr b="0" lang="en-IN" sz="3600" spc="9" strike="noStrike">
                <a:solidFill>
                  <a:srgbClr val="1f2023"/>
                </a:solidFill>
                <a:latin typeface="Times New Roman"/>
              </a:rPr>
              <a:t>a</a:t>
            </a:r>
            <a:r>
              <a:rPr b="0" lang="en-IN" sz="3600" spc="-1" strike="noStrike">
                <a:solidFill>
                  <a:srgbClr val="1f2023"/>
                </a:solidFill>
                <a:latin typeface="Times New Roman"/>
              </a:rPr>
              <a:t> </a:t>
            </a:r>
            <a:r>
              <a:rPr b="0" lang="en-IN" sz="3600" spc="-7" strike="noStrike">
                <a:solidFill>
                  <a:srgbClr val="1f2023"/>
                </a:solidFill>
                <a:latin typeface="Times New Roman"/>
              </a:rPr>
              <a:t>specific</a:t>
            </a:r>
            <a:r>
              <a:rPr b="0" lang="en-IN" sz="3600" spc="4" strike="noStrike">
                <a:solidFill>
                  <a:srgbClr val="1f2023"/>
                </a:solidFill>
                <a:latin typeface="Times New Roman"/>
              </a:rPr>
              <a:t> </a:t>
            </a:r>
            <a:r>
              <a:rPr b="0" lang="en-IN" sz="3600" spc="-32" strike="noStrike">
                <a:solidFill>
                  <a:srgbClr val="1f2023"/>
                </a:solidFill>
                <a:latin typeface="Times New Roman"/>
              </a:rPr>
              <a:t>location </a:t>
            </a:r>
            <a:r>
              <a:rPr b="0" lang="en-IN" sz="3600" spc="-1087" strike="noStrike">
                <a:solidFill>
                  <a:srgbClr val="1f2023"/>
                </a:solidFill>
                <a:latin typeface="Times New Roman"/>
              </a:rPr>
              <a:t> </a:t>
            </a:r>
            <a:r>
              <a:rPr b="0" lang="en-IN" sz="3600" spc="12" strike="noStrike">
                <a:solidFill>
                  <a:srgbClr val="1f2023"/>
                </a:solidFill>
                <a:latin typeface="Times New Roman"/>
              </a:rPr>
              <a:t>and</a:t>
            </a:r>
            <a:r>
              <a:rPr b="0" lang="en-IN" sz="3600" spc="-97" strike="noStrike">
                <a:solidFill>
                  <a:srgbClr val="1f2023"/>
                </a:solidFill>
                <a:latin typeface="Times New Roman"/>
              </a:rPr>
              <a:t> </a:t>
            </a:r>
            <a:r>
              <a:rPr b="0" lang="en-IN" sz="3600" spc="4" strike="noStrike">
                <a:solidFill>
                  <a:srgbClr val="1f2023"/>
                </a:solidFill>
                <a:latin typeface="Times New Roman"/>
              </a:rPr>
              <a:t>outputs</a:t>
            </a:r>
            <a:r>
              <a:rPr b="0" lang="en-IN" sz="3600" spc="-55" strike="noStrike">
                <a:solidFill>
                  <a:srgbClr val="1f2023"/>
                </a:solidFill>
                <a:latin typeface="Times New Roman"/>
              </a:rPr>
              <a:t> </a:t>
            </a:r>
            <a:r>
              <a:rPr b="0" lang="en-IN" sz="3600" spc="9" strike="noStrike">
                <a:solidFill>
                  <a:srgbClr val="1f2023"/>
                </a:solidFill>
                <a:latin typeface="Times New Roman"/>
              </a:rPr>
              <a:t>the</a:t>
            </a:r>
            <a:r>
              <a:rPr b="0" lang="en-IN" sz="3600" spc="-72" strike="noStrike">
                <a:solidFill>
                  <a:srgbClr val="1f2023"/>
                </a:solidFill>
                <a:latin typeface="Times New Roman"/>
              </a:rPr>
              <a:t> </a:t>
            </a:r>
            <a:r>
              <a:rPr b="0" lang="en-IN" sz="3600" spc="4" strike="noStrike">
                <a:solidFill>
                  <a:srgbClr val="1f2023"/>
                </a:solidFill>
                <a:latin typeface="Times New Roman"/>
              </a:rPr>
              <a:t>weather</a:t>
            </a:r>
            <a:r>
              <a:rPr b="0" lang="en-IN" sz="3600" spc="-106" strike="noStrike">
                <a:solidFill>
                  <a:srgbClr val="1f2023"/>
                </a:solidFill>
                <a:latin typeface="Times New Roman"/>
              </a:rPr>
              <a:t> </a:t>
            </a:r>
            <a:r>
              <a:rPr b="0" lang="en-IN" sz="3600" spc="-21" strike="noStrike">
                <a:solidFill>
                  <a:srgbClr val="1f2023"/>
                </a:solidFill>
                <a:latin typeface="Times New Roman"/>
              </a:rPr>
              <a:t>details</a:t>
            </a:r>
            <a:r>
              <a:rPr b="0" lang="en-IN" sz="3600" spc="97" strike="noStrike">
                <a:solidFill>
                  <a:srgbClr val="1f2023"/>
                </a:solidFill>
                <a:latin typeface="Times New Roman"/>
              </a:rPr>
              <a:t> </a:t>
            </a:r>
            <a:r>
              <a:rPr b="0" lang="en-IN" sz="3600" spc="-12" strike="noStrike">
                <a:solidFill>
                  <a:srgbClr val="1f2023"/>
                </a:solidFill>
                <a:latin typeface="Times New Roman"/>
              </a:rPr>
              <a:t>of</a:t>
            </a:r>
            <a:r>
              <a:rPr b="0" lang="en-IN" sz="3600" spc="43" strike="noStrike">
                <a:solidFill>
                  <a:srgbClr val="1f2023"/>
                </a:solidFill>
                <a:latin typeface="Times New Roman"/>
              </a:rPr>
              <a:t> </a:t>
            </a:r>
            <a:r>
              <a:rPr b="0" lang="en-IN" sz="3600" spc="4" strike="noStrike">
                <a:solidFill>
                  <a:srgbClr val="1f2023"/>
                </a:solidFill>
                <a:latin typeface="Times New Roman"/>
              </a:rPr>
              <a:t>that</a:t>
            </a:r>
            <a:r>
              <a:rPr b="0" lang="en-IN" sz="3600" spc="-86" strike="noStrike">
                <a:solidFill>
                  <a:srgbClr val="1f2023"/>
                </a:solidFill>
                <a:latin typeface="Times New Roman"/>
              </a:rPr>
              <a:t> </a:t>
            </a:r>
            <a:r>
              <a:rPr b="0" lang="en-IN" sz="3600" spc="4" strike="noStrike">
                <a:solidFill>
                  <a:srgbClr val="1f2023"/>
                </a:solidFill>
                <a:latin typeface="Times New Roman"/>
              </a:rPr>
              <a:t>provided</a:t>
            </a:r>
            <a:r>
              <a:rPr b="0" lang="en-IN" sz="3600" spc="-21" strike="noStrike">
                <a:solidFill>
                  <a:srgbClr val="1f2023"/>
                </a:solidFill>
                <a:latin typeface="Times New Roman"/>
              </a:rPr>
              <a:t> location.</a:t>
            </a:r>
            <a:endParaRPr b="0" lang="en-IN" sz="3600" spc="-1" strike="noStrike">
              <a:latin typeface="Arial"/>
            </a:endParaRPr>
          </a:p>
          <a:p>
            <a:pPr>
              <a:lnSpc>
                <a:spcPts val="5261"/>
              </a:lnSpc>
              <a:spcBef>
                <a:spcPts val="249"/>
              </a:spcBef>
            </a:pPr>
            <a:endParaRPr b="0" lang="en-IN" sz="3600" spc="-1" strike="noStrike">
              <a:latin typeface="Arial"/>
            </a:endParaRPr>
          </a:p>
        </p:txBody>
      </p:sp>
      <p:sp>
        <p:nvSpPr>
          <p:cNvPr id="208" name="TextShape 7"/>
          <p:cNvSpPr txBox="1"/>
          <p:nvPr/>
        </p:nvSpPr>
        <p:spPr>
          <a:xfrm>
            <a:off x="745200" y="9865800"/>
            <a:ext cx="6855480" cy="6205680"/>
          </a:xfrm>
          <a:prstGeom prst="rect">
            <a:avLst/>
          </a:prstGeom>
          <a:noFill/>
          <a:ln>
            <a:noFill/>
          </a:ln>
        </p:spPr>
        <p:txBody>
          <a:bodyPr lIns="0" rIns="0" tIns="0" bIns="0">
            <a:spAutoFit/>
          </a:bodyPr>
          <a:p>
            <a:pPr marL="12600">
              <a:lnSpc>
                <a:spcPts val="5340"/>
              </a:lnSpc>
            </a:pPr>
            <a:r>
              <a:rPr b="0" lang="en-IN" sz="4800" spc="-21" strike="noStrike">
                <a:solidFill>
                  <a:srgbClr val="000000"/>
                </a:solidFill>
                <a:latin typeface="Times New Roman"/>
              </a:rPr>
              <a:t>Weather</a:t>
            </a:r>
            <a:r>
              <a:rPr b="0" lang="en-IN" sz="4800" spc="-15" strike="noStrike">
                <a:solidFill>
                  <a:srgbClr val="000000"/>
                </a:solidFill>
                <a:latin typeface="Times New Roman"/>
              </a:rPr>
              <a:t> </a:t>
            </a:r>
            <a:r>
              <a:rPr b="0" lang="en-IN" sz="4800" spc="-12" strike="noStrike">
                <a:solidFill>
                  <a:srgbClr val="000000"/>
                </a:solidFill>
                <a:latin typeface="Times New Roman"/>
              </a:rPr>
              <a:t>Program</a:t>
            </a:r>
            <a:endParaRPr b="0" lang="en-IN" sz="4800" spc="-1" strike="noStrike">
              <a:latin typeface="Times New Roman"/>
            </a:endParaRPr>
          </a:p>
        </p:txBody>
      </p:sp>
      <p:sp>
        <p:nvSpPr>
          <p:cNvPr id="209" name="TextShape 8"/>
          <p:cNvSpPr txBox="1"/>
          <p:nvPr/>
        </p:nvSpPr>
        <p:spPr>
          <a:xfrm>
            <a:off x="15454080" y="9928080"/>
            <a:ext cx="1911600" cy="6205680"/>
          </a:xfrm>
          <a:prstGeom prst="rect">
            <a:avLst/>
          </a:prstGeom>
          <a:noFill/>
          <a:ln>
            <a:noFill/>
          </a:ln>
        </p:spPr>
        <p:txBody>
          <a:bodyPr lIns="0" rIns="0" tIns="0" bIns="0">
            <a:spAutoFit/>
          </a:bodyPr>
          <a:p>
            <a:pPr marL="12600">
              <a:lnSpc>
                <a:spcPts val="3124"/>
              </a:lnSpc>
            </a:pPr>
            <a:r>
              <a:rPr b="0" lang="en-IN" sz="2750" spc="12" strike="noStrike">
                <a:solidFill>
                  <a:srgbClr val="000000"/>
                </a:solidFill>
                <a:latin typeface="Times New Roman"/>
              </a:rPr>
              <a:t>JULY</a:t>
            </a:r>
            <a:r>
              <a:rPr b="0" lang="en-IN" sz="2750" spc="38" strike="noStrike">
                <a:solidFill>
                  <a:srgbClr val="000000"/>
                </a:solidFill>
                <a:latin typeface="Times New Roman"/>
              </a:rPr>
              <a:t> </a:t>
            </a:r>
            <a:r>
              <a:rPr b="0" lang="en-IN" sz="2750" spc="9" strike="noStrike">
                <a:solidFill>
                  <a:srgbClr val="000000"/>
                </a:solidFill>
                <a:latin typeface="Times New Roman"/>
              </a:rPr>
              <a:t>-</a:t>
            </a:r>
            <a:r>
              <a:rPr b="0" lang="en-IN" sz="2750" spc="-75" strike="noStrike">
                <a:solidFill>
                  <a:srgbClr val="000000"/>
                </a:solidFill>
                <a:latin typeface="Times New Roman"/>
              </a:rPr>
              <a:t> </a:t>
            </a:r>
            <a:r>
              <a:rPr b="0" lang="en-IN" sz="2750" spc="49" strike="noStrike">
                <a:solidFill>
                  <a:srgbClr val="000000"/>
                </a:solidFill>
                <a:latin typeface="Times New Roman"/>
              </a:rPr>
              <a:t>2023</a:t>
            </a:r>
            <a:endParaRPr b="0" lang="en-IN" sz="2750" spc="-1" strike="noStrike">
              <a:latin typeface="Times New Roman"/>
            </a:endParaRPr>
          </a:p>
        </p:txBody>
      </p:sp>
      <p:sp>
        <p:nvSpPr>
          <p:cNvPr id="210" name="TextShape 9"/>
          <p:cNvSpPr txBox="1"/>
          <p:nvPr/>
        </p:nvSpPr>
        <p:spPr>
          <a:xfrm>
            <a:off x="18361080" y="9936360"/>
            <a:ext cx="284040" cy="6205680"/>
          </a:xfrm>
          <a:prstGeom prst="rect">
            <a:avLst/>
          </a:prstGeom>
          <a:noFill/>
          <a:ln>
            <a:noFill/>
          </a:ln>
        </p:spPr>
        <p:txBody>
          <a:bodyPr lIns="0" rIns="0" tIns="0" bIns="0">
            <a:spAutoFit/>
          </a:bodyPr>
          <a:p>
            <a:pPr marL="38160">
              <a:lnSpc>
                <a:spcPts val="3161"/>
              </a:lnSpc>
            </a:pPr>
            <a:fld id="{298A0554-E2E1-429D-98B4-8E9BADFF8A34}" type="slidenum">
              <a:rPr b="0" lang="en-IN" sz="3200" spc="12" strike="noStrike">
                <a:solidFill>
                  <a:srgbClr val="ffffff"/>
                </a:solidFill>
                <a:latin typeface="Calibri"/>
              </a:rPr>
              <a:t>&lt;number&gt;</a:t>
            </a:fld>
            <a:endParaRPr b="0" lang="en-IN" sz="3200" spc="-1" strike="noStrike">
              <a:latin typeface="Times New Roman"/>
            </a:endParaRPr>
          </a:p>
        </p:txBody>
      </p:sp>
      <p:pic>
        <p:nvPicPr>
          <p:cNvPr id="211" name="Picture 13" descr=""/>
          <p:cNvPicPr/>
          <p:nvPr/>
        </p:nvPicPr>
        <p:blipFill>
          <a:blip r:embed="rId3">
            <a:extLst>
              <a:ext uri="{BEBA8EAE-BF5A-486C-A8C5-ECC9F3942E4B}">
                <a14:imgProps xmlns:a14="http://schemas.microsoft.com/office/drawing/2010/main">
                  <a14:imgLayer r:embed="rId4">
                    <a14:imgEffect>
                      <a14:artisticPlasticWrap/>
                    </a14:imgEffect>
                  </a14:imgLayer>
                </a14:imgProps>
              </a:ext>
            </a:extLst>
          </a:blip>
          <a:stretch/>
        </p:blipFill>
        <p:spPr>
          <a:xfrm>
            <a:off x="12706200" y="-2458080"/>
            <a:ext cx="8046360" cy="8046360"/>
          </a:xfrm>
          <a:prstGeom prst="rect">
            <a:avLst/>
          </a:prstGeom>
          <a:ln>
            <a:noFill/>
          </a:ln>
        </p:spPr>
      </p:pic>
      <p:grpSp>
        <p:nvGrpSpPr>
          <p:cNvPr id="212" name="Group 10"/>
          <p:cNvGrpSpPr/>
          <p:nvPr/>
        </p:nvGrpSpPr>
        <p:grpSpPr>
          <a:xfrm>
            <a:off x="14110200" y="745920"/>
            <a:ext cx="966600" cy="937800"/>
            <a:chOff x="14110200" y="745920"/>
            <a:chExt cx="966600" cy="937800"/>
          </a:xfrm>
        </p:grpSpPr>
        <p:pic>
          <p:nvPicPr>
            <p:cNvPr id="213" name="object 7" descr=""/>
            <p:cNvPicPr/>
            <p:nvPr/>
          </p:nvPicPr>
          <p:blipFill>
            <a:blip r:embed="rId5"/>
            <a:stretch/>
          </p:blipFill>
          <p:spPr>
            <a:xfrm>
              <a:off x="14110200" y="745920"/>
              <a:ext cx="966600" cy="937800"/>
            </a:xfrm>
            <a:prstGeom prst="rect">
              <a:avLst/>
            </a:prstGeom>
            <a:ln>
              <a:noFill/>
            </a:ln>
          </p:spPr>
        </p:pic>
        <p:sp>
          <p:nvSpPr>
            <p:cNvPr id="214" name="CustomShape 11"/>
            <p:cNvSpPr/>
            <p:nvPr/>
          </p:nvSpPr>
          <p:spPr>
            <a:xfrm>
              <a:off x="14167440" y="774720"/>
              <a:ext cx="856800" cy="828360"/>
            </a:xfrm>
            <a:custGeom>
              <a:avLst/>
              <a:gdLst/>
              <a:ahLst/>
              <a:rect l="l" t="t" r="r" b="b"/>
              <a:pathLst>
                <a:path w="857250" h="828675">
                  <a:moveTo>
                    <a:pt x="428371" y="0"/>
                  </a:moveTo>
                  <a:lnTo>
                    <a:pt x="342011" y="8508"/>
                  </a:lnTo>
                  <a:lnTo>
                    <a:pt x="261619" y="32639"/>
                  </a:lnTo>
                  <a:lnTo>
                    <a:pt x="188848" y="70739"/>
                  </a:lnTo>
                  <a:lnTo>
                    <a:pt x="125476" y="121412"/>
                  </a:lnTo>
                  <a:lnTo>
                    <a:pt x="73151" y="182625"/>
                  </a:lnTo>
                  <a:lnTo>
                    <a:pt x="33655" y="252983"/>
                  </a:lnTo>
                  <a:lnTo>
                    <a:pt x="8763" y="330834"/>
                  </a:lnTo>
                  <a:lnTo>
                    <a:pt x="0" y="414274"/>
                  </a:lnTo>
                  <a:lnTo>
                    <a:pt x="8763" y="497713"/>
                  </a:lnTo>
                  <a:lnTo>
                    <a:pt x="33655" y="575437"/>
                  </a:lnTo>
                  <a:lnTo>
                    <a:pt x="73151" y="645795"/>
                  </a:lnTo>
                  <a:lnTo>
                    <a:pt x="125476" y="707136"/>
                  </a:lnTo>
                  <a:lnTo>
                    <a:pt x="188848" y="757681"/>
                  </a:lnTo>
                  <a:lnTo>
                    <a:pt x="261619" y="795908"/>
                  </a:lnTo>
                  <a:lnTo>
                    <a:pt x="342011" y="820039"/>
                  </a:lnTo>
                  <a:lnTo>
                    <a:pt x="428371" y="828421"/>
                  </a:lnTo>
                  <a:lnTo>
                    <a:pt x="514730" y="820039"/>
                  </a:lnTo>
                  <a:lnTo>
                    <a:pt x="595121" y="795908"/>
                  </a:lnTo>
                  <a:lnTo>
                    <a:pt x="667892" y="757681"/>
                  </a:lnTo>
                  <a:lnTo>
                    <a:pt x="731392" y="707136"/>
                  </a:lnTo>
                  <a:lnTo>
                    <a:pt x="783717" y="645795"/>
                  </a:lnTo>
                  <a:lnTo>
                    <a:pt x="823213" y="575437"/>
                  </a:lnTo>
                  <a:lnTo>
                    <a:pt x="848105" y="497713"/>
                  </a:lnTo>
                  <a:lnTo>
                    <a:pt x="856869" y="414274"/>
                  </a:lnTo>
                  <a:lnTo>
                    <a:pt x="848105" y="330834"/>
                  </a:lnTo>
                  <a:lnTo>
                    <a:pt x="823213" y="252983"/>
                  </a:lnTo>
                  <a:lnTo>
                    <a:pt x="783717" y="182625"/>
                  </a:lnTo>
                  <a:lnTo>
                    <a:pt x="731392" y="121412"/>
                  </a:lnTo>
                  <a:lnTo>
                    <a:pt x="667892" y="70739"/>
                  </a:lnTo>
                  <a:lnTo>
                    <a:pt x="595121" y="32639"/>
                  </a:lnTo>
                  <a:lnTo>
                    <a:pt x="514730" y="8508"/>
                  </a:lnTo>
                  <a:lnTo>
                    <a:pt x="428371" y="0"/>
                  </a:lnTo>
                  <a:close/>
                </a:path>
              </a:pathLst>
            </a:custGeom>
            <a:solidFill>
              <a:srgbClr val="0073ac"/>
            </a:solidFill>
            <a:ln>
              <a:noFill/>
            </a:ln>
          </p:spPr>
          <p:style>
            <a:lnRef idx="0"/>
            <a:fillRef idx="0"/>
            <a:effectRef idx="0"/>
            <a:fontRef idx="minor"/>
          </p:style>
        </p:sp>
      </p:grpSp>
    </p:spTree>
  </p:cSld>
  <p:transition advTm="1000">
    <p:fade/>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15" name="Group 1"/>
          <p:cNvGrpSpPr/>
          <p:nvPr/>
        </p:nvGrpSpPr>
        <p:grpSpPr>
          <a:xfrm>
            <a:off x="0" y="542880"/>
            <a:ext cx="14591880" cy="1537920"/>
            <a:chOff x="0" y="542880"/>
            <a:chExt cx="14591880" cy="1537920"/>
          </a:xfrm>
        </p:grpSpPr>
        <p:pic>
          <p:nvPicPr>
            <p:cNvPr id="216" name="object 3" descr=""/>
            <p:cNvPicPr/>
            <p:nvPr/>
          </p:nvPicPr>
          <p:blipFill>
            <a:blip r:embed="rId1"/>
            <a:stretch/>
          </p:blipFill>
          <p:spPr>
            <a:xfrm>
              <a:off x="4419720" y="542880"/>
              <a:ext cx="6157440" cy="1537920"/>
            </a:xfrm>
            <a:prstGeom prst="rect">
              <a:avLst/>
            </a:prstGeom>
            <a:ln>
              <a:noFill/>
            </a:ln>
          </p:spPr>
        </p:pic>
        <p:sp>
          <p:nvSpPr>
            <p:cNvPr id="217" name="CustomShape 2"/>
            <p:cNvSpPr/>
            <p:nvPr/>
          </p:nvSpPr>
          <p:spPr>
            <a:xfrm>
              <a:off x="0" y="771480"/>
              <a:ext cx="14591880" cy="828360"/>
            </a:xfrm>
            <a:custGeom>
              <a:avLst/>
              <a:gdLst/>
              <a:ahLst/>
              <a:rect l="l" t="t" r="r" b="b"/>
              <a:pathLst>
                <a:path w="14592300" h="828675">
                  <a:moveTo>
                    <a:pt x="14591792" y="0"/>
                  </a:moveTo>
                  <a:lnTo>
                    <a:pt x="0" y="0"/>
                  </a:lnTo>
                  <a:lnTo>
                    <a:pt x="0" y="828446"/>
                  </a:lnTo>
                  <a:lnTo>
                    <a:pt x="14591792" y="828446"/>
                  </a:lnTo>
                  <a:lnTo>
                    <a:pt x="14591792" y="0"/>
                  </a:lnTo>
                  <a:close/>
                </a:path>
              </a:pathLst>
            </a:custGeom>
            <a:solidFill>
              <a:srgbClr val="0073ac"/>
            </a:solidFill>
            <a:ln>
              <a:noFill/>
            </a:ln>
          </p:spPr>
          <p:style>
            <a:lnRef idx="0"/>
            <a:fillRef idx="0"/>
            <a:effectRef idx="0"/>
            <a:fontRef idx="minor"/>
          </p:style>
        </p:sp>
      </p:grpSp>
      <p:sp>
        <p:nvSpPr>
          <p:cNvPr id="218" name="TextShape 3"/>
          <p:cNvSpPr txBox="1"/>
          <p:nvPr/>
        </p:nvSpPr>
        <p:spPr>
          <a:xfrm>
            <a:off x="4879080" y="715680"/>
            <a:ext cx="10574640" cy="1800000"/>
          </a:xfrm>
          <a:prstGeom prst="rect">
            <a:avLst/>
          </a:prstGeom>
          <a:noFill/>
          <a:ln>
            <a:noFill/>
          </a:ln>
        </p:spPr>
        <p:txBody>
          <a:bodyPr lIns="0" rIns="0" tIns="13320" bIns="0">
            <a:spAutoFit/>
          </a:bodyPr>
          <a:p>
            <a:pPr marL="12600">
              <a:lnSpc>
                <a:spcPct val="100000"/>
              </a:lnSpc>
              <a:spcBef>
                <a:spcPts val="105"/>
              </a:spcBef>
            </a:pPr>
            <a:r>
              <a:rPr b="0" lang="en-US" sz="5400" spc="-80" strike="noStrike">
                <a:solidFill>
                  <a:srgbClr val="ffffff"/>
                </a:solidFill>
                <a:latin typeface="Calibri"/>
              </a:rPr>
              <a:t> </a:t>
            </a:r>
            <a:r>
              <a:rPr b="0" lang="en-US" sz="5400" spc="-80" strike="noStrike">
                <a:solidFill>
                  <a:srgbClr val="ffffff"/>
                </a:solidFill>
                <a:latin typeface="Calibri"/>
              </a:rPr>
              <a:t>2.</a:t>
            </a:r>
            <a:r>
              <a:rPr b="0" lang="en-US" sz="5400" spc="-1" strike="noStrike">
                <a:solidFill>
                  <a:srgbClr val="ffffff"/>
                </a:solidFill>
                <a:latin typeface="Calibri"/>
              </a:rPr>
              <a:t>Idea</a:t>
            </a:r>
            <a:r>
              <a:rPr b="0" lang="en-US" sz="5400" spc="-15" strike="noStrike">
                <a:solidFill>
                  <a:srgbClr val="ffffff"/>
                </a:solidFill>
                <a:latin typeface="Calibri"/>
              </a:rPr>
              <a:t> </a:t>
            </a:r>
            <a:r>
              <a:rPr b="0" lang="en-US" sz="5400" spc="-1" strike="noStrike">
                <a:solidFill>
                  <a:srgbClr val="ffffff"/>
                </a:solidFill>
                <a:latin typeface="Calibri"/>
              </a:rPr>
              <a:t>Description</a:t>
            </a:r>
            <a:endParaRPr b="0" lang="en-US" sz="5400" spc="-1" strike="noStrike">
              <a:solidFill>
                <a:srgbClr val="000000"/>
              </a:solidFill>
              <a:latin typeface="Calibri"/>
            </a:endParaRPr>
          </a:p>
        </p:txBody>
      </p:sp>
      <p:grpSp>
        <p:nvGrpSpPr>
          <p:cNvPr id="219" name="Group 4"/>
          <p:cNvGrpSpPr/>
          <p:nvPr/>
        </p:nvGrpSpPr>
        <p:grpSpPr>
          <a:xfrm>
            <a:off x="14135040" y="743040"/>
            <a:ext cx="966600" cy="937800"/>
            <a:chOff x="14135040" y="743040"/>
            <a:chExt cx="966600" cy="937800"/>
          </a:xfrm>
        </p:grpSpPr>
        <p:pic>
          <p:nvPicPr>
            <p:cNvPr id="220" name="object 7" descr=""/>
            <p:cNvPicPr/>
            <p:nvPr/>
          </p:nvPicPr>
          <p:blipFill>
            <a:blip r:embed="rId2"/>
            <a:stretch/>
          </p:blipFill>
          <p:spPr>
            <a:xfrm>
              <a:off x="14135040" y="743040"/>
              <a:ext cx="966600" cy="937800"/>
            </a:xfrm>
            <a:prstGeom prst="rect">
              <a:avLst/>
            </a:prstGeom>
            <a:ln>
              <a:noFill/>
            </a:ln>
          </p:spPr>
        </p:pic>
        <p:sp>
          <p:nvSpPr>
            <p:cNvPr id="221" name="CustomShape 5"/>
            <p:cNvSpPr/>
            <p:nvPr/>
          </p:nvSpPr>
          <p:spPr>
            <a:xfrm>
              <a:off x="14192280" y="771480"/>
              <a:ext cx="856800" cy="828360"/>
            </a:xfrm>
            <a:custGeom>
              <a:avLst/>
              <a:gdLst/>
              <a:ahLst/>
              <a:rect l="l" t="t" r="r" b="b"/>
              <a:pathLst>
                <a:path w="857250" h="828675">
                  <a:moveTo>
                    <a:pt x="428371" y="0"/>
                  </a:moveTo>
                  <a:lnTo>
                    <a:pt x="342011" y="8508"/>
                  </a:lnTo>
                  <a:lnTo>
                    <a:pt x="261619" y="32639"/>
                  </a:lnTo>
                  <a:lnTo>
                    <a:pt x="188848" y="70739"/>
                  </a:lnTo>
                  <a:lnTo>
                    <a:pt x="125476" y="121412"/>
                  </a:lnTo>
                  <a:lnTo>
                    <a:pt x="73151" y="182625"/>
                  </a:lnTo>
                  <a:lnTo>
                    <a:pt x="33655" y="252983"/>
                  </a:lnTo>
                  <a:lnTo>
                    <a:pt x="8763" y="330834"/>
                  </a:lnTo>
                  <a:lnTo>
                    <a:pt x="0" y="414274"/>
                  </a:lnTo>
                  <a:lnTo>
                    <a:pt x="8763" y="497713"/>
                  </a:lnTo>
                  <a:lnTo>
                    <a:pt x="33655" y="575437"/>
                  </a:lnTo>
                  <a:lnTo>
                    <a:pt x="73151" y="645795"/>
                  </a:lnTo>
                  <a:lnTo>
                    <a:pt x="125476" y="707136"/>
                  </a:lnTo>
                  <a:lnTo>
                    <a:pt x="188848" y="757681"/>
                  </a:lnTo>
                  <a:lnTo>
                    <a:pt x="261619" y="795908"/>
                  </a:lnTo>
                  <a:lnTo>
                    <a:pt x="342011" y="820039"/>
                  </a:lnTo>
                  <a:lnTo>
                    <a:pt x="428371" y="828421"/>
                  </a:lnTo>
                  <a:lnTo>
                    <a:pt x="514730" y="820039"/>
                  </a:lnTo>
                  <a:lnTo>
                    <a:pt x="595121" y="795908"/>
                  </a:lnTo>
                  <a:lnTo>
                    <a:pt x="667892" y="757681"/>
                  </a:lnTo>
                  <a:lnTo>
                    <a:pt x="731392" y="707136"/>
                  </a:lnTo>
                  <a:lnTo>
                    <a:pt x="783717" y="645795"/>
                  </a:lnTo>
                  <a:lnTo>
                    <a:pt x="823213" y="575437"/>
                  </a:lnTo>
                  <a:lnTo>
                    <a:pt x="848105" y="497713"/>
                  </a:lnTo>
                  <a:lnTo>
                    <a:pt x="856869" y="414274"/>
                  </a:lnTo>
                  <a:lnTo>
                    <a:pt x="848105" y="330834"/>
                  </a:lnTo>
                  <a:lnTo>
                    <a:pt x="823213" y="252983"/>
                  </a:lnTo>
                  <a:lnTo>
                    <a:pt x="783717" y="182625"/>
                  </a:lnTo>
                  <a:lnTo>
                    <a:pt x="731392" y="121412"/>
                  </a:lnTo>
                  <a:lnTo>
                    <a:pt x="667892" y="70739"/>
                  </a:lnTo>
                  <a:lnTo>
                    <a:pt x="595121" y="32639"/>
                  </a:lnTo>
                  <a:lnTo>
                    <a:pt x="514730" y="8508"/>
                  </a:lnTo>
                  <a:lnTo>
                    <a:pt x="428371" y="0"/>
                  </a:lnTo>
                  <a:close/>
                </a:path>
              </a:pathLst>
            </a:custGeom>
            <a:solidFill>
              <a:srgbClr val="0073ac"/>
            </a:solidFill>
            <a:ln>
              <a:noFill/>
            </a:ln>
          </p:spPr>
          <p:style>
            <a:lnRef idx="0"/>
            <a:fillRef idx="0"/>
            <a:effectRef idx="0"/>
            <a:fontRef idx="minor"/>
          </p:style>
        </p:sp>
      </p:grpSp>
      <p:sp>
        <p:nvSpPr>
          <p:cNvPr id="222" name="TextShape 6"/>
          <p:cNvSpPr txBox="1"/>
          <p:nvPr/>
        </p:nvSpPr>
        <p:spPr>
          <a:xfrm>
            <a:off x="745200" y="9865800"/>
            <a:ext cx="7160040" cy="6205680"/>
          </a:xfrm>
          <a:prstGeom prst="rect">
            <a:avLst/>
          </a:prstGeom>
          <a:noFill/>
          <a:ln>
            <a:noFill/>
          </a:ln>
        </p:spPr>
        <p:txBody>
          <a:bodyPr lIns="0" rIns="0" tIns="0" bIns="0">
            <a:spAutoFit/>
          </a:bodyPr>
          <a:p>
            <a:pPr marL="12600">
              <a:lnSpc>
                <a:spcPts val="5340"/>
              </a:lnSpc>
            </a:pPr>
            <a:r>
              <a:rPr b="0" lang="en-IN" sz="4800" spc="-21" strike="noStrike">
                <a:solidFill>
                  <a:srgbClr val="000000"/>
                </a:solidFill>
                <a:latin typeface="Times New Roman"/>
              </a:rPr>
              <a:t>Weather</a:t>
            </a:r>
            <a:r>
              <a:rPr b="0" lang="en-IN" sz="4800" spc="-15" strike="noStrike">
                <a:solidFill>
                  <a:srgbClr val="000000"/>
                </a:solidFill>
                <a:latin typeface="Times New Roman"/>
              </a:rPr>
              <a:t> </a:t>
            </a:r>
            <a:r>
              <a:rPr b="0" lang="en-IN" sz="4800" spc="-12" strike="noStrike">
                <a:solidFill>
                  <a:srgbClr val="000000"/>
                </a:solidFill>
                <a:latin typeface="Times New Roman"/>
              </a:rPr>
              <a:t>Program</a:t>
            </a:r>
            <a:endParaRPr b="0" lang="en-IN" sz="4800" spc="-1" strike="noStrike">
              <a:latin typeface="Times New Roman"/>
            </a:endParaRPr>
          </a:p>
        </p:txBody>
      </p:sp>
      <p:sp>
        <p:nvSpPr>
          <p:cNvPr id="223" name="TextShape 7"/>
          <p:cNvSpPr txBox="1"/>
          <p:nvPr/>
        </p:nvSpPr>
        <p:spPr>
          <a:xfrm>
            <a:off x="15454080" y="9928080"/>
            <a:ext cx="1911600" cy="6205680"/>
          </a:xfrm>
          <a:prstGeom prst="rect">
            <a:avLst/>
          </a:prstGeom>
          <a:noFill/>
          <a:ln>
            <a:noFill/>
          </a:ln>
        </p:spPr>
        <p:txBody>
          <a:bodyPr lIns="0" rIns="0" tIns="0" bIns="0">
            <a:spAutoFit/>
          </a:bodyPr>
          <a:p>
            <a:pPr marL="12600">
              <a:lnSpc>
                <a:spcPts val="3124"/>
              </a:lnSpc>
            </a:pPr>
            <a:r>
              <a:rPr b="0" lang="en-IN" sz="2750" spc="12" strike="noStrike">
                <a:solidFill>
                  <a:srgbClr val="000000"/>
                </a:solidFill>
                <a:latin typeface="Times New Roman"/>
              </a:rPr>
              <a:t>JULY</a:t>
            </a:r>
            <a:r>
              <a:rPr b="0" lang="en-IN" sz="2750" spc="38" strike="noStrike">
                <a:solidFill>
                  <a:srgbClr val="000000"/>
                </a:solidFill>
                <a:latin typeface="Times New Roman"/>
              </a:rPr>
              <a:t> </a:t>
            </a:r>
            <a:r>
              <a:rPr b="0" lang="en-IN" sz="2750" spc="9" strike="noStrike">
                <a:solidFill>
                  <a:srgbClr val="000000"/>
                </a:solidFill>
                <a:latin typeface="Times New Roman"/>
              </a:rPr>
              <a:t>-</a:t>
            </a:r>
            <a:r>
              <a:rPr b="0" lang="en-IN" sz="2750" spc="-75" strike="noStrike">
                <a:solidFill>
                  <a:srgbClr val="000000"/>
                </a:solidFill>
                <a:latin typeface="Times New Roman"/>
              </a:rPr>
              <a:t> </a:t>
            </a:r>
            <a:r>
              <a:rPr b="0" lang="en-IN" sz="2750" spc="49" strike="noStrike">
                <a:solidFill>
                  <a:srgbClr val="000000"/>
                </a:solidFill>
                <a:latin typeface="Times New Roman"/>
              </a:rPr>
              <a:t>2023</a:t>
            </a:r>
            <a:endParaRPr b="0" lang="en-IN" sz="2750" spc="-1" strike="noStrike">
              <a:latin typeface="Times New Roman"/>
            </a:endParaRPr>
          </a:p>
        </p:txBody>
      </p:sp>
      <p:sp>
        <p:nvSpPr>
          <p:cNvPr id="224" name="TextShape 8"/>
          <p:cNvSpPr txBox="1"/>
          <p:nvPr/>
        </p:nvSpPr>
        <p:spPr>
          <a:xfrm>
            <a:off x="18361080" y="9936360"/>
            <a:ext cx="284040" cy="6205680"/>
          </a:xfrm>
          <a:prstGeom prst="rect">
            <a:avLst/>
          </a:prstGeom>
          <a:noFill/>
          <a:ln>
            <a:noFill/>
          </a:ln>
        </p:spPr>
        <p:txBody>
          <a:bodyPr lIns="0" rIns="0" tIns="0" bIns="0">
            <a:spAutoFit/>
          </a:bodyPr>
          <a:p>
            <a:pPr marL="38160">
              <a:lnSpc>
                <a:spcPts val="3161"/>
              </a:lnSpc>
            </a:pPr>
            <a:fld id="{AEA76044-468C-41B9-A312-9F7B7A4ED13F}" type="slidenum">
              <a:rPr b="0" lang="en-IN" sz="3200" spc="12" strike="noStrike">
                <a:solidFill>
                  <a:srgbClr val="ffffff"/>
                </a:solidFill>
                <a:latin typeface="Calibri"/>
              </a:rPr>
              <a:t>&lt;number&gt;</a:t>
            </a:fld>
            <a:endParaRPr b="0" lang="en-IN" sz="3200" spc="-1" strike="noStrike">
              <a:latin typeface="Times New Roman"/>
            </a:endParaRPr>
          </a:p>
        </p:txBody>
      </p:sp>
      <p:sp>
        <p:nvSpPr>
          <p:cNvPr id="225" name="CustomShape 9"/>
          <p:cNvSpPr/>
          <p:nvPr/>
        </p:nvSpPr>
        <p:spPr>
          <a:xfrm>
            <a:off x="745200" y="2682720"/>
            <a:ext cx="16620480" cy="5576760"/>
          </a:xfrm>
          <a:prstGeom prst="rect">
            <a:avLst/>
          </a:prstGeom>
          <a:noFill/>
          <a:ln>
            <a:noFill/>
          </a:ln>
        </p:spPr>
        <p:style>
          <a:lnRef idx="0"/>
          <a:fillRef idx="0"/>
          <a:effectRef idx="0"/>
          <a:fontRef idx="minor"/>
        </p:style>
        <p:txBody>
          <a:bodyPr lIns="90000" rIns="90000" tIns="45000" bIns="45000">
            <a:spAutoFit/>
          </a:bodyPr>
          <a:p>
            <a:pPr marL="685800" indent="-685440" algn="just">
              <a:lnSpc>
                <a:spcPct val="100000"/>
              </a:lnSpc>
              <a:buClr>
                <a:srgbClr val="000000"/>
              </a:buClr>
              <a:buFont typeface="Wingdings" charset="2"/>
              <a:buChar char=""/>
            </a:pPr>
            <a:r>
              <a:rPr b="0" lang="en-IN" sz="3600" spc="-1" strike="noStrike">
                <a:solidFill>
                  <a:srgbClr val="000000"/>
                </a:solidFill>
                <a:latin typeface="Times New Roman"/>
              </a:rPr>
              <a:t>Knowing what the day will bring is one good way to making a perfect plan for each day. Sometimes this is usually a difficult one for all us because nobody really knows for certain what is likely to happen in the nearest minutes. Even in the area of the weather, this is paramount.</a:t>
            </a:r>
            <a:endParaRPr b="0" lang="en-IN" sz="3600" spc="-1" strike="noStrike">
              <a:latin typeface="Arial"/>
            </a:endParaRPr>
          </a:p>
          <a:p>
            <a:pPr marL="685800" indent="-685440" algn="just">
              <a:lnSpc>
                <a:spcPct val="100000"/>
              </a:lnSpc>
              <a:buClr>
                <a:srgbClr val="000000"/>
              </a:buClr>
              <a:buFont typeface="Wingdings" charset="2"/>
              <a:buChar char=""/>
            </a:pPr>
            <a:r>
              <a:rPr b="0" lang="en-IN" sz="3600" spc="-1" strike="noStrike">
                <a:solidFill>
                  <a:srgbClr val="000000"/>
                </a:solidFill>
                <a:latin typeface="Times New Roman"/>
              </a:rPr>
              <a:t> </a:t>
            </a:r>
            <a:r>
              <a:rPr b="0" lang="en-IN" sz="3600" spc="-1" strike="noStrike">
                <a:solidFill>
                  <a:srgbClr val="000000"/>
                </a:solidFill>
                <a:latin typeface="Times New Roman"/>
              </a:rPr>
              <a:t>In order to minimize the risk of distorted daily plans and arrangements, owing to changes in weather, there is need to take close looks daily weather condition - which means determining what the weather is likely to bring for the day.</a:t>
            </a:r>
            <a:endParaRPr b="0" lang="en-IN" sz="3600" spc="-1" strike="noStrike">
              <a:latin typeface="Arial"/>
            </a:endParaRPr>
          </a:p>
          <a:p>
            <a:pPr marL="685800" indent="-685440" algn="just">
              <a:lnSpc>
                <a:spcPct val="100000"/>
              </a:lnSpc>
              <a:buClr>
                <a:srgbClr val="000000"/>
              </a:buClr>
              <a:buFont typeface="Wingdings" charset="2"/>
              <a:buChar char=""/>
            </a:pPr>
            <a:r>
              <a:rPr b="0" lang="en-IN" sz="3600" spc="-1" strike="noStrike">
                <a:solidFill>
                  <a:srgbClr val="000000"/>
                </a:solidFill>
                <a:latin typeface="Times New Roman"/>
              </a:rPr>
              <a:t> </a:t>
            </a:r>
            <a:r>
              <a:rPr b="0" lang="en-IN" sz="3600" spc="-1" strike="noStrike">
                <a:solidFill>
                  <a:srgbClr val="000000"/>
                </a:solidFill>
                <a:latin typeface="Times New Roman"/>
              </a:rPr>
              <a:t>This goes to help us realize the need and importance of weather forecast and its instruments, including a weather app.</a:t>
            </a:r>
            <a:endParaRPr b="0" lang="en-IN" sz="3600" spc="-1" strike="noStrike">
              <a:latin typeface="Arial"/>
            </a:endParaRPr>
          </a:p>
          <a:p>
            <a:pPr algn="just">
              <a:lnSpc>
                <a:spcPct val="100000"/>
              </a:lnSpc>
            </a:pPr>
            <a:endParaRPr b="0" lang="en-IN" sz="3600" spc="-1" strike="noStrike">
              <a:latin typeface="Arial"/>
            </a:endParaRPr>
          </a:p>
        </p:txBody>
      </p:sp>
    </p:spTree>
  </p:cSld>
  <mc:AlternateContent>
    <mc:Choice Requires="p14">
      <p:transition spd="med" advTm="0" p14:dur="700">
        <p:fade/>
      </p:transition>
    </mc:Choice>
    <mc:Fallback>
      <p:transition spd="med" advTm="0">
        <p:fad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26" name="Group 1"/>
          <p:cNvGrpSpPr/>
          <p:nvPr/>
        </p:nvGrpSpPr>
        <p:grpSpPr>
          <a:xfrm>
            <a:off x="0" y="542880"/>
            <a:ext cx="14591880" cy="1537920"/>
            <a:chOff x="0" y="542880"/>
            <a:chExt cx="14591880" cy="1537920"/>
          </a:xfrm>
        </p:grpSpPr>
        <p:pic>
          <p:nvPicPr>
            <p:cNvPr id="227" name="object 3" descr=""/>
            <p:cNvPicPr/>
            <p:nvPr/>
          </p:nvPicPr>
          <p:blipFill>
            <a:blip r:embed="rId1"/>
            <a:stretch/>
          </p:blipFill>
          <p:spPr>
            <a:xfrm>
              <a:off x="4419720" y="542880"/>
              <a:ext cx="6157440" cy="1537920"/>
            </a:xfrm>
            <a:prstGeom prst="rect">
              <a:avLst/>
            </a:prstGeom>
            <a:ln>
              <a:noFill/>
            </a:ln>
          </p:spPr>
        </p:pic>
        <p:sp>
          <p:nvSpPr>
            <p:cNvPr id="228" name="CustomShape 2"/>
            <p:cNvSpPr/>
            <p:nvPr/>
          </p:nvSpPr>
          <p:spPr>
            <a:xfrm>
              <a:off x="0" y="771480"/>
              <a:ext cx="14591880" cy="828360"/>
            </a:xfrm>
            <a:custGeom>
              <a:avLst/>
              <a:gdLst/>
              <a:ahLst/>
              <a:rect l="l" t="t" r="r" b="b"/>
              <a:pathLst>
                <a:path w="14592300" h="828675">
                  <a:moveTo>
                    <a:pt x="14591792" y="0"/>
                  </a:moveTo>
                  <a:lnTo>
                    <a:pt x="0" y="0"/>
                  </a:lnTo>
                  <a:lnTo>
                    <a:pt x="0" y="828446"/>
                  </a:lnTo>
                  <a:lnTo>
                    <a:pt x="14591792" y="828446"/>
                  </a:lnTo>
                  <a:lnTo>
                    <a:pt x="14591792" y="0"/>
                  </a:lnTo>
                  <a:close/>
                </a:path>
              </a:pathLst>
            </a:custGeom>
            <a:solidFill>
              <a:srgbClr val="0073ac"/>
            </a:solidFill>
            <a:ln>
              <a:noFill/>
            </a:ln>
          </p:spPr>
          <p:style>
            <a:lnRef idx="0"/>
            <a:fillRef idx="0"/>
            <a:effectRef idx="0"/>
            <a:fontRef idx="minor"/>
          </p:style>
        </p:sp>
      </p:grpSp>
      <p:sp>
        <p:nvSpPr>
          <p:cNvPr id="229" name="TextShape 3"/>
          <p:cNvSpPr txBox="1"/>
          <p:nvPr/>
        </p:nvSpPr>
        <p:spPr>
          <a:xfrm>
            <a:off x="4879080" y="715680"/>
            <a:ext cx="7979400" cy="1800000"/>
          </a:xfrm>
          <a:prstGeom prst="rect">
            <a:avLst/>
          </a:prstGeom>
          <a:noFill/>
          <a:ln>
            <a:noFill/>
          </a:ln>
        </p:spPr>
        <p:txBody>
          <a:bodyPr lIns="0" rIns="0" tIns="13320" bIns="0">
            <a:spAutoFit/>
          </a:bodyPr>
          <a:p>
            <a:pPr marL="12600">
              <a:lnSpc>
                <a:spcPct val="100000"/>
              </a:lnSpc>
              <a:spcBef>
                <a:spcPts val="105"/>
              </a:spcBef>
            </a:pPr>
            <a:r>
              <a:rPr b="0" lang="en-US" sz="5400" spc="-1" strike="noStrike">
                <a:solidFill>
                  <a:srgbClr val="ffffff"/>
                </a:solidFill>
                <a:latin typeface="Calibri"/>
              </a:rPr>
              <a:t>Idea</a:t>
            </a:r>
            <a:r>
              <a:rPr b="0" lang="en-US" sz="5400" spc="-15" strike="noStrike">
                <a:solidFill>
                  <a:srgbClr val="ffffff"/>
                </a:solidFill>
                <a:latin typeface="Calibri"/>
              </a:rPr>
              <a:t> </a:t>
            </a:r>
            <a:r>
              <a:rPr b="0" lang="en-US" sz="5400" spc="-1" strike="noStrike">
                <a:solidFill>
                  <a:srgbClr val="ffffff"/>
                </a:solidFill>
                <a:latin typeface="Calibri"/>
              </a:rPr>
              <a:t>Description</a:t>
            </a:r>
            <a:endParaRPr b="0" lang="en-US" sz="5400" spc="-1" strike="noStrike">
              <a:solidFill>
                <a:srgbClr val="000000"/>
              </a:solidFill>
              <a:latin typeface="Calibri"/>
            </a:endParaRPr>
          </a:p>
        </p:txBody>
      </p:sp>
      <p:grpSp>
        <p:nvGrpSpPr>
          <p:cNvPr id="230" name="Group 4"/>
          <p:cNvGrpSpPr/>
          <p:nvPr/>
        </p:nvGrpSpPr>
        <p:grpSpPr>
          <a:xfrm>
            <a:off x="14135040" y="743040"/>
            <a:ext cx="966600" cy="937800"/>
            <a:chOff x="14135040" y="743040"/>
            <a:chExt cx="966600" cy="937800"/>
          </a:xfrm>
        </p:grpSpPr>
        <p:pic>
          <p:nvPicPr>
            <p:cNvPr id="231" name="object 7" descr=""/>
            <p:cNvPicPr/>
            <p:nvPr/>
          </p:nvPicPr>
          <p:blipFill>
            <a:blip r:embed="rId2"/>
            <a:stretch/>
          </p:blipFill>
          <p:spPr>
            <a:xfrm>
              <a:off x="14135040" y="743040"/>
              <a:ext cx="966600" cy="937800"/>
            </a:xfrm>
            <a:prstGeom prst="rect">
              <a:avLst/>
            </a:prstGeom>
            <a:ln>
              <a:noFill/>
            </a:ln>
          </p:spPr>
        </p:pic>
        <p:sp>
          <p:nvSpPr>
            <p:cNvPr id="232" name="CustomShape 5"/>
            <p:cNvSpPr/>
            <p:nvPr/>
          </p:nvSpPr>
          <p:spPr>
            <a:xfrm>
              <a:off x="14192280" y="771480"/>
              <a:ext cx="856800" cy="828360"/>
            </a:xfrm>
            <a:custGeom>
              <a:avLst/>
              <a:gdLst/>
              <a:ahLst/>
              <a:rect l="l" t="t" r="r" b="b"/>
              <a:pathLst>
                <a:path w="857250" h="828675">
                  <a:moveTo>
                    <a:pt x="428371" y="0"/>
                  </a:moveTo>
                  <a:lnTo>
                    <a:pt x="342011" y="8508"/>
                  </a:lnTo>
                  <a:lnTo>
                    <a:pt x="261619" y="32639"/>
                  </a:lnTo>
                  <a:lnTo>
                    <a:pt x="188848" y="70739"/>
                  </a:lnTo>
                  <a:lnTo>
                    <a:pt x="125476" y="121412"/>
                  </a:lnTo>
                  <a:lnTo>
                    <a:pt x="73151" y="182625"/>
                  </a:lnTo>
                  <a:lnTo>
                    <a:pt x="33655" y="252983"/>
                  </a:lnTo>
                  <a:lnTo>
                    <a:pt x="8763" y="330834"/>
                  </a:lnTo>
                  <a:lnTo>
                    <a:pt x="0" y="414274"/>
                  </a:lnTo>
                  <a:lnTo>
                    <a:pt x="8763" y="497713"/>
                  </a:lnTo>
                  <a:lnTo>
                    <a:pt x="33655" y="575437"/>
                  </a:lnTo>
                  <a:lnTo>
                    <a:pt x="73151" y="645795"/>
                  </a:lnTo>
                  <a:lnTo>
                    <a:pt x="125476" y="707136"/>
                  </a:lnTo>
                  <a:lnTo>
                    <a:pt x="188848" y="757681"/>
                  </a:lnTo>
                  <a:lnTo>
                    <a:pt x="261619" y="795908"/>
                  </a:lnTo>
                  <a:lnTo>
                    <a:pt x="342011" y="820039"/>
                  </a:lnTo>
                  <a:lnTo>
                    <a:pt x="428371" y="828421"/>
                  </a:lnTo>
                  <a:lnTo>
                    <a:pt x="514730" y="820039"/>
                  </a:lnTo>
                  <a:lnTo>
                    <a:pt x="595121" y="795908"/>
                  </a:lnTo>
                  <a:lnTo>
                    <a:pt x="667892" y="757681"/>
                  </a:lnTo>
                  <a:lnTo>
                    <a:pt x="731392" y="707136"/>
                  </a:lnTo>
                  <a:lnTo>
                    <a:pt x="783717" y="645795"/>
                  </a:lnTo>
                  <a:lnTo>
                    <a:pt x="823213" y="575437"/>
                  </a:lnTo>
                  <a:lnTo>
                    <a:pt x="848105" y="497713"/>
                  </a:lnTo>
                  <a:lnTo>
                    <a:pt x="856869" y="414274"/>
                  </a:lnTo>
                  <a:lnTo>
                    <a:pt x="848105" y="330834"/>
                  </a:lnTo>
                  <a:lnTo>
                    <a:pt x="823213" y="252983"/>
                  </a:lnTo>
                  <a:lnTo>
                    <a:pt x="783717" y="182625"/>
                  </a:lnTo>
                  <a:lnTo>
                    <a:pt x="731392" y="121412"/>
                  </a:lnTo>
                  <a:lnTo>
                    <a:pt x="667892" y="70739"/>
                  </a:lnTo>
                  <a:lnTo>
                    <a:pt x="595121" y="32639"/>
                  </a:lnTo>
                  <a:lnTo>
                    <a:pt x="514730" y="8508"/>
                  </a:lnTo>
                  <a:lnTo>
                    <a:pt x="428371" y="0"/>
                  </a:lnTo>
                  <a:close/>
                </a:path>
              </a:pathLst>
            </a:custGeom>
            <a:solidFill>
              <a:srgbClr val="0073ac"/>
            </a:solidFill>
            <a:ln>
              <a:noFill/>
            </a:ln>
          </p:spPr>
          <p:style>
            <a:lnRef idx="0"/>
            <a:fillRef idx="0"/>
            <a:effectRef idx="0"/>
            <a:fontRef idx="minor"/>
          </p:style>
        </p:sp>
      </p:grpSp>
      <p:sp>
        <p:nvSpPr>
          <p:cNvPr id="233" name="CustomShape 6"/>
          <p:cNvSpPr/>
          <p:nvPr/>
        </p:nvSpPr>
        <p:spPr>
          <a:xfrm>
            <a:off x="17413560" y="10039680"/>
            <a:ext cx="208080" cy="389160"/>
          </a:xfrm>
          <a:prstGeom prst="rect">
            <a:avLst/>
          </a:prstGeom>
          <a:noFill/>
          <a:ln>
            <a:noFill/>
          </a:ln>
        </p:spPr>
        <p:style>
          <a:lnRef idx="0"/>
          <a:fillRef idx="0"/>
          <a:effectRef idx="0"/>
          <a:fontRef idx="minor"/>
        </p:style>
        <p:txBody>
          <a:bodyPr lIns="0" rIns="0" tIns="0" bIns="0">
            <a:spAutoFit/>
          </a:bodyPr>
          <a:p>
            <a:pPr>
              <a:lnSpc>
                <a:spcPts val="3061"/>
              </a:lnSpc>
            </a:pPr>
            <a:r>
              <a:rPr b="0" lang="en-IN" sz="3200" spc="12" strike="noStrike">
                <a:solidFill>
                  <a:srgbClr val="ffffff"/>
                </a:solidFill>
                <a:latin typeface="Calibri"/>
              </a:rPr>
              <a:t>2</a:t>
            </a:r>
            <a:endParaRPr b="0" lang="en-IN" sz="3200" spc="-1" strike="noStrike">
              <a:latin typeface="Arial"/>
            </a:endParaRPr>
          </a:p>
        </p:txBody>
      </p:sp>
      <p:sp>
        <p:nvSpPr>
          <p:cNvPr id="234" name="TextShape 7"/>
          <p:cNvSpPr txBox="1"/>
          <p:nvPr/>
        </p:nvSpPr>
        <p:spPr>
          <a:xfrm>
            <a:off x="745200" y="9865800"/>
            <a:ext cx="7236360" cy="6205680"/>
          </a:xfrm>
          <a:prstGeom prst="rect">
            <a:avLst/>
          </a:prstGeom>
          <a:noFill/>
          <a:ln>
            <a:noFill/>
          </a:ln>
        </p:spPr>
        <p:txBody>
          <a:bodyPr lIns="0" rIns="0" tIns="0" bIns="0">
            <a:spAutoFit/>
          </a:bodyPr>
          <a:p>
            <a:pPr marL="12600">
              <a:lnSpc>
                <a:spcPts val="5340"/>
              </a:lnSpc>
            </a:pPr>
            <a:r>
              <a:rPr b="0" lang="en-IN" sz="4800" spc="-21" strike="noStrike">
                <a:solidFill>
                  <a:srgbClr val="000000"/>
                </a:solidFill>
                <a:latin typeface="Times New Roman"/>
              </a:rPr>
              <a:t>Weather</a:t>
            </a:r>
            <a:r>
              <a:rPr b="0" lang="en-IN" sz="4800" spc="-15" strike="noStrike">
                <a:solidFill>
                  <a:srgbClr val="000000"/>
                </a:solidFill>
                <a:latin typeface="Times New Roman"/>
              </a:rPr>
              <a:t> </a:t>
            </a:r>
            <a:r>
              <a:rPr b="0" lang="en-IN" sz="4800" spc="-12" strike="noStrike">
                <a:solidFill>
                  <a:srgbClr val="000000"/>
                </a:solidFill>
                <a:latin typeface="Times New Roman"/>
              </a:rPr>
              <a:t>Program</a:t>
            </a:r>
            <a:endParaRPr b="0" lang="en-IN" sz="4800" spc="-1" strike="noStrike">
              <a:latin typeface="Times New Roman"/>
            </a:endParaRPr>
          </a:p>
        </p:txBody>
      </p:sp>
      <p:sp>
        <p:nvSpPr>
          <p:cNvPr id="235" name="TextShape 8"/>
          <p:cNvSpPr txBox="1"/>
          <p:nvPr/>
        </p:nvSpPr>
        <p:spPr>
          <a:xfrm>
            <a:off x="15454080" y="9928080"/>
            <a:ext cx="1911600" cy="6205680"/>
          </a:xfrm>
          <a:prstGeom prst="rect">
            <a:avLst/>
          </a:prstGeom>
          <a:noFill/>
          <a:ln>
            <a:noFill/>
          </a:ln>
        </p:spPr>
        <p:txBody>
          <a:bodyPr lIns="0" rIns="0" tIns="0" bIns="0">
            <a:spAutoFit/>
          </a:bodyPr>
          <a:p>
            <a:pPr marL="12600">
              <a:lnSpc>
                <a:spcPts val="3124"/>
              </a:lnSpc>
            </a:pPr>
            <a:r>
              <a:rPr b="0" lang="en-IN" sz="2750" spc="12" strike="noStrike">
                <a:solidFill>
                  <a:srgbClr val="000000"/>
                </a:solidFill>
                <a:latin typeface="Times New Roman"/>
              </a:rPr>
              <a:t>JULY</a:t>
            </a:r>
            <a:r>
              <a:rPr b="0" lang="en-IN" sz="2750" spc="38" strike="noStrike">
                <a:solidFill>
                  <a:srgbClr val="000000"/>
                </a:solidFill>
                <a:latin typeface="Times New Roman"/>
              </a:rPr>
              <a:t> </a:t>
            </a:r>
            <a:r>
              <a:rPr b="0" lang="en-IN" sz="2750" spc="9" strike="noStrike">
                <a:solidFill>
                  <a:srgbClr val="000000"/>
                </a:solidFill>
                <a:latin typeface="Times New Roman"/>
              </a:rPr>
              <a:t>-</a:t>
            </a:r>
            <a:r>
              <a:rPr b="0" lang="en-IN" sz="2750" spc="-75" strike="noStrike">
                <a:solidFill>
                  <a:srgbClr val="000000"/>
                </a:solidFill>
                <a:latin typeface="Times New Roman"/>
              </a:rPr>
              <a:t> </a:t>
            </a:r>
            <a:r>
              <a:rPr b="0" lang="en-IN" sz="2750" spc="49" strike="noStrike">
                <a:solidFill>
                  <a:srgbClr val="000000"/>
                </a:solidFill>
                <a:latin typeface="Times New Roman"/>
              </a:rPr>
              <a:t>2023</a:t>
            </a:r>
            <a:endParaRPr b="0" lang="en-IN" sz="2750" spc="-1" strike="noStrike">
              <a:latin typeface="Times New Roman"/>
            </a:endParaRPr>
          </a:p>
        </p:txBody>
      </p:sp>
      <p:sp>
        <p:nvSpPr>
          <p:cNvPr id="236" name="TextShape 9"/>
          <p:cNvSpPr txBox="1"/>
          <p:nvPr/>
        </p:nvSpPr>
        <p:spPr>
          <a:xfrm>
            <a:off x="18361080" y="9936360"/>
            <a:ext cx="284040" cy="6205680"/>
          </a:xfrm>
          <a:prstGeom prst="rect">
            <a:avLst/>
          </a:prstGeom>
          <a:noFill/>
          <a:ln>
            <a:noFill/>
          </a:ln>
        </p:spPr>
        <p:txBody>
          <a:bodyPr lIns="0" rIns="0" tIns="0" bIns="0">
            <a:spAutoFit/>
          </a:bodyPr>
          <a:p>
            <a:pPr marL="38160">
              <a:lnSpc>
                <a:spcPts val="3161"/>
              </a:lnSpc>
            </a:pPr>
            <a:fld id="{4141623D-EE0F-4FF0-85B4-BAEEA1D699FD}" type="slidenum">
              <a:rPr b="0" lang="en-IN" sz="3200" spc="12" strike="noStrike">
                <a:solidFill>
                  <a:srgbClr val="ffffff"/>
                </a:solidFill>
                <a:latin typeface="Calibri"/>
              </a:rPr>
              <a:t>&lt;number&gt;</a:t>
            </a:fld>
            <a:endParaRPr b="0" lang="en-IN" sz="3200" spc="-1" strike="noStrike">
              <a:latin typeface="Times New Roman"/>
            </a:endParaRPr>
          </a:p>
        </p:txBody>
      </p:sp>
      <p:sp>
        <p:nvSpPr>
          <p:cNvPr id="237" name="CustomShape 10"/>
          <p:cNvSpPr/>
          <p:nvPr/>
        </p:nvSpPr>
        <p:spPr>
          <a:xfrm>
            <a:off x="745200" y="2682720"/>
            <a:ext cx="16620480" cy="2284920"/>
          </a:xfrm>
          <a:prstGeom prst="rect">
            <a:avLst/>
          </a:prstGeom>
          <a:noFill/>
          <a:ln>
            <a:noFill/>
          </a:ln>
        </p:spPr>
        <p:style>
          <a:lnRef idx="0"/>
          <a:fillRef idx="0"/>
          <a:effectRef idx="0"/>
          <a:fontRef idx="minor"/>
        </p:style>
        <p:txBody>
          <a:bodyPr lIns="90000" rIns="90000" tIns="45000" bIns="45000">
            <a:spAutoFit/>
          </a:bodyPr>
          <a:p>
            <a:pPr marL="685800" indent="-685440" algn="just">
              <a:lnSpc>
                <a:spcPct val="100000"/>
              </a:lnSpc>
              <a:buClr>
                <a:srgbClr val="000000"/>
              </a:buClr>
              <a:buFont typeface="Wingdings" charset="2"/>
              <a:buChar char=""/>
            </a:pPr>
            <a:r>
              <a:rPr b="0" lang="en-IN" sz="3600" spc="-1" strike="noStrike">
                <a:solidFill>
                  <a:srgbClr val="000000"/>
                </a:solidFill>
                <a:latin typeface="Times New Roman"/>
              </a:rPr>
              <a:t> </a:t>
            </a:r>
            <a:r>
              <a:rPr b="0" lang="en-IN" sz="3600" spc="-1" strike="noStrike">
                <a:solidFill>
                  <a:srgbClr val="000000"/>
                </a:solidFill>
                <a:latin typeface="Times New Roman"/>
              </a:rPr>
              <a:t>The Proposed System provides the weather of different cities around the World.</a:t>
            </a:r>
            <a:endParaRPr b="0" lang="en-IN" sz="3600" spc="-1" strike="noStrike">
              <a:latin typeface="Arial"/>
            </a:endParaRPr>
          </a:p>
          <a:p>
            <a:pPr marL="685800" indent="-685440" algn="just">
              <a:lnSpc>
                <a:spcPct val="100000"/>
              </a:lnSpc>
              <a:buClr>
                <a:srgbClr val="000000"/>
              </a:buClr>
              <a:buFont typeface="Wingdings" charset="2"/>
              <a:buChar char=""/>
            </a:pPr>
            <a:r>
              <a:rPr b="0" lang="en-IN" sz="3600" spc="-1" strike="noStrike">
                <a:solidFill>
                  <a:srgbClr val="000000"/>
                </a:solidFill>
                <a:latin typeface="Times New Roman"/>
              </a:rPr>
              <a:t> </a:t>
            </a:r>
            <a:r>
              <a:rPr b="0" lang="en-IN" sz="3600" spc="-1" strike="noStrike">
                <a:solidFill>
                  <a:srgbClr val="000000"/>
                </a:solidFill>
                <a:latin typeface="Times New Roman"/>
              </a:rPr>
              <a:t>In this system the user can view Weather for which they search for.</a:t>
            </a:r>
            <a:endParaRPr b="0" lang="en-IN" sz="3600" spc="-1" strike="noStrike">
              <a:latin typeface="Arial"/>
            </a:endParaRPr>
          </a:p>
          <a:p>
            <a:pPr marL="685800" indent="-685440" algn="just">
              <a:lnSpc>
                <a:spcPct val="100000"/>
              </a:lnSpc>
              <a:buClr>
                <a:srgbClr val="000000"/>
              </a:buClr>
              <a:buFont typeface="Wingdings" charset="2"/>
              <a:buChar char=""/>
            </a:pPr>
            <a:r>
              <a:rPr b="0" lang="en-IN" sz="3600" spc="-1" strike="noStrike">
                <a:solidFill>
                  <a:srgbClr val="000000"/>
                </a:solidFill>
                <a:latin typeface="Times New Roman"/>
              </a:rPr>
              <a:t> </a:t>
            </a:r>
            <a:r>
              <a:rPr b="0" lang="en-IN" sz="3600" spc="-1" strike="noStrike">
                <a:solidFill>
                  <a:srgbClr val="000000"/>
                </a:solidFill>
                <a:latin typeface="Times New Roman"/>
              </a:rPr>
              <a:t>The system can track Local and National Weather.</a:t>
            </a:r>
            <a:endParaRPr b="0" lang="en-IN" sz="3600" spc="-1" strike="noStrike">
              <a:latin typeface="Arial"/>
            </a:endParaRPr>
          </a:p>
          <a:p>
            <a:pPr marL="685800" indent="-685440" algn="just">
              <a:lnSpc>
                <a:spcPct val="100000"/>
              </a:lnSpc>
              <a:buClr>
                <a:srgbClr val="000000"/>
              </a:buClr>
              <a:buFont typeface="Wingdings" charset="2"/>
              <a:buChar char=""/>
            </a:pPr>
            <a:r>
              <a:rPr b="0" lang="en-IN" sz="3600" spc="-1" strike="noStrike">
                <a:solidFill>
                  <a:srgbClr val="000000"/>
                </a:solidFill>
                <a:latin typeface="Times New Roman"/>
              </a:rPr>
              <a:t> </a:t>
            </a:r>
            <a:r>
              <a:rPr b="0" lang="en-IN" sz="3600" spc="-1" strike="noStrike">
                <a:solidFill>
                  <a:srgbClr val="000000"/>
                </a:solidFill>
                <a:latin typeface="Times New Roman"/>
              </a:rPr>
              <a:t>The Proposed system uses Requests module for searching the Weather.</a:t>
            </a:r>
            <a:endParaRPr b="0" lang="en-IN" sz="3600" spc="-1" strike="noStrike">
              <a:latin typeface="Arial"/>
            </a:endParaRPr>
          </a:p>
        </p:txBody>
      </p:sp>
    </p:spTree>
  </p:cSld>
  <mc:AlternateContent>
    <mc:Choice Requires="p14">
      <p:transition spd="med" advTm="0" p14:dur="700">
        <p:fade/>
      </p:transition>
    </mc:Choice>
    <mc:Fallback>
      <p:transition spd="med" advTm="0">
        <p:fad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38" name="Group 1"/>
          <p:cNvGrpSpPr/>
          <p:nvPr/>
        </p:nvGrpSpPr>
        <p:grpSpPr>
          <a:xfrm>
            <a:off x="0" y="576720"/>
            <a:ext cx="14591880" cy="1537920"/>
            <a:chOff x="0" y="576720"/>
            <a:chExt cx="14591880" cy="1537920"/>
          </a:xfrm>
        </p:grpSpPr>
        <p:pic>
          <p:nvPicPr>
            <p:cNvPr id="239" name="object 3" descr=""/>
            <p:cNvPicPr/>
            <p:nvPr/>
          </p:nvPicPr>
          <p:blipFill>
            <a:blip r:embed="rId1"/>
            <a:stretch/>
          </p:blipFill>
          <p:spPr>
            <a:xfrm>
              <a:off x="3981600" y="576720"/>
              <a:ext cx="7043400" cy="1537920"/>
            </a:xfrm>
            <a:prstGeom prst="rect">
              <a:avLst/>
            </a:prstGeom>
            <a:ln>
              <a:noFill/>
            </a:ln>
          </p:spPr>
        </p:pic>
        <p:sp>
          <p:nvSpPr>
            <p:cNvPr id="240" name="CustomShape 2"/>
            <p:cNvSpPr/>
            <p:nvPr/>
          </p:nvSpPr>
          <p:spPr>
            <a:xfrm>
              <a:off x="0" y="805320"/>
              <a:ext cx="14591880" cy="828360"/>
            </a:xfrm>
            <a:custGeom>
              <a:avLst/>
              <a:gdLst/>
              <a:ahLst/>
              <a:rect l="l" t="t" r="r" b="b"/>
              <a:pathLst>
                <a:path w="14592300" h="828675">
                  <a:moveTo>
                    <a:pt x="14591792" y="0"/>
                  </a:moveTo>
                  <a:lnTo>
                    <a:pt x="0" y="0"/>
                  </a:lnTo>
                  <a:lnTo>
                    <a:pt x="0" y="828446"/>
                  </a:lnTo>
                  <a:lnTo>
                    <a:pt x="14591792" y="828446"/>
                  </a:lnTo>
                  <a:lnTo>
                    <a:pt x="14591792" y="0"/>
                  </a:lnTo>
                  <a:close/>
                </a:path>
              </a:pathLst>
            </a:custGeom>
            <a:solidFill>
              <a:srgbClr val="0073ac"/>
            </a:solidFill>
            <a:ln>
              <a:noFill/>
            </a:ln>
          </p:spPr>
          <p:style>
            <a:lnRef idx="0"/>
            <a:fillRef idx="0"/>
            <a:effectRef idx="0"/>
            <a:fontRef idx="minor"/>
          </p:style>
        </p:sp>
      </p:grpSp>
      <p:sp>
        <p:nvSpPr>
          <p:cNvPr id="241" name="TextShape 3"/>
          <p:cNvSpPr txBox="1"/>
          <p:nvPr/>
        </p:nvSpPr>
        <p:spPr>
          <a:xfrm>
            <a:off x="4440960" y="715680"/>
            <a:ext cx="9941400" cy="1800000"/>
          </a:xfrm>
          <a:prstGeom prst="rect">
            <a:avLst/>
          </a:prstGeom>
          <a:noFill/>
          <a:ln>
            <a:noFill/>
          </a:ln>
        </p:spPr>
        <p:txBody>
          <a:bodyPr lIns="0" rIns="0" tIns="13320" bIns="0">
            <a:spAutoFit/>
          </a:bodyPr>
          <a:p>
            <a:pPr marL="12600">
              <a:lnSpc>
                <a:spcPct val="100000"/>
              </a:lnSpc>
              <a:spcBef>
                <a:spcPts val="105"/>
              </a:spcBef>
            </a:pPr>
            <a:r>
              <a:rPr b="0" lang="en-US" sz="5400" spc="9" strike="noStrike">
                <a:solidFill>
                  <a:srgbClr val="ffffff"/>
                </a:solidFill>
                <a:latin typeface="Calibri"/>
              </a:rPr>
              <a:t>3. Working Of Project</a:t>
            </a:r>
            <a:endParaRPr b="0" lang="en-US" sz="5400" spc="-1" strike="noStrike">
              <a:solidFill>
                <a:srgbClr val="000000"/>
              </a:solidFill>
              <a:latin typeface="Calibri"/>
            </a:endParaRPr>
          </a:p>
        </p:txBody>
      </p:sp>
      <p:grpSp>
        <p:nvGrpSpPr>
          <p:cNvPr id="242" name="Group 4"/>
          <p:cNvGrpSpPr/>
          <p:nvPr/>
        </p:nvGrpSpPr>
        <p:grpSpPr>
          <a:xfrm>
            <a:off x="14135040" y="743040"/>
            <a:ext cx="966600" cy="937800"/>
            <a:chOff x="14135040" y="743040"/>
            <a:chExt cx="966600" cy="937800"/>
          </a:xfrm>
        </p:grpSpPr>
        <p:pic>
          <p:nvPicPr>
            <p:cNvPr id="243" name="object 7" descr=""/>
            <p:cNvPicPr/>
            <p:nvPr/>
          </p:nvPicPr>
          <p:blipFill>
            <a:blip r:embed="rId2"/>
            <a:stretch/>
          </p:blipFill>
          <p:spPr>
            <a:xfrm>
              <a:off x="14135040" y="743040"/>
              <a:ext cx="966600" cy="937800"/>
            </a:xfrm>
            <a:prstGeom prst="rect">
              <a:avLst/>
            </a:prstGeom>
            <a:ln>
              <a:noFill/>
            </a:ln>
          </p:spPr>
        </p:pic>
        <p:sp>
          <p:nvSpPr>
            <p:cNvPr id="244" name="CustomShape 5"/>
            <p:cNvSpPr/>
            <p:nvPr/>
          </p:nvSpPr>
          <p:spPr>
            <a:xfrm>
              <a:off x="14192280" y="771480"/>
              <a:ext cx="856800" cy="828360"/>
            </a:xfrm>
            <a:custGeom>
              <a:avLst/>
              <a:gdLst/>
              <a:ahLst/>
              <a:rect l="l" t="t" r="r" b="b"/>
              <a:pathLst>
                <a:path w="857250" h="828675">
                  <a:moveTo>
                    <a:pt x="428371" y="0"/>
                  </a:moveTo>
                  <a:lnTo>
                    <a:pt x="342011" y="8508"/>
                  </a:lnTo>
                  <a:lnTo>
                    <a:pt x="261619" y="32639"/>
                  </a:lnTo>
                  <a:lnTo>
                    <a:pt x="188848" y="70739"/>
                  </a:lnTo>
                  <a:lnTo>
                    <a:pt x="125476" y="121412"/>
                  </a:lnTo>
                  <a:lnTo>
                    <a:pt x="73151" y="182625"/>
                  </a:lnTo>
                  <a:lnTo>
                    <a:pt x="33655" y="252983"/>
                  </a:lnTo>
                  <a:lnTo>
                    <a:pt x="8763" y="330834"/>
                  </a:lnTo>
                  <a:lnTo>
                    <a:pt x="0" y="414274"/>
                  </a:lnTo>
                  <a:lnTo>
                    <a:pt x="8763" y="497713"/>
                  </a:lnTo>
                  <a:lnTo>
                    <a:pt x="33655" y="575437"/>
                  </a:lnTo>
                  <a:lnTo>
                    <a:pt x="73151" y="645795"/>
                  </a:lnTo>
                  <a:lnTo>
                    <a:pt x="125476" y="707136"/>
                  </a:lnTo>
                  <a:lnTo>
                    <a:pt x="188848" y="757681"/>
                  </a:lnTo>
                  <a:lnTo>
                    <a:pt x="261619" y="795908"/>
                  </a:lnTo>
                  <a:lnTo>
                    <a:pt x="342011" y="820039"/>
                  </a:lnTo>
                  <a:lnTo>
                    <a:pt x="428371" y="828421"/>
                  </a:lnTo>
                  <a:lnTo>
                    <a:pt x="514730" y="820039"/>
                  </a:lnTo>
                  <a:lnTo>
                    <a:pt x="595121" y="795908"/>
                  </a:lnTo>
                  <a:lnTo>
                    <a:pt x="667892" y="757681"/>
                  </a:lnTo>
                  <a:lnTo>
                    <a:pt x="731392" y="707136"/>
                  </a:lnTo>
                  <a:lnTo>
                    <a:pt x="783717" y="645795"/>
                  </a:lnTo>
                  <a:lnTo>
                    <a:pt x="823213" y="575437"/>
                  </a:lnTo>
                  <a:lnTo>
                    <a:pt x="848105" y="497713"/>
                  </a:lnTo>
                  <a:lnTo>
                    <a:pt x="856869" y="414274"/>
                  </a:lnTo>
                  <a:lnTo>
                    <a:pt x="848105" y="330834"/>
                  </a:lnTo>
                  <a:lnTo>
                    <a:pt x="823213" y="252983"/>
                  </a:lnTo>
                  <a:lnTo>
                    <a:pt x="783717" y="182625"/>
                  </a:lnTo>
                  <a:lnTo>
                    <a:pt x="731392" y="121412"/>
                  </a:lnTo>
                  <a:lnTo>
                    <a:pt x="667892" y="70739"/>
                  </a:lnTo>
                  <a:lnTo>
                    <a:pt x="595121" y="32639"/>
                  </a:lnTo>
                  <a:lnTo>
                    <a:pt x="514730" y="8508"/>
                  </a:lnTo>
                  <a:lnTo>
                    <a:pt x="428371" y="0"/>
                  </a:lnTo>
                  <a:close/>
                </a:path>
              </a:pathLst>
            </a:custGeom>
            <a:solidFill>
              <a:srgbClr val="0073ac"/>
            </a:solidFill>
            <a:ln>
              <a:noFill/>
            </a:ln>
          </p:spPr>
          <p:style>
            <a:lnRef idx="0"/>
            <a:fillRef idx="0"/>
            <a:effectRef idx="0"/>
            <a:fontRef idx="minor"/>
          </p:style>
        </p:sp>
      </p:grpSp>
      <p:sp>
        <p:nvSpPr>
          <p:cNvPr id="245" name="CustomShape 6"/>
          <p:cNvSpPr/>
          <p:nvPr/>
        </p:nvSpPr>
        <p:spPr>
          <a:xfrm>
            <a:off x="438120" y="2858040"/>
            <a:ext cx="16305480" cy="7571880"/>
          </a:xfrm>
          <a:prstGeom prst="rect">
            <a:avLst/>
          </a:prstGeom>
          <a:noFill/>
          <a:ln>
            <a:noFill/>
          </a:ln>
        </p:spPr>
        <p:style>
          <a:lnRef idx="0"/>
          <a:fillRef idx="0"/>
          <a:effectRef idx="0"/>
          <a:fontRef idx="minor"/>
        </p:style>
        <p:txBody>
          <a:bodyPr lIns="0" rIns="0" tIns="31680" bIns="0">
            <a:spAutoFit/>
          </a:bodyPr>
          <a:p>
            <a:pPr marL="584280" indent="-571680" algn="just">
              <a:lnSpc>
                <a:spcPts val="5261"/>
              </a:lnSpc>
              <a:spcBef>
                <a:spcPts val="249"/>
              </a:spcBef>
              <a:buClr>
                <a:srgbClr val="000000"/>
              </a:buClr>
              <a:buFont typeface="Wingdings" charset="2"/>
              <a:buChar char=""/>
            </a:pPr>
            <a:r>
              <a:rPr b="0" lang="en-IN" sz="3600" spc="-1" strike="noStrike">
                <a:solidFill>
                  <a:srgbClr val="000000"/>
                </a:solidFill>
                <a:latin typeface="Times New Roman"/>
              </a:rPr>
              <a:t>The User is asked to enter the name of the city.</a:t>
            </a:r>
            <a:endParaRPr b="0" lang="en-IN" sz="3600" spc="-1" strike="noStrike">
              <a:latin typeface="Arial"/>
            </a:endParaRPr>
          </a:p>
          <a:p>
            <a:pPr marL="584280" indent="-571680" algn="just">
              <a:lnSpc>
                <a:spcPts val="5261"/>
              </a:lnSpc>
              <a:spcBef>
                <a:spcPts val="249"/>
              </a:spcBef>
              <a:buClr>
                <a:srgbClr val="000000"/>
              </a:buClr>
              <a:buFont typeface="Wingdings" charset="2"/>
              <a:buChar char=""/>
            </a:pPr>
            <a:r>
              <a:rPr b="0" lang="en-IN" sz="3600" spc="-1" strike="noStrike">
                <a:solidFill>
                  <a:srgbClr val="000000"/>
                </a:solidFill>
                <a:latin typeface="Times New Roman"/>
              </a:rPr>
              <a:t>User then clicks on Search which further calls the Weather API.</a:t>
            </a:r>
            <a:endParaRPr b="0" lang="en-IN" sz="3600" spc="-1" strike="noStrike">
              <a:latin typeface="Arial"/>
            </a:endParaRPr>
          </a:p>
          <a:p>
            <a:pPr marL="584280" indent="-571680" algn="just">
              <a:lnSpc>
                <a:spcPts val="5261"/>
              </a:lnSpc>
              <a:spcBef>
                <a:spcPts val="249"/>
              </a:spcBef>
              <a:buClr>
                <a:srgbClr val="000000"/>
              </a:buClr>
              <a:buFont typeface="Wingdings" charset="2"/>
              <a:buChar char=""/>
            </a:pPr>
            <a:r>
              <a:rPr b="0" lang="en-IN" sz="3600" spc="-1" strike="noStrike">
                <a:solidFill>
                  <a:srgbClr val="000000"/>
                </a:solidFill>
                <a:latin typeface="Times New Roman"/>
              </a:rPr>
              <a:t>Weather conditions of place which include Temperature, and description are displayed. If user wishes to search weather for other cities he can re- enter the city name in search bar and press enter.</a:t>
            </a:r>
            <a:endParaRPr b="0" lang="en-IN" sz="3600" spc="-1" strike="noStrike">
              <a:latin typeface="Arial"/>
            </a:endParaRPr>
          </a:p>
          <a:p>
            <a:pPr marL="584280" indent="-571680" algn="just">
              <a:lnSpc>
                <a:spcPts val="5261"/>
              </a:lnSpc>
              <a:spcBef>
                <a:spcPts val="249"/>
              </a:spcBef>
              <a:buClr>
                <a:srgbClr val="000000"/>
              </a:buClr>
              <a:buFont typeface="Wingdings" charset="2"/>
              <a:buChar char=""/>
            </a:pPr>
            <a:r>
              <a:rPr b="0" lang="en-IN" sz="3600" spc="-1" strike="noStrike">
                <a:solidFill>
                  <a:srgbClr val="000000"/>
                </a:solidFill>
                <a:latin typeface="Times New Roman"/>
              </a:rPr>
              <a:t>If user wishes to exit, he can simply close the application.</a:t>
            </a:r>
            <a:endParaRPr b="0" lang="en-IN" sz="3600" spc="-1" strike="noStrike">
              <a:latin typeface="Arial"/>
            </a:endParaRPr>
          </a:p>
          <a:p>
            <a:pPr marL="584280" indent="-571680" algn="just">
              <a:lnSpc>
                <a:spcPts val="5261"/>
              </a:lnSpc>
              <a:spcBef>
                <a:spcPts val="249"/>
              </a:spcBef>
              <a:buClr>
                <a:srgbClr val="000000"/>
              </a:buClr>
              <a:buFont typeface="Wingdings" charset="2"/>
              <a:buChar char=""/>
            </a:pPr>
            <a:r>
              <a:rPr b="0" lang="en-IN" sz="3600" spc="-1" strike="noStrike">
                <a:solidFill>
                  <a:srgbClr val="000000"/>
                </a:solidFill>
                <a:latin typeface="Times New Roman"/>
              </a:rPr>
              <a:t>In this system don't need to setup weather station in each city on each country to get weather information. We can get those information including Temperature, description etc. by using Weather API.</a:t>
            </a:r>
            <a:endParaRPr b="0" lang="en-IN" sz="3600" spc="-1" strike="noStrike">
              <a:latin typeface="Arial"/>
            </a:endParaRPr>
          </a:p>
          <a:p>
            <a:pPr algn="just">
              <a:lnSpc>
                <a:spcPts val="5261"/>
              </a:lnSpc>
              <a:spcBef>
                <a:spcPts val="249"/>
              </a:spcBef>
            </a:pPr>
            <a:endParaRPr b="0" lang="en-IN" sz="3600" spc="-1" strike="noStrike">
              <a:latin typeface="Arial"/>
            </a:endParaRPr>
          </a:p>
          <a:p>
            <a:pPr marL="12240" algn="just">
              <a:lnSpc>
                <a:spcPts val="5261"/>
              </a:lnSpc>
              <a:spcBef>
                <a:spcPts val="249"/>
              </a:spcBef>
            </a:pPr>
            <a:r>
              <a:rPr b="0" lang="en-IN" sz="5400" spc="-1" strike="noStrike">
                <a:solidFill>
                  <a:srgbClr val="000000"/>
                </a:solidFill>
                <a:latin typeface="Times New Roman"/>
              </a:rPr>
              <a:t>     </a:t>
            </a:r>
            <a:endParaRPr b="0" lang="en-IN" sz="5400" spc="-1" strike="noStrike">
              <a:latin typeface="Arial"/>
            </a:endParaRPr>
          </a:p>
        </p:txBody>
      </p:sp>
      <p:sp>
        <p:nvSpPr>
          <p:cNvPr id="246" name="TextShape 7"/>
          <p:cNvSpPr txBox="1"/>
          <p:nvPr/>
        </p:nvSpPr>
        <p:spPr>
          <a:xfrm>
            <a:off x="745200" y="9865800"/>
            <a:ext cx="6931440" cy="6205680"/>
          </a:xfrm>
          <a:prstGeom prst="rect">
            <a:avLst/>
          </a:prstGeom>
          <a:noFill/>
          <a:ln>
            <a:noFill/>
          </a:ln>
        </p:spPr>
        <p:txBody>
          <a:bodyPr lIns="0" rIns="0" tIns="0" bIns="0">
            <a:spAutoFit/>
          </a:bodyPr>
          <a:p>
            <a:pPr marL="12600">
              <a:lnSpc>
                <a:spcPts val="5340"/>
              </a:lnSpc>
            </a:pPr>
            <a:r>
              <a:rPr b="0" lang="en-IN" sz="4800" spc="-21" strike="noStrike">
                <a:solidFill>
                  <a:srgbClr val="000000"/>
                </a:solidFill>
                <a:latin typeface="Times New Roman"/>
              </a:rPr>
              <a:t>Weather</a:t>
            </a:r>
            <a:r>
              <a:rPr b="0" lang="en-IN" sz="4800" spc="-15" strike="noStrike">
                <a:solidFill>
                  <a:srgbClr val="000000"/>
                </a:solidFill>
                <a:latin typeface="Times New Roman"/>
              </a:rPr>
              <a:t> </a:t>
            </a:r>
            <a:r>
              <a:rPr b="0" lang="en-IN" sz="4800" spc="-12" strike="noStrike">
                <a:solidFill>
                  <a:srgbClr val="000000"/>
                </a:solidFill>
                <a:latin typeface="Times New Roman"/>
              </a:rPr>
              <a:t>Program</a:t>
            </a:r>
            <a:endParaRPr b="0" lang="en-IN" sz="4800" spc="-1" strike="noStrike">
              <a:latin typeface="Times New Roman"/>
            </a:endParaRPr>
          </a:p>
        </p:txBody>
      </p:sp>
      <p:sp>
        <p:nvSpPr>
          <p:cNvPr id="247" name="TextShape 8"/>
          <p:cNvSpPr txBox="1"/>
          <p:nvPr/>
        </p:nvSpPr>
        <p:spPr>
          <a:xfrm>
            <a:off x="15454080" y="9928080"/>
            <a:ext cx="1911600" cy="6205680"/>
          </a:xfrm>
          <a:prstGeom prst="rect">
            <a:avLst/>
          </a:prstGeom>
          <a:noFill/>
          <a:ln>
            <a:noFill/>
          </a:ln>
        </p:spPr>
        <p:txBody>
          <a:bodyPr lIns="0" rIns="0" tIns="0" bIns="0">
            <a:spAutoFit/>
          </a:bodyPr>
          <a:p>
            <a:pPr marL="12600">
              <a:lnSpc>
                <a:spcPts val="3124"/>
              </a:lnSpc>
            </a:pPr>
            <a:r>
              <a:rPr b="0" lang="en-IN" sz="2750" spc="12" strike="noStrike">
                <a:solidFill>
                  <a:srgbClr val="000000"/>
                </a:solidFill>
                <a:latin typeface="Times New Roman"/>
              </a:rPr>
              <a:t>JULY</a:t>
            </a:r>
            <a:r>
              <a:rPr b="0" lang="en-IN" sz="2750" spc="38" strike="noStrike">
                <a:solidFill>
                  <a:srgbClr val="000000"/>
                </a:solidFill>
                <a:latin typeface="Times New Roman"/>
              </a:rPr>
              <a:t> </a:t>
            </a:r>
            <a:r>
              <a:rPr b="0" lang="en-IN" sz="2750" spc="9" strike="noStrike">
                <a:solidFill>
                  <a:srgbClr val="000000"/>
                </a:solidFill>
                <a:latin typeface="Times New Roman"/>
              </a:rPr>
              <a:t>-</a:t>
            </a:r>
            <a:r>
              <a:rPr b="0" lang="en-IN" sz="2750" spc="-75" strike="noStrike">
                <a:solidFill>
                  <a:srgbClr val="000000"/>
                </a:solidFill>
                <a:latin typeface="Times New Roman"/>
              </a:rPr>
              <a:t> </a:t>
            </a:r>
            <a:r>
              <a:rPr b="0" lang="en-IN" sz="2750" spc="49" strike="noStrike">
                <a:solidFill>
                  <a:srgbClr val="000000"/>
                </a:solidFill>
                <a:latin typeface="Times New Roman"/>
              </a:rPr>
              <a:t>2023</a:t>
            </a:r>
            <a:endParaRPr b="0" lang="en-IN" sz="2750" spc="-1" strike="noStrike">
              <a:latin typeface="Times New Roman"/>
            </a:endParaRPr>
          </a:p>
        </p:txBody>
      </p:sp>
      <p:sp>
        <p:nvSpPr>
          <p:cNvPr id="248" name="TextShape 9"/>
          <p:cNvSpPr txBox="1"/>
          <p:nvPr/>
        </p:nvSpPr>
        <p:spPr>
          <a:xfrm>
            <a:off x="18361080" y="9936360"/>
            <a:ext cx="284040" cy="6205680"/>
          </a:xfrm>
          <a:prstGeom prst="rect">
            <a:avLst/>
          </a:prstGeom>
          <a:noFill/>
          <a:ln>
            <a:noFill/>
          </a:ln>
        </p:spPr>
        <p:txBody>
          <a:bodyPr lIns="0" rIns="0" tIns="0" bIns="0">
            <a:spAutoFit/>
          </a:bodyPr>
          <a:p>
            <a:pPr marL="38160">
              <a:lnSpc>
                <a:spcPts val="3161"/>
              </a:lnSpc>
            </a:pPr>
            <a:fld id="{F674DBB0-B07C-484C-BB84-820DEDB31D09}" type="slidenum">
              <a:rPr b="0" lang="en-IN" sz="3200" spc="12" strike="noStrike">
                <a:solidFill>
                  <a:srgbClr val="ffffff"/>
                </a:solidFill>
                <a:latin typeface="Calibri"/>
              </a:rPr>
              <a:t>&lt;number&gt;</a:t>
            </a:fld>
            <a:endParaRPr b="0" lang="en-IN" sz="3200" spc="-1" strike="noStrike">
              <a:latin typeface="Times New Roman"/>
            </a:endParaRPr>
          </a:p>
        </p:txBody>
      </p:sp>
      <p:grpSp>
        <p:nvGrpSpPr>
          <p:cNvPr id="249" name="Group 10"/>
          <p:cNvGrpSpPr/>
          <p:nvPr/>
        </p:nvGrpSpPr>
        <p:grpSpPr>
          <a:xfrm>
            <a:off x="14110200" y="745920"/>
            <a:ext cx="966600" cy="937800"/>
            <a:chOff x="14110200" y="745920"/>
            <a:chExt cx="966600" cy="937800"/>
          </a:xfrm>
        </p:grpSpPr>
        <p:pic>
          <p:nvPicPr>
            <p:cNvPr id="250" name="object 7" descr=""/>
            <p:cNvPicPr/>
            <p:nvPr/>
          </p:nvPicPr>
          <p:blipFill>
            <a:blip r:embed="rId3"/>
            <a:stretch/>
          </p:blipFill>
          <p:spPr>
            <a:xfrm>
              <a:off x="14110200" y="745920"/>
              <a:ext cx="966600" cy="937800"/>
            </a:xfrm>
            <a:prstGeom prst="rect">
              <a:avLst/>
            </a:prstGeom>
            <a:ln>
              <a:noFill/>
            </a:ln>
          </p:spPr>
        </p:pic>
        <p:sp>
          <p:nvSpPr>
            <p:cNvPr id="251" name="CustomShape 11"/>
            <p:cNvSpPr/>
            <p:nvPr/>
          </p:nvSpPr>
          <p:spPr>
            <a:xfrm>
              <a:off x="14167440" y="774720"/>
              <a:ext cx="856800" cy="828360"/>
            </a:xfrm>
            <a:custGeom>
              <a:avLst/>
              <a:gdLst/>
              <a:ahLst/>
              <a:rect l="l" t="t" r="r" b="b"/>
              <a:pathLst>
                <a:path w="857250" h="828675">
                  <a:moveTo>
                    <a:pt x="428371" y="0"/>
                  </a:moveTo>
                  <a:lnTo>
                    <a:pt x="342011" y="8508"/>
                  </a:lnTo>
                  <a:lnTo>
                    <a:pt x="261619" y="32639"/>
                  </a:lnTo>
                  <a:lnTo>
                    <a:pt x="188848" y="70739"/>
                  </a:lnTo>
                  <a:lnTo>
                    <a:pt x="125476" y="121412"/>
                  </a:lnTo>
                  <a:lnTo>
                    <a:pt x="73151" y="182625"/>
                  </a:lnTo>
                  <a:lnTo>
                    <a:pt x="33655" y="252983"/>
                  </a:lnTo>
                  <a:lnTo>
                    <a:pt x="8763" y="330834"/>
                  </a:lnTo>
                  <a:lnTo>
                    <a:pt x="0" y="414274"/>
                  </a:lnTo>
                  <a:lnTo>
                    <a:pt x="8763" y="497713"/>
                  </a:lnTo>
                  <a:lnTo>
                    <a:pt x="33655" y="575437"/>
                  </a:lnTo>
                  <a:lnTo>
                    <a:pt x="73151" y="645795"/>
                  </a:lnTo>
                  <a:lnTo>
                    <a:pt x="125476" y="707136"/>
                  </a:lnTo>
                  <a:lnTo>
                    <a:pt x="188848" y="757681"/>
                  </a:lnTo>
                  <a:lnTo>
                    <a:pt x="261619" y="795908"/>
                  </a:lnTo>
                  <a:lnTo>
                    <a:pt x="342011" y="820039"/>
                  </a:lnTo>
                  <a:lnTo>
                    <a:pt x="428371" y="828421"/>
                  </a:lnTo>
                  <a:lnTo>
                    <a:pt x="514730" y="820039"/>
                  </a:lnTo>
                  <a:lnTo>
                    <a:pt x="595121" y="795908"/>
                  </a:lnTo>
                  <a:lnTo>
                    <a:pt x="667892" y="757681"/>
                  </a:lnTo>
                  <a:lnTo>
                    <a:pt x="731392" y="707136"/>
                  </a:lnTo>
                  <a:lnTo>
                    <a:pt x="783717" y="645795"/>
                  </a:lnTo>
                  <a:lnTo>
                    <a:pt x="823213" y="575437"/>
                  </a:lnTo>
                  <a:lnTo>
                    <a:pt x="848105" y="497713"/>
                  </a:lnTo>
                  <a:lnTo>
                    <a:pt x="856869" y="414274"/>
                  </a:lnTo>
                  <a:lnTo>
                    <a:pt x="848105" y="330834"/>
                  </a:lnTo>
                  <a:lnTo>
                    <a:pt x="823213" y="252983"/>
                  </a:lnTo>
                  <a:lnTo>
                    <a:pt x="783717" y="182625"/>
                  </a:lnTo>
                  <a:lnTo>
                    <a:pt x="731392" y="121412"/>
                  </a:lnTo>
                  <a:lnTo>
                    <a:pt x="667892" y="70739"/>
                  </a:lnTo>
                  <a:lnTo>
                    <a:pt x="595121" y="32639"/>
                  </a:lnTo>
                  <a:lnTo>
                    <a:pt x="514730" y="8508"/>
                  </a:lnTo>
                  <a:lnTo>
                    <a:pt x="428371" y="0"/>
                  </a:lnTo>
                  <a:close/>
                </a:path>
              </a:pathLst>
            </a:custGeom>
            <a:solidFill>
              <a:srgbClr val="0073ac"/>
            </a:solidFill>
            <a:ln>
              <a:noFill/>
            </a:ln>
          </p:spPr>
          <p:style>
            <a:lnRef idx="0"/>
            <a:fillRef idx="0"/>
            <a:effectRef idx="0"/>
            <a:fontRef idx="minor"/>
          </p:style>
        </p:sp>
      </p:grpSp>
    </p:spTree>
  </p:cSld>
  <mc:AlternateContent>
    <mc:Choice Requires="p14">
      <p:transition spd="med" advTm="1000" p14:dur="700">
        <p:fade/>
      </p:transition>
    </mc:Choice>
    <mc:Fallback>
      <p:transition spd="med" advTm="1000">
        <p:fad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0" y="-19440"/>
            <a:ext cx="19011600" cy="10698840"/>
          </a:xfrm>
          <a:custGeom>
            <a:avLst/>
            <a:gdLst/>
            <a:ahLst/>
            <a:rect l="l" t="t" r="r" b="b"/>
            <a:pathLst>
              <a:path w="19011900" h="10699115">
                <a:moveTo>
                  <a:pt x="19011900" y="0"/>
                </a:moveTo>
                <a:lnTo>
                  <a:pt x="0" y="0"/>
                </a:lnTo>
                <a:lnTo>
                  <a:pt x="0" y="10698861"/>
                </a:lnTo>
                <a:lnTo>
                  <a:pt x="19011900" y="10698861"/>
                </a:lnTo>
                <a:lnTo>
                  <a:pt x="19011900" y="0"/>
                </a:lnTo>
                <a:close/>
              </a:path>
            </a:pathLst>
          </a:custGeom>
          <a:solidFill>
            <a:srgbClr val="ddeaf6"/>
          </a:solidFill>
          <a:ln>
            <a:noFill/>
          </a:ln>
        </p:spPr>
        <p:style>
          <a:lnRef idx="0"/>
          <a:fillRef idx="0"/>
          <a:effectRef idx="0"/>
          <a:fontRef idx="minor"/>
        </p:style>
      </p:sp>
      <p:sp>
        <p:nvSpPr>
          <p:cNvPr id="253" name="CustomShape 2"/>
          <p:cNvSpPr/>
          <p:nvPr/>
        </p:nvSpPr>
        <p:spPr>
          <a:xfrm>
            <a:off x="1292040" y="2080800"/>
            <a:ext cx="7641360" cy="569880"/>
          </a:xfrm>
          <a:prstGeom prst="rect">
            <a:avLst/>
          </a:prstGeom>
          <a:noFill/>
          <a:ln>
            <a:noFill/>
          </a:ln>
        </p:spPr>
        <p:style>
          <a:lnRef idx="0"/>
          <a:fillRef idx="0"/>
          <a:effectRef idx="0"/>
          <a:fontRef idx="minor"/>
        </p:style>
        <p:txBody>
          <a:bodyPr lIns="0" rIns="0" tIns="121320" bIns="0">
            <a:spAutoFit/>
          </a:bodyPr>
          <a:p>
            <a:pPr marL="241200" indent="-228960">
              <a:lnSpc>
                <a:spcPts val="3529"/>
              </a:lnSpc>
              <a:spcBef>
                <a:spcPts val="955"/>
              </a:spcBef>
            </a:pPr>
            <a:r>
              <a:rPr b="1" lang="en-IN" sz="3650" spc="-1" strike="noStrike">
                <a:solidFill>
                  <a:srgbClr val="000000"/>
                </a:solidFill>
                <a:latin typeface="Calibri"/>
              </a:rPr>
              <a:t>	</a:t>
            </a:r>
            <a:r>
              <a:rPr b="1" lang="en-IN" sz="3650" spc="-12" strike="noStrike">
                <a:solidFill>
                  <a:srgbClr val="000000"/>
                </a:solidFill>
                <a:latin typeface="Calibri"/>
              </a:rPr>
              <a:t>G</a:t>
            </a:r>
            <a:r>
              <a:rPr b="1" lang="en-IN" sz="3650" spc="32" strike="noStrike">
                <a:solidFill>
                  <a:srgbClr val="000000"/>
                </a:solidFill>
                <a:latin typeface="Calibri"/>
              </a:rPr>
              <a:t>e</a:t>
            </a:r>
            <a:r>
              <a:rPr b="1" lang="en-IN" sz="3650" spc="-12" strike="noStrike">
                <a:solidFill>
                  <a:srgbClr val="000000"/>
                </a:solidFill>
                <a:latin typeface="Calibri"/>
              </a:rPr>
              <a:t>n</a:t>
            </a:r>
            <a:r>
              <a:rPr b="1" lang="en-IN" sz="3650" spc="32" strike="noStrike">
                <a:solidFill>
                  <a:srgbClr val="000000"/>
                </a:solidFill>
                <a:latin typeface="Calibri"/>
              </a:rPr>
              <a:t>e</a:t>
            </a:r>
            <a:r>
              <a:rPr b="1" lang="en-IN" sz="3650" spc="43" strike="noStrike">
                <a:solidFill>
                  <a:srgbClr val="000000"/>
                </a:solidFill>
                <a:latin typeface="Calibri"/>
              </a:rPr>
              <a:t>r</a:t>
            </a:r>
            <a:r>
              <a:rPr b="1" lang="en-IN" sz="3650" spc="-12" strike="noStrike">
                <a:solidFill>
                  <a:srgbClr val="000000"/>
                </a:solidFill>
                <a:latin typeface="Calibri"/>
              </a:rPr>
              <a:t>a</a:t>
            </a:r>
            <a:r>
              <a:rPr b="1" lang="en-IN" sz="3650" spc="4" strike="noStrike">
                <a:solidFill>
                  <a:srgbClr val="000000"/>
                </a:solidFill>
                <a:latin typeface="Calibri"/>
              </a:rPr>
              <a:t>l</a:t>
            </a:r>
            <a:r>
              <a:rPr b="1" lang="en-IN" sz="3650" spc="-1" strike="noStrike">
                <a:solidFill>
                  <a:srgbClr val="000000"/>
                </a:solidFill>
                <a:latin typeface="Calibri"/>
              </a:rPr>
              <a:t>	</a:t>
            </a:r>
            <a:r>
              <a:rPr b="1" lang="en-IN" sz="3650" spc="63" strike="noStrike">
                <a:solidFill>
                  <a:srgbClr val="000000"/>
                </a:solidFill>
                <a:latin typeface="Calibri"/>
              </a:rPr>
              <a:t>a</a:t>
            </a:r>
            <a:r>
              <a:rPr b="1" lang="en-IN" sz="3650" spc="-26" strike="noStrike">
                <a:solidFill>
                  <a:srgbClr val="000000"/>
                </a:solidFill>
                <a:latin typeface="Calibri"/>
              </a:rPr>
              <a:t>r</a:t>
            </a:r>
            <a:r>
              <a:rPr b="1" lang="en-IN" sz="3650" spc="38" strike="noStrike">
                <a:solidFill>
                  <a:srgbClr val="000000"/>
                </a:solidFill>
                <a:latin typeface="Calibri"/>
              </a:rPr>
              <a:t>c</a:t>
            </a:r>
            <a:r>
              <a:rPr b="1" lang="en-IN" sz="3650" spc="-12" strike="noStrike">
                <a:solidFill>
                  <a:srgbClr val="000000"/>
                </a:solidFill>
                <a:latin typeface="Calibri"/>
              </a:rPr>
              <a:t>h</a:t>
            </a:r>
            <a:r>
              <a:rPr b="1" lang="en-IN" sz="3650" spc="4" strike="noStrike">
                <a:solidFill>
                  <a:srgbClr val="000000"/>
                </a:solidFill>
                <a:latin typeface="Calibri"/>
              </a:rPr>
              <a:t>it</a:t>
            </a:r>
            <a:r>
              <a:rPr b="1" lang="en-IN" sz="3650" spc="29" strike="noStrike">
                <a:solidFill>
                  <a:srgbClr val="000000"/>
                </a:solidFill>
                <a:latin typeface="Calibri"/>
              </a:rPr>
              <a:t>e</a:t>
            </a:r>
            <a:r>
              <a:rPr b="1" lang="en-IN" sz="3650" spc="38" strike="noStrike">
                <a:solidFill>
                  <a:srgbClr val="000000"/>
                </a:solidFill>
                <a:latin typeface="Calibri"/>
              </a:rPr>
              <a:t>c</a:t>
            </a:r>
            <a:r>
              <a:rPr b="1" lang="en-IN" sz="3650" spc="9" strike="noStrike">
                <a:solidFill>
                  <a:srgbClr val="000000"/>
                </a:solidFill>
                <a:latin typeface="Calibri"/>
              </a:rPr>
              <a:t>t</a:t>
            </a:r>
            <a:r>
              <a:rPr b="1" lang="en-IN" sz="3650" spc="58" strike="noStrike">
                <a:solidFill>
                  <a:srgbClr val="000000"/>
                </a:solidFill>
                <a:latin typeface="Calibri"/>
              </a:rPr>
              <a:t>u</a:t>
            </a:r>
            <a:r>
              <a:rPr b="1" lang="en-IN" sz="3650" spc="-26" strike="noStrike">
                <a:solidFill>
                  <a:srgbClr val="000000"/>
                </a:solidFill>
                <a:latin typeface="Calibri"/>
              </a:rPr>
              <a:t>r</a:t>
            </a:r>
            <a:r>
              <a:rPr b="1" lang="en-IN" sz="3650" spc="12" strike="noStrike">
                <a:solidFill>
                  <a:srgbClr val="000000"/>
                </a:solidFill>
                <a:latin typeface="Calibri"/>
              </a:rPr>
              <a:t>e</a:t>
            </a:r>
            <a:r>
              <a:rPr b="1" lang="en-IN" sz="3650" spc="-1" strike="noStrike">
                <a:solidFill>
                  <a:srgbClr val="000000"/>
                </a:solidFill>
                <a:latin typeface="Calibri"/>
              </a:rPr>
              <a:t> </a:t>
            </a:r>
            <a:r>
              <a:rPr b="1" lang="en-IN" sz="3650" spc="-26" strike="noStrike">
                <a:solidFill>
                  <a:srgbClr val="000000"/>
                </a:solidFill>
                <a:latin typeface="Calibri"/>
              </a:rPr>
              <a:t>of  </a:t>
            </a:r>
            <a:r>
              <a:rPr b="1" lang="en-IN" sz="3650" spc="9" strike="noStrike">
                <a:solidFill>
                  <a:srgbClr val="000000"/>
                </a:solidFill>
                <a:latin typeface="Calibri"/>
              </a:rPr>
              <a:t>project:</a:t>
            </a:r>
            <a:endParaRPr b="0" lang="en-IN" sz="3650" spc="-1" strike="noStrike">
              <a:latin typeface="Arial"/>
            </a:endParaRPr>
          </a:p>
        </p:txBody>
      </p:sp>
      <p:sp>
        <p:nvSpPr>
          <p:cNvPr id="254" name="CustomShape 3"/>
          <p:cNvSpPr/>
          <p:nvPr/>
        </p:nvSpPr>
        <p:spPr>
          <a:xfrm>
            <a:off x="10869120" y="2023200"/>
            <a:ext cx="7776000" cy="573120"/>
          </a:xfrm>
          <a:prstGeom prst="rect">
            <a:avLst/>
          </a:prstGeom>
          <a:noFill/>
          <a:ln>
            <a:noFill/>
          </a:ln>
        </p:spPr>
        <p:style>
          <a:lnRef idx="0"/>
          <a:fillRef idx="0"/>
          <a:effectRef idx="0"/>
          <a:fontRef idx="minor"/>
        </p:style>
        <p:txBody>
          <a:bodyPr lIns="0" rIns="0" tIns="16560" bIns="0">
            <a:spAutoFit/>
          </a:bodyPr>
          <a:p>
            <a:pPr marL="12600">
              <a:lnSpc>
                <a:spcPct val="100000"/>
              </a:lnSpc>
              <a:spcBef>
                <a:spcPts val="130"/>
              </a:spcBef>
            </a:pPr>
            <a:r>
              <a:rPr b="1" lang="en-IN" sz="3650" spc="9" strike="noStrike">
                <a:solidFill>
                  <a:srgbClr val="000000"/>
                </a:solidFill>
                <a:latin typeface="Calibri"/>
              </a:rPr>
              <a:t>Project</a:t>
            </a:r>
            <a:r>
              <a:rPr b="1" lang="en-IN" sz="3650" spc="49" strike="noStrike">
                <a:solidFill>
                  <a:srgbClr val="000000"/>
                </a:solidFill>
                <a:latin typeface="Calibri"/>
              </a:rPr>
              <a:t> </a:t>
            </a:r>
            <a:r>
              <a:rPr b="1" lang="en-IN" sz="3650" spc="-1" strike="noStrike">
                <a:solidFill>
                  <a:srgbClr val="000000"/>
                </a:solidFill>
                <a:latin typeface="Calibri"/>
              </a:rPr>
              <a:t>module</a:t>
            </a:r>
            <a:r>
              <a:rPr b="1" lang="en-IN" sz="3650" spc="143" strike="noStrike">
                <a:solidFill>
                  <a:srgbClr val="000000"/>
                </a:solidFill>
                <a:latin typeface="Calibri"/>
              </a:rPr>
              <a:t> </a:t>
            </a:r>
            <a:r>
              <a:rPr b="1" lang="en-IN" sz="3650" spc="4" strike="noStrike">
                <a:solidFill>
                  <a:srgbClr val="000000"/>
                </a:solidFill>
                <a:latin typeface="Calibri"/>
              </a:rPr>
              <a:t>description:</a:t>
            </a:r>
            <a:endParaRPr b="0" lang="en-IN" sz="3650" spc="-1" strike="noStrike">
              <a:latin typeface="Arial"/>
            </a:endParaRPr>
          </a:p>
        </p:txBody>
      </p:sp>
      <p:grpSp>
        <p:nvGrpSpPr>
          <p:cNvPr id="255" name="Group 4"/>
          <p:cNvGrpSpPr/>
          <p:nvPr/>
        </p:nvGrpSpPr>
        <p:grpSpPr>
          <a:xfrm>
            <a:off x="0" y="9543960"/>
            <a:ext cx="19011600" cy="1152000"/>
            <a:chOff x="0" y="9543960"/>
            <a:chExt cx="19011600" cy="1152000"/>
          </a:xfrm>
        </p:grpSpPr>
        <p:pic>
          <p:nvPicPr>
            <p:cNvPr id="256" name="object 6" descr=""/>
            <p:cNvPicPr/>
            <p:nvPr/>
          </p:nvPicPr>
          <p:blipFill>
            <a:blip r:embed="rId1"/>
            <a:stretch/>
          </p:blipFill>
          <p:spPr>
            <a:xfrm>
              <a:off x="0" y="9543960"/>
              <a:ext cx="15120720" cy="1152000"/>
            </a:xfrm>
            <a:prstGeom prst="rect">
              <a:avLst/>
            </a:prstGeom>
            <a:ln>
              <a:noFill/>
            </a:ln>
          </p:spPr>
        </p:pic>
        <p:sp>
          <p:nvSpPr>
            <p:cNvPr id="257" name="CustomShape 5"/>
            <p:cNvSpPr/>
            <p:nvPr/>
          </p:nvSpPr>
          <p:spPr>
            <a:xfrm>
              <a:off x="0" y="9574560"/>
              <a:ext cx="15068160" cy="1104480"/>
            </a:xfrm>
            <a:custGeom>
              <a:avLst/>
              <a:gdLst/>
              <a:ahLst/>
              <a:rect l="l" t="t" r="r" b="b"/>
              <a:pathLst>
                <a:path w="15068550" h="1104900">
                  <a:moveTo>
                    <a:pt x="15068550" y="0"/>
                  </a:moveTo>
                  <a:lnTo>
                    <a:pt x="0" y="0"/>
                  </a:lnTo>
                  <a:lnTo>
                    <a:pt x="0" y="1104341"/>
                  </a:lnTo>
                  <a:lnTo>
                    <a:pt x="15068550" y="1104341"/>
                  </a:lnTo>
                  <a:lnTo>
                    <a:pt x="15068550" y="0"/>
                  </a:lnTo>
                  <a:close/>
                </a:path>
              </a:pathLst>
            </a:custGeom>
            <a:solidFill>
              <a:srgbClr val="fff1cc"/>
            </a:solidFill>
            <a:ln>
              <a:noFill/>
            </a:ln>
          </p:spPr>
          <p:style>
            <a:lnRef idx="0"/>
            <a:fillRef idx="0"/>
            <a:effectRef idx="0"/>
            <a:fontRef idx="minor"/>
          </p:style>
        </p:sp>
        <p:pic>
          <p:nvPicPr>
            <p:cNvPr id="258" name="object 8" descr=""/>
            <p:cNvPicPr/>
            <p:nvPr/>
          </p:nvPicPr>
          <p:blipFill>
            <a:blip r:embed="rId2"/>
            <a:stretch/>
          </p:blipFill>
          <p:spPr>
            <a:xfrm>
              <a:off x="17830800" y="9543960"/>
              <a:ext cx="1180800" cy="1152000"/>
            </a:xfrm>
            <a:prstGeom prst="rect">
              <a:avLst/>
            </a:prstGeom>
            <a:ln>
              <a:noFill/>
            </a:ln>
          </p:spPr>
        </p:pic>
        <p:sp>
          <p:nvSpPr>
            <p:cNvPr id="259" name="CustomShape 6"/>
            <p:cNvSpPr/>
            <p:nvPr/>
          </p:nvSpPr>
          <p:spPr>
            <a:xfrm>
              <a:off x="17888040" y="9574560"/>
              <a:ext cx="1123560" cy="1104480"/>
            </a:xfrm>
            <a:custGeom>
              <a:avLst/>
              <a:gdLst/>
              <a:ahLst/>
              <a:rect l="l" t="t" r="r" b="b"/>
              <a:pathLst>
                <a:path w="1123950" h="1104900">
                  <a:moveTo>
                    <a:pt x="1123797" y="0"/>
                  </a:moveTo>
                  <a:lnTo>
                    <a:pt x="0" y="0"/>
                  </a:lnTo>
                  <a:lnTo>
                    <a:pt x="0" y="1104341"/>
                  </a:lnTo>
                  <a:lnTo>
                    <a:pt x="1123797" y="1104341"/>
                  </a:lnTo>
                  <a:lnTo>
                    <a:pt x="1123797" y="0"/>
                  </a:lnTo>
                  <a:close/>
                </a:path>
              </a:pathLst>
            </a:custGeom>
            <a:solidFill>
              <a:srgbClr val="ff8200"/>
            </a:solidFill>
            <a:ln>
              <a:noFill/>
            </a:ln>
          </p:spPr>
          <p:style>
            <a:lnRef idx="0"/>
            <a:fillRef idx="0"/>
            <a:effectRef idx="0"/>
            <a:fontRef idx="minor"/>
          </p:style>
        </p:sp>
        <p:pic>
          <p:nvPicPr>
            <p:cNvPr id="260" name="object 10" descr=""/>
            <p:cNvPicPr/>
            <p:nvPr/>
          </p:nvPicPr>
          <p:blipFill>
            <a:blip r:embed="rId3"/>
            <a:stretch/>
          </p:blipFill>
          <p:spPr>
            <a:xfrm>
              <a:off x="15011280" y="9543960"/>
              <a:ext cx="2928600" cy="1152000"/>
            </a:xfrm>
            <a:prstGeom prst="rect">
              <a:avLst/>
            </a:prstGeom>
            <a:ln>
              <a:noFill/>
            </a:ln>
          </p:spPr>
        </p:pic>
        <p:sp>
          <p:nvSpPr>
            <p:cNvPr id="261" name="CustomShape 7"/>
            <p:cNvSpPr/>
            <p:nvPr/>
          </p:nvSpPr>
          <p:spPr>
            <a:xfrm>
              <a:off x="15068520" y="9574560"/>
              <a:ext cx="2819160" cy="1104480"/>
            </a:xfrm>
            <a:custGeom>
              <a:avLst/>
              <a:gdLst/>
              <a:ahLst/>
              <a:rect l="l" t="t" r="r" b="b"/>
              <a:pathLst>
                <a:path w="2819400" h="1104900">
                  <a:moveTo>
                    <a:pt x="2819019" y="0"/>
                  </a:moveTo>
                  <a:lnTo>
                    <a:pt x="0" y="0"/>
                  </a:lnTo>
                  <a:lnTo>
                    <a:pt x="0" y="1104341"/>
                  </a:lnTo>
                  <a:lnTo>
                    <a:pt x="2819019" y="1104341"/>
                  </a:lnTo>
                  <a:lnTo>
                    <a:pt x="2819019" y="0"/>
                  </a:lnTo>
                  <a:close/>
                </a:path>
              </a:pathLst>
            </a:custGeom>
            <a:solidFill>
              <a:srgbClr val="fde499"/>
            </a:solidFill>
            <a:ln>
              <a:noFill/>
            </a:ln>
          </p:spPr>
          <p:style>
            <a:lnRef idx="0"/>
            <a:fillRef idx="0"/>
            <a:effectRef idx="0"/>
            <a:fontRef idx="minor"/>
          </p:style>
        </p:sp>
      </p:grpSp>
      <p:grpSp>
        <p:nvGrpSpPr>
          <p:cNvPr id="262" name="Group 8"/>
          <p:cNvGrpSpPr/>
          <p:nvPr/>
        </p:nvGrpSpPr>
        <p:grpSpPr>
          <a:xfrm>
            <a:off x="0" y="542880"/>
            <a:ext cx="14644440" cy="1537920"/>
            <a:chOff x="0" y="542880"/>
            <a:chExt cx="14644440" cy="1537920"/>
          </a:xfrm>
        </p:grpSpPr>
        <p:pic>
          <p:nvPicPr>
            <p:cNvPr id="263" name="object 13" descr=""/>
            <p:cNvPicPr/>
            <p:nvPr/>
          </p:nvPicPr>
          <p:blipFill>
            <a:blip r:embed="rId4"/>
            <a:stretch/>
          </p:blipFill>
          <p:spPr>
            <a:xfrm>
              <a:off x="0" y="743040"/>
              <a:ext cx="14644440" cy="937800"/>
            </a:xfrm>
            <a:prstGeom prst="rect">
              <a:avLst/>
            </a:prstGeom>
            <a:ln>
              <a:noFill/>
            </a:ln>
          </p:spPr>
        </p:pic>
        <p:pic>
          <p:nvPicPr>
            <p:cNvPr id="264" name="object 14" descr=""/>
            <p:cNvPicPr/>
            <p:nvPr/>
          </p:nvPicPr>
          <p:blipFill>
            <a:blip r:embed="rId5"/>
            <a:stretch/>
          </p:blipFill>
          <p:spPr>
            <a:xfrm>
              <a:off x="0" y="542880"/>
              <a:ext cx="11348640" cy="1537920"/>
            </a:xfrm>
            <a:prstGeom prst="rect">
              <a:avLst/>
            </a:prstGeom>
            <a:ln>
              <a:noFill/>
            </a:ln>
          </p:spPr>
        </p:pic>
        <p:sp>
          <p:nvSpPr>
            <p:cNvPr id="265" name="CustomShape 9"/>
            <p:cNvSpPr/>
            <p:nvPr/>
          </p:nvSpPr>
          <p:spPr>
            <a:xfrm>
              <a:off x="0" y="771480"/>
              <a:ext cx="14591880" cy="828360"/>
            </a:xfrm>
            <a:custGeom>
              <a:avLst/>
              <a:gdLst/>
              <a:ahLst/>
              <a:rect l="l" t="t" r="r" b="b"/>
              <a:pathLst>
                <a:path w="14592300" h="828675">
                  <a:moveTo>
                    <a:pt x="14591792" y="0"/>
                  </a:moveTo>
                  <a:lnTo>
                    <a:pt x="0" y="0"/>
                  </a:lnTo>
                  <a:lnTo>
                    <a:pt x="0" y="828446"/>
                  </a:lnTo>
                  <a:lnTo>
                    <a:pt x="14591792" y="828446"/>
                  </a:lnTo>
                  <a:lnTo>
                    <a:pt x="14591792" y="0"/>
                  </a:lnTo>
                  <a:close/>
                </a:path>
              </a:pathLst>
            </a:custGeom>
            <a:solidFill>
              <a:srgbClr val="0073ac"/>
            </a:solidFill>
            <a:ln>
              <a:noFill/>
            </a:ln>
          </p:spPr>
          <p:style>
            <a:lnRef idx="0"/>
            <a:fillRef idx="0"/>
            <a:effectRef idx="0"/>
            <a:fontRef idx="minor"/>
          </p:style>
        </p:sp>
      </p:grpSp>
      <p:sp>
        <p:nvSpPr>
          <p:cNvPr id="266" name="TextShape 10"/>
          <p:cNvSpPr txBox="1"/>
          <p:nvPr/>
        </p:nvSpPr>
        <p:spPr>
          <a:xfrm>
            <a:off x="4316040" y="839520"/>
            <a:ext cx="9361440" cy="1786680"/>
          </a:xfrm>
          <a:prstGeom prst="rect">
            <a:avLst/>
          </a:prstGeom>
          <a:noFill/>
          <a:ln>
            <a:noFill/>
          </a:ln>
        </p:spPr>
        <p:txBody>
          <a:bodyPr lIns="0" rIns="0" tIns="0" bIns="0">
            <a:spAutoFit/>
          </a:bodyPr>
          <a:p>
            <a:pPr marL="12600">
              <a:lnSpc>
                <a:spcPts val="5516"/>
              </a:lnSpc>
            </a:pPr>
            <a:r>
              <a:rPr b="0" lang="en-US" sz="5400" spc="12" strike="noStrike">
                <a:solidFill>
                  <a:srgbClr val="ffffff"/>
                </a:solidFill>
                <a:latin typeface="Calibri"/>
              </a:rPr>
              <a:t>4.</a:t>
            </a:r>
            <a:r>
              <a:rPr b="0" lang="en-US" sz="5400" spc="-60" strike="noStrike">
                <a:solidFill>
                  <a:srgbClr val="ffffff"/>
                </a:solidFill>
                <a:latin typeface="Calibri"/>
              </a:rPr>
              <a:t> </a:t>
            </a:r>
            <a:r>
              <a:rPr b="0" lang="en-US" sz="5400" spc="9" strike="noStrike">
                <a:solidFill>
                  <a:srgbClr val="ffffff"/>
                </a:solidFill>
                <a:latin typeface="Calibri"/>
              </a:rPr>
              <a:t>Workflow Of</a:t>
            </a:r>
            <a:r>
              <a:rPr b="0" lang="en-US" sz="5400" spc="-52" strike="noStrike">
                <a:solidFill>
                  <a:srgbClr val="ffffff"/>
                </a:solidFill>
                <a:latin typeface="Calibri"/>
              </a:rPr>
              <a:t> </a:t>
            </a:r>
            <a:r>
              <a:rPr b="0" lang="en-US" sz="5400" spc="4" strike="noStrike">
                <a:solidFill>
                  <a:srgbClr val="ffffff"/>
                </a:solidFill>
                <a:latin typeface="Calibri"/>
              </a:rPr>
              <a:t>Project.</a:t>
            </a:r>
            <a:endParaRPr b="0" lang="en-US" sz="5400" spc="-1" strike="noStrike">
              <a:solidFill>
                <a:srgbClr val="000000"/>
              </a:solidFill>
              <a:latin typeface="Calibri"/>
            </a:endParaRPr>
          </a:p>
        </p:txBody>
      </p:sp>
      <p:grpSp>
        <p:nvGrpSpPr>
          <p:cNvPr id="267" name="Group 11"/>
          <p:cNvGrpSpPr/>
          <p:nvPr/>
        </p:nvGrpSpPr>
        <p:grpSpPr>
          <a:xfrm>
            <a:off x="14135040" y="743040"/>
            <a:ext cx="966600" cy="937800"/>
            <a:chOff x="14135040" y="743040"/>
            <a:chExt cx="966600" cy="937800"/>
          </a:xfrm>
        </p:grpSpPr>
        <p:pic>
          <p:nvPicPr>
            <p:cNvPr id="268" name="object 18" descr=""/>
            <p:cNvPicPr/>
            <p:nvPr/>
          </p:nvPicPr>
          <p:blipFill>
            <a:blip r:embed="rId6"/>
            <a:stretch/>
          </p:blipFill>
          <p:spPr>
            <a:xfrm>
              <a:off x="14135040" y="743040"/>
              <a:ext cx="966600" cy="937800"/>
            </a:xfrm>
            <a:prstGeom prst="rect">
              <a:avLst/>
            </a:prstGeom>
            <a:ln>
              <a:noFill/>
            </a:ln>
          </p:spPr>
        </p:pic>
        <p:sp>
          <p:nvSpPr>
            <p:cNvPr id="269" name="CustomShape 12"/>
            <p:cNvSpPr/>
            <p:nvPr/>
          </p:nvSpPr>
          <p:spPr>
            <a:xfrm>
              <a:off x="14192280" y="771480"/>
              <a:ext cx="856800" cy="828360"/>
            </a:xfrm>
            <a:custGeom>
              <a:avLst/>
              <a:gdLst/>
              <a:ahLst/>
              <a:rect l="l" t="t" r="r" b="b"/>
              <a:pathLst>
                <a:path w="857250" h="828675">
                  <a:moveTo>
                    <a:pt x="428371" y="0"/>
                  </a:moveTo>
                  <a:lnTo>
                    <a:pt x="342011" y="8508"/>
                  </a:lnTo>
                  <a:lnTo>
                    <a:pt x="261619" y="32639"/>
                  </a:lnTo>
                  <a:lnTo>
                    <a:pt x="188848" y="70739"/>
                  </a:lnTo>
                  <a:lnTo>
                    <a:pt x="125476" y="121412"/>
                  </a:lnTo>
                  <a:lnTo>
                    <a:pt x="73151" y="182625"/>
                  </a:lnTo>
                  <a:lnTo>
                    <a:pt x="33655" y="252983"/>
                  </a:lnTo>
                  <a:lnTo>
                    <a:pt x="8763" y="330834"/>
                  </a:lnTo>
                  <a:lnTo>
                    <a:pt x="0" y="414274"/>
                  </a:lnTo>
                  <a:lnTo>
                    <a:pt x="8763" y="497713"/>
                  </a:lnTo>
                  <a:lnTo>
                    <a:pt x="33655" y="575437"/>
                  </a:lnTo>
                  <a:lnTo>
                    <a:pt x="73151" y="645795"/>
                  </a:lnTo>
                  <a:lnTo>
                    <a:pt x="125476" y="707136"/>
                  </a:lnTo>
                  <a:lnTo>
                    <a:pt x="188848" y="757681"/>
                  </a:lnTo>
                  <a:lnTo>
                    <a:pt x="261619" y="795908"/>
                  </a:lnTo>
                  <a:lnTo>
                    <a:pt x="342011" y="820039"/>
                  </a:lnTo>
                  <a:lnTo>
                    <a:pt x="428371" y="828421"/>
                  </a:lnTo>
                  <a:lnTo>
                    <a:pt x="514730" y="820039"/>
                  </a:lnTo>
                  <a:lnTo>
                    <a:pt x="595121" y="795908"/>
                  </a:lnTo>
                  <a:lnTo>
                    <a:pt x="667892" y="757681"/>
                  </a:lnTo>
                  <a:lnTo>
                    <a:pt x="731392" y="707136"/>
                  </a:lnTo>
                  <a:lnTo>
                    <a:pt x="783717" y="645795"/>
                  </a:lnTo>
                  <a:lnTo>
                    <a:pt x="823213" y="575437"/>
                  </a:lnTo>
                  <a:lnTo>
                    <a:pt x="848105" y="497713"/>
                  </a:lnTo>
                  <a:lnTo>
                    <a:pt x="856869" y="414274"/>
                  </a:lnTo>
                  <a:lnTo>
                    <a:pt x="848105" y="330834"/>
                  </a:lnTo>
                  <a:lnTo>
                    <a:pt x="823213" y="252983"/>
                  </a:lnTo>
                  <a:lnTo>
                    <a:pt x="783717" y="182625"/>
                  </a:lnTo>
                  <a:lnTo>
                    <a:pt x="731392" y="121412"/>
                  </a:lnTo>
                  <a:lnTo>
                    <a:pt x="667892" y="70739"/>
                  </a:lnTo>
                  <a:lnTo>
                    <a:pt x="595121" y="32639"/>
                  </a:lnTo>
                  <a:lnTo>
                    <a:pt x="514730" y="8508"/>
                  </a:lnTo>
                  <a:lnTo>
                    <a:pt x="428371" y="0"/>
                  </a:lnTo>
                  <a:close/>
                </a:path>
              </a:pathLst>
            </a:custGeom>
            <a:solidFill>
              <a:srgbClr val="0073ac"/>
            </a:solidFill>
            <a:ln>
              <a:noFill/>
            </a:ln>
          </p:spPr>
          <p:style>
            <a:lnRef idx="0"/>
            <a:fillRef idx="0"/>
            <a:effectRef idx="0"/>
            <a:fontRef idx="minor"/>
          </p:style>
        </p:sp>
      </p:grpSp>
      <p:sp>
        <p:nvSpPr>
          <p:cNvPr id="270" name="TextShape 13"/>
          <p:cNvSpPr txBox="1"/>
          <p:nvPr/>
        </p:nvSpPr>
        <p:spPr>
          <a:xfrm>
            <a:off x="745200" y="9865800"/>
            <a:ext cx="7628760" cy="6205680"/>
          </a:xfrm>
          <a:prstGeom prst="rect">
            <a:avLst/>
          </a:prstGeom>
          <a:noFill/>
          <a:ln>
            <a:noFill/>
          </a:ln>
        </p:spPr>
        <p:txBody>
          <a:bodyPr lIns="0" rIns="0" tIns="0" bIns="0">
            <a:spAutoFit/>
          </a:bodyPr>
          <a:p>
            <a:pPr marL="12600">
              <a:lnSpc>
                <a:spcPts val="5340"/>
              </a:lnSpc>
            </a:pPr>
            <a:r>
              <a:rPr b="0" lang="en-IN" sz="4800" spc="-21" strike="noStrike">
                <a:solidFill>
                  <a:srgbClr val="000000"/>
                </a:solidFill>
                <a:latin typeface="Times New Roman"/>
              </a:rPr>
              <a:t>Weather</a:t>
            </a:r>
            <a:r>
              <a:rPr b="0" lang="en-IN" sz="4800" spc="-15" strike="noStrike">
                <a:solidFill>
                  <a:srgbClr val="000000"/>
                </a:solidFill>
                <a:latin typeface="Times New Roman"/>
              </a:rPr>
              <a:t> </a:t>
            </a:r>
            <a:r>
              <a:rPr b="0" lang="en-IN" sz="4800" spc="-12" strike="noStrike">
                <a:solidFill>
                  <a:srgbClr val="000000"/>
                </a:solidFill>
                <a:latin typeface="Times New Roman"/>
              </a:rPr>
              <a:t>Program</a:t>
            </a:r>
            <a:endParaRPr b="0" lang="en-IN" sz="4800" spc="-1" strike="noStrike">
              <a:latin typeface="Times New Roman"/>
            </a:endParaRPr>
          </a:p>
        </p:txBody>
      </p:sp>
      <p:sp>
        <p:nvSpPr>
          <p:cNvPr id="271" name="TextShape 14"/>
          <p:cNvSpPr txBox="1"/>
          <p:nvPr/>
        </p:nvSpPr>
        <p:spPr>
          <a:xfrm>
            <a:off x="15454080" y="9928080"/>
            <a:ext cx="1911600" cy="6205680"/>
          </a:xfrm>
          <a:prstGeom prst="rect">
            <a:avLst/>
          </a:prstGeom>
          <a:noFill/>
          <a:ln>
            <a:noFill/>
          </a:ln>
        </p:spPr>
        <p:txBody>
          <a:bodyPr lIns="0" rIns="0" tIns="0" bIns="0">
            <a:spAutoFit/>
          </a:bodyPr>
          <a:p>
            <a:pPr marL="12600">
              <a:lnSpc>
                <a:spcPts val="3124"/>
              </a:lnSpc>
            </a:pPr>
            <a:r>
              <a:rPr b="0" lang="en-IN" sz="2750" spc="12" strike="noStrike">
                <a:solidFill>
                  <a:srgbClr val="000000"/>
                </a:solidFill>
                <a:latin typeface="Times New Roman"/>
              </a:rPr>
              <a:t>JULY</a:t>
            </a:r>
            <a:r>
              <a:rPr b="0" lang="en-IN" sz="2750" spc="38" strike="noStrike">
                <a:solidFill>
                  <a:srgbClr val="000000"/>
                </a:solidFill>
                <a:latin typeface="Times New Roman"/>
              </a:rPr>
              <a:t> </a:t>
            </a:r>
            <a:r>
              <a:rPr b="0" lang="en-IN" sz="2750" spc="9" strike="noStrike">
                <a:solidFill>
                  <a:srgbClr val="000000"/>
                </a:solidFill>
                <a:latin typeface="Times New Roman"/>
              </a:rPr>
              <a:t>-</a:t>
            </a:r>
            <a:r>
              <a:rPr b="0" lang="en-IN" sz="2750" spc="-75" strike="noStrike">
                <a:solidFill>
                  <a:srgbClr val="000000"/>
                </a:solidFill>
                <a:latin typeface="Times New Roman"/>
              </a:rPr>
              <a:t> </a:t>
            </a:r>
            <a:r>
              <a:rPr b="0" lang="en-IN" sz="2750" spc="49" strike="noStrike">
                <a:solidFill>
                  <a:srgbClr val="000000"/>
                </a:solidFill>
                <a:latin typeface="Times New Roman"/>
              </a:rPr>
              <a:t>2023</a:t>
            </a:r>
            <a:endParaRPr b="0" lang="en-IN" sz="2750" spc="-1" strike="noStrike">
              <a:latin typeface="Times New Roman"/>
            </a:endParaRPr>
          </a:p>
        </p:txBody>
      </p:sp>
      <p:sp>
        <p:nvSpPr>
          <p:cNvPr id="272" name="TextShape 15"/>
          <p:cNvSpPr txBox="1"/>
          <p:nvPr/>
        </p:nvSpPr>
        <p:spPr>
          <a:xfrm>
            <a:off x="18361080" y="9936360"/>
            <a:ext cx="284040" cy="6205680"/>
          </a:xfrm>
          <a:prstGeom prst="rect">
            <a:avLst/>
          </a:prstGeom>
          <a:noFill/>
          <a:ln>
            <a:noFill/>
          </a:ln>
        </p:spPr>
        <p:txBody>
          <a:bodyPr lIns="0" rIns="0" tIns="0" bIns="0">
            <a:spAutoFit/>
          </a:bodyPr>
          <a:p>
            <a:pPr marL="38160">
              <a:lnSpc>
                <a:spcPts val="3161"/>
              </a:lnSpc>
            </a:pPr>
            <a:fld id="{27E4B8F4-7FE7-4EAE-8FF9-D13CCC80183E}" type="slidenum">
              <a:rPr b="0" lang="en-IN" sz="3200" spc="12" strike="noStrike">
                <a:solidFill>
                  <a:srgbClr val="ffffff"/>
                </a:solidFill>
                <a:latin typeface="Calibri"/>
              </a:rPr>
              <a:t>&lt;number&gt;</a:t>
            </a:fld>
            <a:endParaRPr b="0" lang="en-IN" sz="3200" spc="-1" strike="noStrike">
              <a:latin typeface="Times New Roman"/>
            </a:endParaRPr>
          </a:p>
        </p:txBody>
      </p:sp>
      <p:sp>
        <p:nvSpPr>
          <p:cNvPr id="273" name="CustomShape 16"/>
          <p:cNvSpPr/>
          <p:nvPr/>
        </p:nvSpPr>
        <p:spPr>
          <a:xfrm>
            <a:off x="2152800" y="4115520"/>
            <a:ext cx="5409720" cy="860760"/>
          </a:xfrm>
          <a:prstGeom prst="rect">
            <a:avLst/>
          </a:prstGeom>
          <a:gradFill rotWithShape="0">
            <a:gsLst>
              <a:gs pos="0">
                <a:srgbClr val="bfd4fe"/>
              </a:gs>
              <a:gs pos="100000">
                <a:srgbClr val="e5efff"/>
              </a:gs>
            </a:gsLst>
            <a:lin ang="16200000"/>
          </a:gradFill>
          <a:ln>
            <a:solidFill>
              <a:schemeClr val="tx1"/>
            </a:solidFill>
            <a:prstDash val="lgDashDot"/>
            <a:round/>
          </a:ln>
          <a:effectLst>
            <a:outerShdw blurRad="40000" dir="5400000" dist="20160" rotWithShape="0">
              <a:srgbClr val="000000">
                <a:alpha val="38000"/>
              </a:srgbClr>
            </a:outerShdw>
          </a:effectLst>
        </p:spPr>
        <p:style>
          <a:lnRef idx="1">
            <a:schemeClr val="accent1"/>
          </a:lnRef>
          <a:fillRef idx="2">
            <a:schemeClr val="accent1"/>
          </a:fillRef>
          <a:effectRef idx="1">
            <a:schemeClr val="accent1"/>
          </a:effectRef>
          <a:fontRef idx="minor"/>
        </p:style>
      </p:sp>
      <p:sp>
        <p:nvSpPr>
          <p:cNvPr id="274" name="CustomShape 17"/>
          <p:cNvSpPr/>
          <p:nvPr/>
        </p:nvSpPr>
        <p:spPr>
          <a:xfrm>
            <a:off x="3701160" y="2960640"/>
            <a:ext cx="2285640" cy="710280"/>
          </a:xfrm>
          <a:prstGeom prst="roundRect">
            <a:avLst>
              <a:gd name="adj" fmla="val 16667"/>
            </a:avLst>
          </a:prstGeom>
          <a:gradFill rotWithShape="0">
            <a:gsLst>
              <a:gs pos="0">
                <a:srgbClr val="bfd4fe"/>
              </a:gs>
              <a:gs pos="100000">
                <a:srgbClr val="e5efff"/>
              </a:gs>
            </a:gsLst>
            <a:lin ang="16200000"/>
          </a:gradFill>
          <a:ln>
            <a:solidFill>
              <a:schemeClr val="tx1"/>
            </a:solidFill>
            <a:prstDash val="lgDashDot"/>
            <a:round/>
          </a:ln>
          <a:effectLst>
            <a:outerShdw blurRad="40000" dir="5400000" dist="20160" rotWithShape="0">
              <a:srgbClr val="000000">
                <a:alpha val="38000"/>
              </a:srgbClr>
            </a:outerShdw>
          </a:effectLst>
        </p:spPr>
        <p:style>
          <a:lnRef idx="1">
            <a:schemeClr val="accent1"/>
          </a:lnRef>
          <a:fillRef idx="2">
            <a:schemeClr val="accent1"/>
          </a:fillRef>
          <a:effectRef idx="1">
            <a:schemeClr val="accent1"/>
          </a:effectRef>
          <a:fontRef idx="minor"/>
        </p:style>
      </p:sp>
      <p:sp>
        <p:nvSpPr>
          <p:cNvPr id="275" name="CustomShape 18"/>
          <p:cNvSpPr/>
          <p:nvPr/>
        </p:nvSpPr>
        <p:spPr>
          <a:xfrm>
            <a:off x="2177280" y="5438160"/>
            <a:ext cx="5409720" cy="860760"/>
          </a:xfrm>
          <a:prstGeom prst="rect">
            <a:avLst/>
          </a:prstGeom>
          <a:gradFill rotWithShape="0">
            <a:gsLst>
              <a:gs pos="0">
                <a:srgbClr val="bfd4fe"/>
              </a:gs>
              <a:gs pos="100000">
                <a:srgbClr val="e5efff"/>
              </a:gs>
            </a:gsLst>
            <a:lin ang="16200000"/>
          </a:gradFill>
          <a:ln>
            <a:solidFill>
              <a:schemeClr val="tx1"/>
            </a:solidFill>
            <a:prstDash val="lgDashDot"/>
            <a:round/>
          </a:ln>
          <a:effectLst>
            <a:outerShdw blurRad="40000" dir="5400000" dist="20160" rotWithShape="0">
              <a:srgbClr val="000000">
                <a:alpha val="38000"/>
              </a:srgbClr>
            </a:outerShdw>
          </a:effectLst>
        </p:spPr>
        <p:style>
          <a:lnRef idx="1">
            <a:schemeClr val="accent1"/>
          </a:lnRef>
          <a:fillRef idx="2">
            <a:schemeClr val="accent1"/>
          </a:fillRef>
          <a:effectRef idx="1">
            <a:schemeClr val="accent1"/>
          </a:effectRef>
          <a:fontRef idx="minor"/>
        </p:style>
      </p:sp>
      <p:sp>
        <p:nvSpPr>
          <p:cNvPr id="276" name="CustomShape 19"/>
          <p:cNvSpPr/>
          <p:nvPr/>
        </p:nvSpPr>
        <p:spPr>
          <a:xfrm>
            <a:off x="2139120" y="6636960"/>
            <a:ext cx="5409720" cy="860760"/>
          </a:xfrm>
          <a:prstGeom prst="rect">
            <a:avLst/>
          </a:prstGeom>
          <a:gradFill rotWithShape="0">
            <a:gsLst>
              <a:gs pos="0">
                <a:srgbClr val="bfd4fe"/>
              </a:gs>
              <a:gs pos="100000">
                <a:srgbClr val="e5efff"/>
              </a:gs>
            </a:gsLst>
            <a:lin ang="16200000"/>
          </a:gradFill>
          <a:ln>
            <a:solidFill>
              <a:schemeClr val="tx1"/>
            </a:solidFill>
            <a:prstDash val="lgDashDot"/>
            <a:round/>
          </a:ln>
          <a:effectLst>
            <a:outerShdw blurRad="40000" dir="5400000" dist="20160" rotWithShape="0">
              <a:srgbClr val="000000">
                <a:alpha val="38000"/>
              </a:srgbClr>
            </a:outerShdw>
          </a:effectLst>
        </p:spPr>
        <p:style>
          <a:lnRef idx="1">
            <a:schemeClr val="accent1"/>
          </a:lnRef>
          <a:fillRef idx="2">
            <a:schemeClr val="accent1"/>
          </a:fillRef>
          <a:effectRef idx="1">
            <a:schemeClr val="accent1"/>
          </a:effectRef>
          <a:fontRef idx="minor"/>
        </p:style>
      </p:sp>
      <p:sp>
        <p:nvSpPr>
          <p:cNvPr id="277" name="CustomShape 20"/>
          <p:cNvSpPr/>
          <p:nvPr/>
        </p:nvSpPr>
        <p:spPr>
          <a:xfrm>
            <a:off x="3659040" y="7901640"/>
            <a:ext cx="2370240" cy="1529640"/>
          </a:xfrm>
          <a:prstGeom prst="ellipse">
            <a:avLst/>
          </a:prstGeom>
          <a:gradFill rotWithShape="0">
            <a:gsLst>
              <a:gs pos="0">
                <a:srgbClr val="bfd4fe"/>
              </a:gs>
              <a:gs pos="100000">
                <a:srgbClr val="e5efff"/>
              </a:gs>
            </a:gsLst>
            <a:lin ang="16200000"/>
          </a:gradFill>
          <a:ln>
            <a:solidFill>
              <a:schemeClr val="tx1"/>
            </a:solidFill>
            <a:prstDash val="lgDashDot"/>
            <a:round/>
          </a:ln>
          <a:effectLst>
            <a:outerShdw blurRad="40000" dir="5400000" dist="20160" rotWithShape="0">
              <a:srgbClr val="000000">
                <a:alpha val="38000"/>
              </a:srgbClr>
            </a:outerShdw>
          </a:effectLst>
        </p:spPr>
        <p:style>
          <a:lnRef idx="1">
            <a:schemeClr val="accent1"/>
          </a:lnRef>
          <a:fillRef idx="2">
            <a:schemeClr val="accent1"/>
          </a:fillRef>
          <a:effectRef idx="1">
            <a:schemeClr val="accent1"/>
          </a:effectRef>
          <a:fontRef idx="minor"/>
        </p:style>
      </p:sp>
      <p:sp>
        <p:nvSpPr>
          <p:cNvPr id="278" name="CustomShape 21"/>
          <p:cNvSpPr/>
          <p:nvPr/>
        </p:nvSpPr>
        <p:spPr>
          <a:xfrm>
            <a:off x="1265760" y="4680000"/>
            <a:ext cx="8467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3040" rotWithShape="0">
              <a:srgbClr val="000000">
                <a:alpha val="35000"/>
              </a:srgbClr>
            </a:outerShdw>
          </a:effectLst>
        </p:spPr>
        <p:style>
          <a:lnRef idx="3">
            <a:schemeClr val="dk1"/>
          </a:lnRef>
          <a:fillRef idx="0">
            <a:schemeClr val="dk1"/>
          </a:fillRef>
          <a:effectRef idx="2">
            <a:schemeClr val="dk1"/>
          </a:effectRef>
          <a:fontRef idx="minor"/>
        </p:style>
      </p:sp>
      <p:sp>
        <p:nvSpPr>
          <p:cNvPr id="279" name="CustomShape 22"/>
          <p:cNvSpPr/>
          <p:nvPr/>
        </p:nvSpPr>
        <p:spPr>
          <a:xfrm rot="10800000">
            <a:off x="1266120" y="4680360"/>
            <a:ext cx="873000" cy="2387160"/>
          </a:xfrm>
          <a:prstGeom prst="bentConnector2">
            <a:avLst/>
          </a:prstGeom>
          <a:noFill/>
          <a:ln>
            <a:round/>
            <a:tailEnd len="med" type="triangle" w="med"/>
          </a:ln>
          <a:effectLst>
            <a:outerShdw blurRad="40000" dir="5400000" dist="23040" rotWithShape="0">
              <a:srgbClr val="000000">
                <a:alpha val="35000"/>
              </a:srgbClr>
            </a:outerShdw>
          </a:effectLst>
        </p:spPr>
        <p:style>
          <a:lnRef idx="3">
            <a:schemeClr val="dk1"/>
          </a:lnRef>
          <a:fillRef idx="0">
            <a:schemeClr val="dk1"/>
          </a:fillRef>
          <a:effectRef idx="2">
            <a:schemeClr val="dk1"/>
          </a:effectRef>
          <a:fontRef idx="minor"/>
        </p:style>
      </p:sp>
      <p:sp>
        <p:nvSpPr>
          <p:cNvPr id="280" name="CustomShape 23"/>
          <p:cNvSpPr/>
          <p:nvPr/>
        </p:nvSpPr>
        <p:spPr>
          <a:xfrm>
            <a:off x="4615560" y="3698280"/>
            <a:ext cx="533160" cy="42012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pic>
        <p:nvPicPr>
          <p:cNvPr id="281" name="Picture 44" descr=""/>
          <p:cNvPicPr/>
          <p:nvPr/>
        </p:nvPicPr>
        <p:blipFill>
          <a:blip r:embed="rId7"/>
          <a:stretch/>
        </p:blipFill>
        <p:spPr>
          <a:xfrm>
            <a:off x="4539600" y="4984560"/>
            <a:ext cx="609120" cy="500040"/>
          </a:xfrm>
          <a:prstGeom prst="rect">
            <a:avLst/>
          </a:prstGeom>
          <a:ln>
            <a:noFill/>
          </a:ln>
        </p:spPr>
      </p:pic>
      <p:pic>
        <p:nvPicPr>
          <p:cNvPr id="282" name="Picture 45" descr=""/>
          <p:cNvPicPr/>
          <p:nvPr/>
        </p:nvPicPr>
        <p:blipFill>
          <a:blip r:embed="rId8"/>
          <a:stretch/>
        </p:blipFill>
        <p:spPr>
          <a:xfrm>
            <a:off x="4615560" y="6251400"/>
            <a:ext cx="609120" cy="450720"/>
          </a:xfrm>
          <a:prstGeom prst="rect">
            <a:avLst/>
          </a:prstGeom>
          <a:ln>
            <a:noFill/>
          </a:ln>
        </p:spPr>
      </p:pic>
      <p:pic>
        <p:nvPicPr>
          <p:cNvPr id="283" name="Picture 46" descr=""/>
          <p:cNvPicPr/>
          <p:nvPr/>
        </p:nvPicPr>
        <p:blipFill>
          <a:blip r:embed="rId9"/>
          <a:stretch/>
        </p:blipFill>
        <p:spPr>
          <a:xfrm>
            <a:off x="4577760" y="7521480"/>
            <a:ext cx="609120" cy="450720"/>
          </a:xfrm>
          <a:prstGeom prst="rect">
            <a:avLst/>
          </a:prstGeom>
          <a:ln>
            <a:noFill/>
          </a:ln>
        </p:spPr>
      </p:pic>
      <p:sp>
        <p:nvSpPr>
          <p:cNvPr id="284" name="CustomShape 24"/>
          <p:cNvSpPr/>
          <p:nvPr/>
        </p:nvSpPr>
        <p:spPr>
          <a:xfrm>
            <a:off x="3849840" y="3125160"/>
            <a:ext cx="3389040" cy="456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400" spc="-1" strike="noStrike">
                <a:solidFill>
                  <a:srgbClr val="002060"/>
                </a:solidFill>
                <a:latin typeface="Calibri"/>
              </a:rPr>
              <a:t>USER DEVICE</a:t>
            </a:r>
            <a:endParaRPr b="0" lang="en-IN" sz="2400" spc="-1" strike="noStrike">
              <a:latin typeface="Arial"/>
            </a:endParaRPr>
          </a:p>
        </p:txBody>
      </p:sp>
      <p:sp>
        <p:nvSpPr>
          <p:cNvPr id="285" name="CustomShape 25"/>
          <p:cNvSpPr/>
          <p:nvPr/>
        </p:nvSpPr>
        <p:spPr>
          <a:xfrm>
            <a:off x="3229200" y="4258800"/>
            <a:ext cx="5144760" cy="577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3200" spc="-1" strike="noStrike">
                <a:solidFill>
                  <a:srgbClr val="000000"/>
                </a:solidFill>
                <a:latin typeface="Calibri"/>
              </a:rPr>
              <a:t>Enter City Name</a:t>
            </a:r>
            <a:endParaRPr b="0" lang="en-IN" sz="3200" spc="-1" strike="noStrike">
              <a:latin typeface="Arial"/>
            </a:endParaRPr>
          </a:p>
        </p:txBody>
      </p:sp>
      <p:sp>
        <p:nvSpPr>
          <p:cNvPr id="286" name="CustomShape 26"/>
          <p:cNvSpPr/>
          <p:nvPr/>
        </p:nvSpPr>
        <p:spPr>
          <a:xfrm>
            <a:off x="2872080" y="5573160"/>
            <a:ext cx="4978800" cy="577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3200" spc="-1" strike="noStrike">
                <a:solidFill>
                  <a:srgbClr val="000000"/>
                </a:solidFill>
                <a:latin typeface="Calibri"/>
              </a:rPr>
              <a:t>Request For Weather </a:t>
            </a:r>
            <a:endParaRPr b="0" lang="en-IN" sz="3200" spc="-1" strike="noStrike">
              <a:latin typeface="Arial"/>
            </a:endParaRPr>
          </a:p>
        </p:txBody>
      </p:sp>
      <p:sp>
        <p:nvSpPr>
          <p:cNvPr id="287" name="CustomShape 27"/>
          <p:cNvSpPr/>
          <p:nvPr/>
        </p:nvSpPr>
        <p:spPr>
          <a:xfrm>
            <a:off x="3117240" y="6746400"/>
            <a:ext cx="5114520" cy="577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3200" spc="-1" strike="noStrike">
                <a:solidFill>
                  <a:srgbClr val="000000"/>
                </a:solidFill>
                <a:latin typeface="Calibri"/>
              </a:rPr>
              <a:t>Open Weather API</a:t>
            </a:r>
            <a:endParaRPr b="0" lang="en-IN" sz="3200" spc="-1" strike="noStrike">
              <a:latin typeface="Arial"/>
            </a:endParaRPr>
          </a:p>
        </p:txBody>
      </p:sp>
      <p:sp>
        <p:nvSpPr>
          <p:cNvPr id="288" name="CustomShape 28"/>
          <p:cNvSpPr/>
          <p:nvPr/>
        </p:nvSpPr>
        <p:spPr>
          <a:xfrm>
            <a:off x="4220280" y="7948440"/>
            <a:ext cx="1705680" cy="13701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800" spc="-1" strike="noStrike">
                <a:solidFill>
                  <a:srgbClr val="000000"/>
                </a:solidFill>
                <a:latin typeface="Calibri"/>
              </a:rPr>
              <a:t>Current Weather Details</a:t>
            </a:r>
            <a:endParaRPr b="0" lang="en-IN" sz="2800" spc="-1" strike="noStrike">
              <a:latin typeface="Arial"/>
            </a:endParaRPr>
          </a:p>
        </p:txBody>
      </p:sp>
      <p:sp>
        <p:nvSpPr>
          <p:cNvPr id="289" name="CustomShape 29"/>
          <p:cNvSpPr/>
          <p:nvPr/>
        </p:nvSpPr>
        <p:spPr>
          <a:xfrm>
            <a:off x="7851240" y="4258800"/>
            <a:ext cx="2644920" cy="456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400" spc="-1" strike="noStrike">
                <a:solidFill>
                  <a:srgbClr val="002060"/>
                </a:solidFill>
                <a:latin typeface="Calibri"/>
              </a:rPr>
              <a:t>FRONTEND</a:t>
            </a:r>
            <a:endParaRPr b="0" lang="en-IN" sz="2400" spc="-1" strike="noStrike">
              <a:latin typeface="Arial"/>
            </a:endParaRPr>
          </a:p>
        </p:txBody>
      </p:sp>
      <p:sp>
        <p:nvSpPr>
          <p:cNvPr id="290" name="CustomShape 30"/>
          <p:cNvSpPr/>
          <p:nvPr/>
        </p:nvSpPr>
        <p:spPr>
          <a:xfrm>
            <a:off x="7957800" y="6693120"/>
            <a:ext cx="1730520" cy="456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400" spc="-1" strike="noStrike">
                <a:solidFill>
                  <a:srgbClr val="002060"/>
                </a:solidFill>
                <a:latin typeface="Calibri"/>
              </a:rPr>
              <a:t>BACKEND</a:t>
            </a:r>
            <a:endParaRPr b="0" lang="en-IN" sz="2400" spc="-1" strike="noStrike">
              <a:latin typeface="Arial"/>
            </a:endParaRPr>
          </a:p>
        </p:txBody>
      </p:sp>
      <p:sp>
        <p:nvSpPr>
          <p:cNvPr id="291" name="CustomShape 31"/>
          <p:cNvSpPr/>
          <p:nvPr/>
        </p:nvSpPr>
        <p:spPr>
          <a:xfrm>
            <a:off x="288000" y="4680000"/>
            <a:ext cx="923040" cy="2358360"/>
          </a:xfrm>
          <a:prstGeom prst="rect">
            <a:avLst/>
          </a:prstGeom>
          <a:noFill/>
          <a:ln>
            <a:noFill/>
          </a:ln>
        </p:spPr>
        <p:style>
          <a:lnRef idx="0"/>
          <a:fillRef idx="0"/>
          <a:effectRef idx="0"/>
          <a:fontRef idx="minor"/>
        </p:style>
        <p:txBody>
          <a:bodyPr lIns="90000" rIns="90000" tIns="45000" bIns="45000" vert="vert270" rot="16200000">
            <a:noAutofit/>
          </a:bodyPr>
          <a:p>
            <a:pPr>
              <a:lnSpc>
                <a:spcPct val="100000"/>
              </a:lnSpc>
            </a:pPr>
            <a:r>
              <a:rPr b="0" lang="en-IN" sz="2400" spc="-1" strike="noStrike">
                <a:solidFill>
                  <a:srgbClr val="002060"/>
                </a:solidFill>
                <a:latin typeface="Calibri"/>
              </a:rPr>
              <a:t>Sending Response Back To User</a:t>
            </a:r>
            <a:endParaRPr b="0" lang="en-IN" sz="2400" spc="-1" strike="noStrike">
              <a:latin typeface="Arial"/>
            </a:endParaRPr>
          </a:p>
        </p:txBody>
      </p:sp>
      <p:sp>
        <p:nvSpPr>
          <p:cNvPr id="292" name="CustomShape 32"/>
          <p:cNvSpPr/>
          <p:nvPr/>
        </p:nvSpPr>
        <p:spPr>
          <a:xfrm>
            <a:off x="10940760" y="2799720"/>
            <a:ext cx="6766920" cy="7708320"/>
          </a:xfrm>
          <a:prstGeom prst="rect">
            <a:avLst/>
          </a:prstGeom>
          <a:noFill/>
          <a:ln>
            <a:noFill/>
          </a:ln>
        </p:spPr>
        <p:style>
          <a:lnRef idx="0"/>
          <a:fillRef idx="0"/>
          <a:effectRef idx="0"/>
          <a:fontRef idx="minor"/>
        </p:style>
        <p:txBody>
          <a:bodyPr lIns="90000" rIns="90000" tIns="45000" bIns="45000">
            <a:spAutoFit/>
          </a:bodyPr>
          <a:p>
            <a:pPr marL="457200" indent="-456840">
              <a:lnSpc>
                <a:spcPct val="100000"/>
              </a:lnSpc>
              <a:buClr>
                <a:srgbClr val="000000"/>
              </a:buClr>
              <a:buFont typeface="Wingdings" charset="2"/>
              <a:buChar char=""/>
            </a:pPr>
            <a:r>
              <a:rPr b="1" lang="en-IN" sz="2800" spc="-1" strike="noStrike">
                <a:solidFill>
                  <a:srgbClr val="000000"/>
                </a:solidFill>
                <a:latin typeface="Calibri"/>
              </a:rPr>
              <a:t>REQUESTS MODULE:</a:t>
            </a:r>
            <a:endParaRPr b="0" lang="en-IN" sz="2800" spc="-1" strike="noStrike">
              <a:latin typeface="Arial"/>
            </a:endParaRPr>
          </a:p>
          <a:p>
            <a:pPr marL="514440" indent="-514080">
              <a:lnSpc>
                <a:spcPct val="100000"/>
              </a:lnSpc>
              <a:buClr>
                <a:srgbClr val="000000"/>
              </a:buClr>
              <a:buFont typeface="Calibri"/>
              <a:buAutoNum type="arabicPeriod"/>
            </a:pPr>
            <a:r>
              <a:rPr b="0" lang="en-IN" sz="2800" spc="-1" strike="noStrike">
                <a:solidFill>
                  <a:srgbClr val="000000"/>
                </a:solidFill>
                <a:latin typeface="Calibri"/>
              </a:rPr>
              <a:t>The requests module allows you to send HTTP requests using Python.</a:t>
            </a:r>
            <a:endParaRPr b="0" lang="en-IN" sz="2800" spc="-1" strike="noStrike">
              <a:latin typeface="Arial"/>
            </a:endParaRPr>
          </a:p>
          <a:p>
            <a:pPr marL="514440" indent="-514080">
              <a:lnSpc>
                <a:spcPct val="100000"/>
              </a:lnSpc>
              <a:buClr>
                <a:srgbClr val="000000"/>
              </a:buClr>
              <a:buFont typeface="Calibri"/>
              <a:buAutoNum type="arabicPeriod"/>
            </a:pPr>
            <a:r>
              <a:rPr b="0" lang="en-IN" sz="2800" spc="-1" strike="noStrike">
                <a:solidFill>
                  <a:srgbClr val="000000"/>
                </a:solidFill>
                <a:latin typeface="Calibri"/>
              </a:rPr>
              <a:t>The HTTP request returns a Response Object with all the response data (content, encoding, status, and many).</a:t>
            </a:r>
            <a:endParaRPr b="0" lang="en-IN" sz="2800" spc="-1" strike="noStrike">
              <a:latin typeface="Arial"/>
            </a:endParaRPr>
          </a:p>
          <a:p>
            <a:pPr>
              <a:lnSpc>
                <a:spcPct val="100000"/>
              </a:lnSpc>
            </a:pPr>
            <a:endParaRPr b="0" lang="en-IN" sz="2800" spc="-1" strike="noStrike">
              <a:latin typeface="Arial"/>
            </a:endParaRPr>
          </a:p>
          <a:p>
            <a:pPr marL="457200" indent="-456840">
              <a:lnSpc>
                <a:spcPct val="100000"/>
              </a:lnSpc>
              <a:buClr>
                <a:srgbClr val="000000"/>
              </a:buClr>
              <a:buFont typeface="Wingdings" charset="2"/>
              <a:buChar char=""/>
            </a:pPr>
            <a:r>
              <a:rPr b="1" lang="en-IN" sz="2800" spc="-1" strike="noStrike">
                <a:solidFill>
                  <a:srgbClr val="000000"/>
                </a:solidFill>
                <a:latin typeface="Calibri"/>
              </a:rPr>
              <a:t>FLASK:</a:t>
            </a:r>
            <a:endParaRPr b="0" lang="en-IN" sz="2800" spc="-1" strike="noStrike">
              <a:latin typeface="Arial"/>
            </a:endParaRPr>
          </a:p>
          <a:p>
            <a:pPr>
              <a:lnSpc>
                <a:spcPct val="100000"/>
              </a:lnSpc>
            </a:pPr>
            <a:r>
              <a:rPr b="0" lang="en-IN" sz="2800" spc="-1" strike="noStrike">
                <a:solidFill>
                  <a:srgbClr val="000000"/>
                </a:solidFill>
                <a:latin typeface="Calibri"/>
              </a:rPr>
              <a:t>Flask is used for developing web applications using python, implemented on Werkzeug andJinja2. Advantages of using Flask framework are:</a:t>
            </a:r>
            <a:endParaRPr b="0" lang="en-IN" sz="2800" spc="-1" strike="noStrike">
              <a:latin typeface="Arial"/>
            </a:endParaRPr>
          </a:p>
          <a:p>
            <a:pPr>
              <a:lnSpc>
                <a:spcPct val="100000"/>
              </a:lnSpc>
            </a:pPr>
            <a:r>
              <a:rPr b="0" lang="en-IN" sz="2800" spc="-1" strike="noStrike">
                <a:solidFill>
                  <a:srgbClr val="000000"/>
                </a:solidFill>
                <a:latin typeface="Calibri"/>
              </a:rPr>
              <a:t>• </a:t>
            </a:r>
            <a:r>
              <a:rPr b="0" lang="en-IN" sz="2800" spc="-1" strike="noStrike">
                <a:solidFill>
                  <a:srgbClr val="000000"/>
                </a:solidFill>
                <a:latin typeface="Calibri"/>
              </a:rPr>
              <a:t>There is a built-in development server and a fast debugger provided. Lightweight</a:t>
            </a:r>
            <a:endParaRPr b="0" lang="en-IN" sz="2800" spc="-1" strike="noStrike">
              <a:latin typeface="Arial"/>
            </a:endParaRPr>
          </a:p>
          <a:p>
            <a:pPr>
              <a:lnSpc>
                <a:spcPct val="100000"/>
              </a:lnSpc>
            </a:pPr>
            <a:r>
              <a:rPr b="0" lang="en-IN" sz="2800" spc="-1" strike="noStrike">
                <a:solidFill>
                  <a:srgbClr val="000000"/>
                </a:solidFill>
                <a:latin typeface="Calibri"/>
              </a:rPr>
              <a:t>• </a:t>
            </a:r>
            <a:r>
              <a:rPr b="0" lang="en-IN" sz="2800" spc="-1" strike="noStrike">
                <a:solidFill>
                  <a:srgbClr val="000000"/>
                </a:solidFill>
                <a:latin typeface="Calibri"/>
              </a:rPr>
              <a:t>Secure cookies are supported.</a:t>
            </a:r>
            <a:endParaRPr b="0" lang="en-IN" sz="2800" spc="-1" strike="noStrike">
              <a:latin typeface="Arial"/>
            </a:endParaRPr>
          </a:p>
          <a:p>
            <a:pPr>
              <a:lnSpc>
                <a:spcPct val="100000"/>
              </a:lnSpc>
            </a:pPr>
            <a:endParaRPr b="0" lang="en-IN" sz="2800" spc="-1" strike="noStrike">
              <a:latin typeface="Arial"/>
            </a:endParaRPr>
          </a:p>
          <a:p>
            <a:pPr>
              <a:lnSpc>
                <a:spcPct val="100000"/>
              </a:lnSpc>
            </a:pPr>
            <a:endParaRPr b="0" lang="en-IN" sz="2800" spc="-1" strike="noStrike">
              <a:latin typeface="Arial"/>
            </a:endParaRPr>
          </a:p>
          <a:p>
            <a:pPr>
              <a:lnSpc>
                <a:spcPct val="100000"/>
              </a:lnSpc>
            </a:pPr>
            <a:endParaRPr b="0" lang="en-IN" sz="2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93" name="Group 1"/>
          <p:cNvGrpSpPr/>
          <p:nvPr/>
        </p:nvGrpSpPr>
        <p:grpSpPr>
          <a:xfrm>
            <a:off x="0" y="542880"/>
            <a:ext cx="14591880" cy="1537920"/>
            <a:chOff x="0" y="542880"/>
            <a:chExt cx="14591880" cy="1537920"/>
          </a:xfrm>
        </p:grpSpPr>
        <p:pic>
          <p:nvPicPr>
            <p:cNvPr id="294" name="object 3" descr=""/>
            <p:cNvPicPr/>
            <p:nvPr/>
          </p:nvPicPr>
          <p:blipFill>
            <a:blip r:embed="rId1"/>
            <a:stretch/>
          </p:blipFill>
          <p:spPr>
            <a:xfrm>
              <a:off x="0" y="542880"/>
              <a:ext cx="11491560" cy="1537920"/>
            </a:xfrm>
            <a:prstGeom prst="rect">
              <a:avLst/>
            </a:prstGeom>
            <a:ln>
              <a:noFill/>
            </a:ln>
          </p:spPr>
        </p:pic>
        <p:sp>
          <p:nvSpPr>
            <p:cNvPr id="295" name="CustomShape 2"/>
            <p:cNvSpPr/>
            <p:nvPr/>
          </p:nvSpPr>
          <p:spPr>
            <a:xfrm>
              <a:off x="0" y="771480"/>
              <a:ext cx="14591880" cy="828360"/>
            </a:xfrm>
            <a:custGeom>
              <a:avLst/>
              <a:gdLst/>
              <a:ahLst/>
              <a:rect l="l" t="t" r="r" b="b"/>
              <a:pathLst>
                <a:path w="14592300" h="828675">
                  <a:moveTo>
                    <a:pt x="14591792" y="0"/>
                  </a:moveTo>
                  <a:lnTo>
                    <a:pt x="0" y="0"/>
                  </a:lnTo>
                  <a:lnTo>
                    <a:pt x="0" y="828446"/>
                  </a:lnTo>
                  <a:lnTo>
                    <a:pt x="14591792" y="828446"/>
                  </a:lnTo>
                  <a:lnTo>
                    <a:pt x="14591792" y="0"/>
                  </a:lnTo>
                  <a:close/>
                </a:path>
              </a:pathLst>
            </a:custGeom>
            <a:solidFill>
              <a:srgbClr val="0073ac"/>
            </a:solidFill>
            <a:ln>
              <a:noFill/>
            </a:ln>
          </p:spPr>
          <p:style>
            <a:lnRef idx="0"/>
            <a:fillRef idx="0"/>
            <a:effectRef idx="0"/>
            <a:fontRef idx="minor"/>
          </p:style>
        </p:sp>
      </p:grpSp>
      <p:sp>
        <p:nvSpPr>
          <p:cNvPr id="296" name="TextShape 3"/>
          <p:cNvSpPr txBox="1"/>
          <p:nvPr/>
        </p:nvSpPr>
        <p:spPr>
          <a:xfrm>
            <a:off x="3544200" y="839520"/>
            <a:ext cx="9542880" cy="1786680"/>
          </a:xfrm>
          <a:prstGeom prst="rect">
            <a:avLst/>
          </a:prstGeom>
          <a:noFill/>
          <a:ln>
            <a:noFill/>
          </a:ln>
        </p:spPr>
        <p:txBody>
          <a:bodyPr lIns="0" rIns="0" tIns="0" bIns="0">
            <a:spAutoFit/>
          </a:bodyPr>
          <a:p>
            <a:pPr marL="12600">
              <a:lnSpc>
                <a:spcPts val="5516"/>
              </a:lnSpc>
            </a:pPr>
            <a:r>
              <a:rPr b="0" lang="en-US" sz="5400" spc="12" strike="noStrike">
                <a:solidFill>
                  <a:srgbClr val="ffffff"/>
                </a:solidFill>
                <a:latin typeface="Calibri"/>
              </a:rPr>
              <a:t>       </a:t>
            </a:r>
            <a:r>
              <a:rPr b="0" lang="en-US" sz="5400" spc="12" strike="noStrike">
                <a:solidFill>
                  <a:srgbClr val="ffffff"/>
                </a:solidFill>
                <a:latin typeface="Calibri"/>
              </a:rPr>
              <a:t>5.</a:t>
            </a:r>
            <a:r>
              <a:rPr b="0" lang="en-US" sz="5400" spc="-46" strike="noStrike">
                <a:solidFill>
                  <a:srgbClr val="ffffff"/>
                </a:solidFill>
                <a:latin typeface="Calibri"/>
              </a:rPr>
              <a:t> </a:t>
            </a:r>
            <a:r>
              <a:rPr b="0" lang="en-US" sz="5400" spc="4" strike="noStrike">
                <a:solidFill>
                  <a:srgbClr val="ffffff"/>
                </a:solidFill>
                <a:latin typeface="Calibri"/>
              </a:rPr>
              <a:t>T</a:t>
            </a:r>
            <a:r>
              <a:rPr b="0" lang="en-US" sz="5400" spc="9" strike="noStrike">
                <a:solidFill>
                  <a:srgbClr val="ffffff"/>
                </a:solidFill>
                <a:latin typeface="Calibri"/>
              </a:rPr>
              <a:t>echnologies</a:t>
            </a:r>
            <a:r>
              <a:rPr b="0" lang="en-US" sz="5400" spc="-80" strike="noStrike">
                <a:solidFill>
                  <a:srgbClr val="ffffff"/>
                </a:solidFill>
                <a:latin typeface="Calibri"/>
              </a:rPr>
              <a:t> </a:t>
            </a:r>
            <a:r>
              <a:rPr b="0" lang="en-US" sz="5400" spc="-1" strike="noStrike">
                <a:solidFill>
                  <a:srgbClr val="ffffff"/>
                </a:solidFill>
                <a:latin typeface="Calibri"/>
              </a:rPr>
              <a:t>used:</a:t>
            </a:r>
            <a:endParaRPr b="0" lang="en-US" sz="5400" spc="-1" strike="noStrike">
              <a:solidFill>
                <a:srgbClr val="000000"/>
              </a:solidFill>
              <a:latin typeface="Calibri"/>
            </a:endParaRPr>
          </a:p>
        </p:txBody>
      </p:sp>
      <p:grpSp>
        <p:nvGrpSpPr>
          <p:cNvPr id="297" name="Group 4"/>
          <p:cNvGrpSpPr/>
          <p:nvPr/>
        </p:nvGrpSpPr>
        <p:grpSpPr>
          <a:xfrm>
            <a:off x="14135040" y="743040"/>
            <a:ext cx="966600" cy="937800"/>
            <a:chOff x="14135040" y="743040"/>
            <a:chExt cx="966600" cy="937800"/>
          </a:xfrm>
        </p:grpSpPr>
        <p:pic>
          <p:nvPicPr>
            <p:cNvPr id="298" name="object 7" descr=""/>
            <p:cNvPicPr/>
            <p:nvPr/>
          </p:nvPicPr>
          <p:blipFill>
            <a:blip r:embed="rId2"/>
            <a:stretch/>
          </p:blipFill>
          <p:spPr>
            <a:xfrm>
              <a:off x="14135040" y="743040"/>
              <a:ext cx="966600" cy="937800"/>
            </a:xfrm>
            <a:prstGeom prst="rect">
              <a:avLst/>
            </a:prstGeom>
            <a:ln>
              <a:noFill/>
            </a:ln>
          </p:spPr>
        </p:pic>
        <p:sp>
          <p:nvSpPr>
            <p:cNvPr id="299" name="CustomShape 5"/>
            <p:cNvSpPr/>
            <p:nvPr/>
          </p:nvSpPr>
          <p:spPr>
            <a:xfrm>
              <a:off x="14192280" y="771480"/>
              <a:ext cx="856800" cy="828360"/>
            </a:xfrm>
            <a:custGeom>
              <a:avLst/>
              <a:gdLst/>
              <a:ahLst/>
              <a:rect l="l" t="t" r="r" b="b"/>
              <a:pathLst>
                <a:path w="857250" h="828675">
                  <a:moveTo>
                    <a:pt x="428371" y="0"/>
                  </a:moveTo>
                  <a:lnTo>
                    <a:pt x="342011" y="8508"/>
                  </a:lnTo>
                  <a:lnTo>
                    <a:pt x="261619" y="32639"/>
                  </a:lnTo>
                  <a:lnTo>
                    <a:pt x="188848" y="70739"/>
                  </a:lnTo>
                  <a:lnTo>
                    <a:pt x="125476" y="121412"/>
                  </a:lnTo>
                  <a:lnTo>
                    <a:pt x="73151" y="182625"/>
                  </a:lnTo>
                  <a:lnTo>
                    <a:pt x="33655" y="252983"/>
                  </a:lnTo>
                  <a:lnTo>
                    <a:pt x="8763" y="330834"/>
                  </a:lnTo>
                  <a:lnTo>
                    <a:pt x="0" y="414274"/>
                  </a:lnTo>
                  <a:lnTo>
                    <a:pt x="8763" y="497713"/>
                  </a:lnTo>
                  <a:lnTo>
                    <a:pt x="33655" y="575437"/>
                  </a:lnTo>
                  <a:lnTo>
                    <a:pt x="73151" y="645795"/>
                  </a:lnTo>
                  <a:lnTo>
                    <a:pt x="125476" y="707136"/>
                  </a:lnTo>
                  <a:lnTo>
                    <a:pt x="188848" y="757681"/>
                  </a:lnTo>
                  <a:lnTo>
                    <a:pt x="261619" y="795908"/>
                  </a:lnTo>
                  <a:lnTo>
                    <a:pt x="342011" y="820039"/>
                  </a:lnTo>
                  <a:lnTo>
                    <a:pt x="428371" y="828421"/>
                  </a:lnTo>
                  <a:lnTo>
                    <a:pt x="514730" y="820039"/>
                  </a:lnTo>
                  <a:lnTo>
                    <a:pt x="595121" y="795908"/>
                  </a:lnTo>
                  <a:lnTo>
                    <a:pt x="667892" y="757681"/>
                  </a:lnTo>
                  <a:lnTo>
                    <a:pt x="731392" y="707136"/>
                  </a:lnTo>
                  <a:lnTo>
                    <a:pt x="783717" y="645795"/>
                  </a:lnTo>
                  <a:lnTo>
                    <a:pt x="823213" y="575437"/>
                  </a:lnTo>
                  <a:lnTo>
                    <a:pt x="848105" y="497713"/>
                  </a:lnTo>
                  <a:lnTo>
                    <a:pt x="856869" y="414274"/>
                  </a:lnTo>
                  <a:lnTo>
                    <a:pt x="848105" y="330834"/>
                  </a:lnTo>
                  <a:lnTo>
                    <a:pt x="823213" y="252983"/>
                  </a:lnTo>
                  <a:lnTo>
                    <a:pt x="783717" y="182625"/>
                  </a:lnTo>
                  <a:lnTo>
                    <a:pt x="731392" y="121412"/>
                  </a:lnTo>
                  <a:lnTo>
                    <a:pt x="667892" y="70739"/>
                  </a:lnTo>
                  <a:lnTo>
                    <a:pt x="595121" y="32639"/>
                  </a:lnTo>
                  <a:lnTo>
                    <a:pt x="514730" y="8508"/>
                  </a:lnTo>
                  <a:lnTo>
                    <a:pt x="428371" y="0"/>
                  </a:lnTo>
                  <a:close/>
                </a:path>
              </a:pathLst>
            </a:custGeom>
            <a:solidFill>
              <a:srgbClr val="0073ac"/>
            </a:solidFill>
            <a:ln>
              <a:noFill/>
            </a:ln>
          </p:spPr>
          <p:style>
            <a:lnRef idx="0"/>
            <a:fillRef idx="0"/>
            <a:effectRef idx="0"/>
            <a:fontRef idx="minor"/>
          </p:style>
        </p:sp>
      </p:grpSp>
      <p:pic>
        <p:nvPicPr>
          <p:cNvPr id="300" name="object 9" descr=""/>
          <p:cNvPicPr/>
          <p:nvPr/>
        </p:nvPicPr>
        <p:blipFill>
          <a:blip r:embed="rId3"/>
          <a:stretch/>
        </p:blipFill>
        <p:spPr>
          <a:xfrm>
            <a:off x="10334520" y="6831000"/>
            <a:ext cx="3580920" cy="1981080"/>
          </a:xfrm>
          <a:prstGeom prst="rect">
            <a:avLst/>
          </a:prstGeom>
          <a:ln>
            <a:noFill/>
          </a:ln>
        </p:spPr>
      </p:pic>
      <p:pic>
        <p:nvPicPr>
          <p:cNvPr id="301" name="object 10" descr=""/>
          <p:cNvPicPr/>
          <p:nvPr/>
        </p:nvPicPr>
        <p:blipFill>
          <a:blip r:embed="rId4"/>
          <a:stretch/>
        </p:blipFill>
        <p:spPr>
          <a:xfrm>
            <a:off x="1133640" y="2429280"/>
            <a:ext cx="2742840" cy="2743560"/>
          </a:xfrm>
          <a:prstGeom prst="rect">
            <a:avLst/>
          </a:prstGeom>
          <a:ln>
            <a:noFill/>
          </a:ln>
        </p:spPr>
      </p:pic>
      <p:pic>
        <p:nvPicPr>
          <p:cNvPr id="302" name="object 11" descr=""/>
          <p:cNvPicPr/>
          <p:nvPr/>
        </p:nvPicPr>
        <p:blipFill>
          <a:blip r:embed="rId5"/>
          <a:stretch/>
        </p:blipFill>
        <p:spPr>
          <a:xfrm>
            <a:off x="6934320" y="2486520"/>
            <a:ext cx="3400200" cy="2638440"/>
          </a:xfrm>
          <a:prstGeom prst="rect">
            <a:avLst/>
          </a:prstGeom>
          <a:ln>
            <a:noFill/>
          </a:ln>
        </p:spPr>
      </p:pic>
      <p:pic>
        <p:nvPicPr>
          <p:cNvPr id="303" name="object 12" descr=""/>
          <p:cNvPicPr/>
          <p:nvPr/>
        </p:nvPicPr>
        <p:blipFill>
          <a:blip r:embed="rId6"/>
          <a:stretch/>
        </p:blipFill>
        <p:spPr>
          <a:xfrm>
            <a:off x="12820680" y="2534040"/>
            <a:ext cx="3781080" cy="2524320"/>
          </a:xfrm>
          <a:prstGeom prst="rect">
            <a:avLst/>
          </a:prstGeom>
          <a:ln>
            <a:noFill/>
          </a:ln>
        </p:spPr>
      </p:pic>
      <p:pic>
        <p:nvPicPr>
          <p:cNvPr id="304" name="object 13" descr=""/>
          <p:cNvPicPr/>
          <p:nvPr/>
        </p:nvPicPr>
        <p:blipFill>
          <a:blip r:embed="rId7"/>
          <a:stretch/>
        </p:blipFill>
        <p:spPr>
          <a:xfrm>
            <a:off x="2448000" y="6935760"/>
            <a:ext cx="4485960" cy="1771560"/>
          </a:xfrm>
          <a:prstGeom prst="rect">
            <a:avLst/>
          </a:prstGeom>
          <a:ln>
            <a:noFill/>
          </a:ln>
        </p:spPr>
      </p:pic>
      <p:sp>
        <p:nvSpPr>
          <p:cNvPr id="305" name="TextShape 6"/>
          <p:cNvSpPr txBox="1"/>
          <p:nvPr/>
        </p:nvSpPr>
        <p:spPr>
          <a:xfrm>
            <a:off x="745200" y="9865800"/>
            <a:ext cx="6931440" cy="6205680"/>
          </a:xfrm>
          <a:prstGeom prst="rect">
            <a:avLst/>
          </a:prstGeom>
          <a:noFill/>
          <a:ln>
            <a:noFill/>
          </a:ln>
        </p:spPr>
        <p:txBody>
          <a:bodyPr lIns="0" rIns="0" tIns="0" bIns="0">
            <a:spAutoFit/>
          </a:bodyPr>
          <a:p>
            <a:pPr marL="12600">
              <a:lnSpc>
                <a:spcPts val="5340"/>
              </a:lnSpc>
            </a:pPr>
            <a:r>
              <a:rPr b="0" lang="en-IN" sz="4800" spc="-21" strike="noStrike">
                <a:solidFill>
                  <a:srgbClr val="000000"/>
                </a:solidFill>
                <a:latin typeface="Times New Roman"/>
              </a:rPr>
              <a:t>Weather</a:t>
            </a:r>
            <a:r>
              <a:rPr b="0" lang="en-IN" sz="4800" spc="-15" strike="noStrike">
                <a:solidFill>
                  <a:srgbClr val="000000"/>
                </a:solidFill>
                <a:latin typeface="Times New Roman"/>
              </a:rPr>
              <a:t> </a:t>
            </a:r>
            <a:r>
              <a:rPr b="0" lang="en-IN" sz="4800" spc="-12" strike="noStrike">
                <a:solidFill>
                  <a:srgbClr val="000000"/>
                </a:solidFill>
                <a:latin typeface="Times New Roman"/>
              </a:rPr>
              <a:t>Program</a:t>
            </a:r>
            <a:endParaRPr b="0" lang="en-IN" sz="4800" spc="-1" strike="noStrike">
              <a:latin typeface="Times New Roman"/>
            </a:endParaRPr>
          </a:p>
        </p:txBody>
      </p:sp>
      <p:sp>
        <p:nvSpPr>
          <p:cNvPr id="306" name="TextShape 7"/>
          <p:cNvSpPr txBox="1"/>
          <p:nvPr/>
        </p:nvSpPr>
        <p:spPr>
          <a:xfrm>
            <a:off x="15454080" y="9928080"/>
            <a:ext cx="1911600" cy="6205680"/>
          </a:xfrm>
          <a:prstGeom prst="rect">
            <a:avLst/>
          </a:prstGeom>
          <a:noFill/>
          <a:ln>
            <a:noFill/>
          </a:ln>
        </p:spPr>
        <p:txBody>
          <a:bodyPr lIns="0" rIns="0" tIns="0" bIns="0">
            <a:spAutoFit/>
          </a:bodyPr>
          <a:p>
            <a:pPr marL="12600">
              <a:lnSpc>
                <a:spcPts val="3124"/>
              </a:lnSpc>
            </a:pPr>
            <a:r>
              <a:rPr b="0" lang="en-IN" sz="2750" spc="12" strike="noStrike">
                <a:solidFill>
                  <a:srgbClr val="000000"/>
                </a:solidFill>
                <a:latin typeface="Times New Roman"/>
              </a:rPr>
              <a:t>JULY</a:t>
            </a:r>
            <a:r>
              <a:rPr b="0" lang="en-IN" sz="2750" spc="38" strike="noStrike">
                <a:solidFill>
                  <a:srgbClr val="000000"/>
                </a:solidFill>
                <a:latin typeface="Times New Roman"/>
              </a:rPr>
              <a:t> </a:t>
            </a:r>
            <a:r>
              <a:rPr b="0" lang="en-IN" sz="2750" spc="9" strike="noStrike">
                <a:solidFill>
                  <a:srgbClr val="000000"/>
                </a:solidFill>
                <a:latin typeface="Times New Roman"/>
              </a:rPr>
              <a:t>-</a:t>
            </a:r>
            <a:r>
              <a:rPr b="0" lang="en-IN" sz="2750" spc="-75" strike="noStrike">
                <a:solidFill>
                  <a:srgbClr val="000000"/>
                </a:solidFill>
                <a:latin typeface="Times New Roman"/>
              </a:rPr>
              <a:t> </a:t>
            </a:r>
            <a:r>
              <a:rPr b="0" lang="en-IN" sz="2750" spc="49" strike="noStrike">
                <a:solidFill>
                  <a:srgbClr val="000000"/>
                </a:solidFill>
                <a:latin typeface="Times New Roman"/>
              </a:rPr>
              <a:t>2023</a:t>
            </a:r>
            <a:endParaRPr b="0" lang="en-IN" sz="2750" spc="-1" strike="noStrike">
              <a:latin typeface="Times New Roman"/>
            </a:endParaRPr>
          </a:p>
        </p:txBody>
      </p:sp>
      <p:sp>
        <p:nvSpPr>
          <p:cNvPr id="307" name="TextShape 8"/>
          <p:cNvSpPr txBox="1"/>
          <p:nvPr/>
        </p:nvSpPr>
        <p:spPr>
          <a:xfrm>
            <a:off x="18361080" y="9936360"/>
            <a:ext cx="284040" cy="6205680"/>
          </a:xfrm>
          <a:prstGeom prst="rect">
            <a:avLst/>
          </a:prstGeom>
          <a:noFill/>
          <a:ln>
            <a:noFill/>
          </a:ln>
        </p:spPr>
        <p:txBody>
          <a:bodyPr lIns="0" rIns="0" tIns="0" bIns="0">
            <a:spAutoFit/>
          </a:bodyPr>
          <a:p>
            <a:pPr marL="38160">
              <a:lnSpc>
                <a:spcPts val="3161"/>
              </a:lnSpc>
            </a:pPr>
            <a:fld id="{49F8F6EE-69A3-4777-A4E1-F647EF5C8834}" type="slidenum">
              <a:rPr b="0" lang="en-IN" sz="3200" spc="12" strike="noStrike">
                <a:solidFill>
                  <a:srgbClr val="ffffff"/>
                </a:solidFill>
                <a:latin typeface="Calibri"/>
              </a:rPr>
              <a:t>&lt;number&gt;</a:t>
            </a:fld>
            <a:endParaRPr b="0" lang="en-IN" sz="3200" spc="-1" strike="noStrike">
              <a:latin typeface="Times New Roman"/>
            </a:endParaRPr>
          </a:p>
        </p:txBody>
      </p:sp>
    </p:spTree>
  </p:cSld>
  <mc:AlternateContent>
    <mc:Choice Requires="p14">
      <p:transition spd="med" p14:dur="700">
        <p:fade/>
      </p:transition>
    </mc:Choice>
    <mc:Fallback>
      <p:transition spd="med">
        <p:fade/>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08" name="Group 1"/>
          <p:cNvGrpSpPr/>
          <p:nvPr/>
        </p:nvGrpSpPr>
        <p:grpSpPr>
          <a:xfrm>
            <a:off x="0" y="542880"/>
            <a:ext cx="14591880" cy="1537920"/>
            <a:chOff x="0" y="542880"/>
            <a:chExt cx="14591880" cy="1537920"/>
          </a:xfrm>
        </p:grpSpPr>
        <p:pic>
          <p:nvPicPr>
            <p:cNvPr id="309" name="object 3" descr=""/>
            <p:cNvPicPr/>
            <p:nvPr/>
          </p:nvPicPr>
          <p:blipFill>
            <a:blip r:embed="rId1"/>
            <a:stretch/>
          </p:blipFill>
          <p:spPr>
            <a:xfrm>
              <a:off x="0" y="542880"/>
              <a:ext cx="11491560" cy="1537920"/>
            </a:xfrm>
            <a:prstGeom prst="rect">
              <a:avLst/>
            </a:prstGeom>
            <a:ln>
              <a:noFill/>
            </a:ln>
          </p:spPr>
        </p:pic>
        <p:sp>
          <p:nvSpPr>
            <p:cNvPr id="310" name="CustomShape 2"/>
            <p:cNvSpPr/>
            <p:nvPr/>
          </p:nvSpPr>
          <p:spPr>
            <a:xfrm>
              <a:off x="0" y="771480"/>
              <a:ext cx="14591880" cy="828360"/>
            </a:xfrm>
            <a:custGeom>
              <a:avLst/>
              <a:gdLst/>
              <a:ahLst/>
              <a:rect l="l" t="t" r="r" b="b"/>
              <a:pathLst>
                <a:path w="14592300" h="828675">
                  <a:moveTo>
                    <a:pt x="14591792" y="0"/>
                  </a:moveTo>
                  <a:lnTo>
                    <a:pt x="0" y="0"/>
                  </a:lnTo>
                  <a:lnTo>
                    <a:pt x="0" y="828446"/>
                  </a:lnTo>
                  <a:lnTo>
                    <a:pt x="14591792" y="828446"/>
                  </a:lnTo>
                  <a:lnTo>
                    <a:pt x="14591792" y="0"/>
                  </a:lnTo>
                  <a:close/>
                </a:path>
              </a:pathLst>
            </a:custGeom>
            <a:solidFill>
              <a:srgbClr val="0073ac"/>
            </a:solidFill>
            <a:ln>
              <a:noFill/>
            </a:ln>
          </p:spPr>
          <p:style>
            <a:lnRef idx="0"/>
            <a:fillRef idx="0"/>
            <a:effectRef idx="0"/>
            <a:fontRef idx="minor"/>
          </p:style>
        </p:sp>
      </p:grpSp>
      <p:sp>
        <p:nvSpPr>
          <p:cNvPr id="311" name="TextShape 3"/>
          <p:cNvSpPr txBox="1"/>
          <p:nvPr/>
        </p:nvSpPr>
        <p:spPr>
          <a:xfrm>
            <a:off x="3544200" y="839520"/>
            <a:ext cx="7565760" cy="1786680"/>
          </a:xfrm>
          <a:prstGeom prst="rect">
            <a:avLst/>
          </a:prstGeom>
          <a:noFill/>
          <a:ln>
            <a:noFill/>
          </a:ln>
        </p:spPr>
        <p:txBody>
          <a:bodyPr lIns="0" rIns="0" tIns="0" bIns="0">
            <a:spAutoFit/>
          </a:bodyPr>
          <a:p>
            <a:pPr marL="12600">
              <a:lnSpc>
                <a:spcPts val="5516"/>
              </a:lnSpc>
            </a:pPr>
            <a:r>
              <a:rPr b="0" lang="en-US" sz="5400" spc="12" strike="noStrike">
                <a:solidFill>
                  <a:srgbClr val="ffffff"/>
                </a:solidFill>
                <a:latin typeface="Calibri"/>
              </a:rPr>
              <a:t>        </a:t>
            </a:r>
            <a:r>
              <a:rPr b="0" lang="en-US" sz="5400" spc="-46" strike="noStrike">
                <a:solidFill>
                  <a:srgbClr val="ffffff"/>
                </a:solidFill>
                <a:latin typeface="Calibri"/>
              </a:rPr>
              <a:t> </a:t>
            </a:r>
            <a:r>
              <a:rPr b="0" lang="en-US" sz="5400" spc="4" strike="noStrike">
                <a:solidFill>
                  <a:srgbClr val="ffffff"/>
                </a:solidFill>
                <a:latin typeface="Calibri"/>
              </a:rPr>
              <a:t>T</a:t>
            </a:r>
            <a:r>
              <a:rPr b="0" lang="en-US" sz="5400" spc="9" strike="noStrike">
                <a:solidFill>
                  <a:srgbClr val="ffffff"/>
                </a:solidFill>
                <a:latin typeface="Calibri"/>
              </a:rPr>
              <a:t>echnologies</a:t>
            </a:r>
            <a:r>
              <a:rPr b="0" lang="en-US" sz="5400" spc="-80" strike="noStrike">
                <a:solidFill>
                  <a:srgbClr val="ffffff"/>
                </a:solidFill>
                <a:latin typeface="Calibri"/>
              </a:rPr>
              <a:t> </a:t>
            </a:r>
            <a:r>
              <a:rPr b="0" lang="en-US" sz="5400" spc="-1" strike="noStrike">
                <a:solidFill>
                  <a:srgbClr val="ffffff"/>
                </a:solidFill>
                <a:latin typeface="Calibri"/>
              </a:rPr>
              <a:t>used:</a:t>
            </a:r>
            <a:endParaRPr b="0" lang="en-US" sz="5400" spc="-1" strike="noStrike">
              <a:solidFill>
                <a:srgbClr val="000000"/>
              </a:solidFill>
              <a:latin typeface="Calibri"/>
            </a:endParaRPr>
          </a:p>
        </p:txBody>
      </p:sp>
      <p:grpSp>
        <p:nvGrpSpPr>
          <p:cNvPr id="312" name="Group 4"/>
          <p:cNvGrpSpPr/>
          <p:nvPr/>
        </p:nvGrpSpPr>
        <p:grpSpPr>
          <a:xfrm>
            <a:off x="14135040" y="743040"/>
            <a:ext cx="966600" cy="937800"/>
            <a:chOff x="14135040" y="743040"/>
            <a:chExt cx="966600" cy="937800"/>
          </a:xfrm>
        </p:grpSpPr>
        <p:pic>
          <p:nvPicPr>
            <p:cNvPr id="313" name="object 7" descr=""/>
            <p:cNvPicPr/>
            <p:nvPr/>
          </p:nvPicPr>
          <p:blipFill>
            <a:blip r:embed="rId2"/>
            <a:stretch/>
          </p:blipFill>
          <p:spPr>
            <a:xfrm>
              <a:off x="14135040" y="743040"/>
              <a:ext cx="966600" cy="937800"/>
            </a:xfrm>
            <a:prstGeom prst="rect">
              <a:avLst/>
            </a:prstGeom>
            <a:ln>
              <a:noFill/>
            </a:ln>
          </p:spPr>
        </p:pic>
        <p:sp>
          <p:nvSpPr>
            <p:cNvPr id="314" name="CustomShape 5"/>
            <p:cNvSpPr/>
            <p:nvPr/>
          </p:nvSpPr>
          <p:spPr>
            <a:xfrm>
              <a:off x="14192280" y="771480"/>
              <a:ext cx="856800" cy="828360"/>
            </a:xfrm>
            <a:custGeom>
              <a:avLst/>
              <a:gdLst/>
              <a:ahLst/>
              <a:rect l="l" t="t" r="r" b="b"/>
              <a:pathLst>
                <a:path w="857250" h="828675">
                  <a:moveTo>
                    <a:pt x="428371" y="0"/>
                  </a:moveTo>
                  <a:lnTo>
                    <a:pt x="342011" y="8508"/>
                  </a:lnTo>
                  <a:lnTo>
                    <a:pt x="261619" y="32639"/>
                  </a:lnTo>
                  <a:lnTo>
                    <a:pt x="188848" y="70739"/>
                  </a:lnTo>
                  <a:lnTo>
                    <a:pt x="125476" y="121412"/>
                  </a:lnTo>
                  <a:lnTo>
                    <a:pt x="73151" y="182625"/>
                  </a:lnTo>
                  <a:lnTo>
                    <a:pt x="33655" y="252983"/>
                  </a:lnTo>
                  <a:lnTo>
                    <a:pt x="8763" y="330834"/>
                  </a:lnTo>
                  <a:lnTo>
                    <a:pt x="0" y="414274"/>
                  </a:lnTo>
                  <a:lnTo>
                    <a:pt x="8763" y="497713"/>
                  </a:lnTo>
                  <a:lnTo>
                    <a:pt x="33655" y="575437"/>
                  </a:lnTo>
                  <a:lnTo>
                    <a:pt x="73151" y="645795"/>
                  </a:lnTo>
                  <a:lnTo>
                    <a:pt x="125476" y="707136"/>
                  </a:lnTo>
                  <a:lnTo>
                    <a:pt x="188848" y="757681"/>
                  </a:lnTo>
                  <a:lnTo>
                    <a:pt x="261619" y="795908"/>
                  </a:lnTo>
                  <a:lnTo>
                    <a:pt x="342011" y="820039"/>
                  </a:lnTo>
                  <a:lnTo>
                    <a:pt x="428371" y="828421"/>
                  </a:lnTo>
                  <a:lnTo>
                    <a:pt x="514730" y="820039"/>
                  </a:lnTo>
                  <a:lnTo>
                    <a:pt x="595121" y="795908"/>
                  </a:lnTo>
                  <a:lnTo>
                    <a:pt x="667892" y="757681"/>
                  </a:lnTo>
                  <a:lnTo>
                    <a:pt x="731392" y="707136"/>
                  </a:lnTo>
                  <a:lnTo>
                    <a:pt x="783717" y="645795"/>
                  </a:lnTo>
                  <a:lnTo>
                    <a:pt x="823213" y="575437"/>
                  </a:lnTo>
                  <a:lnTo>
                    <a:pt x="848105" y="497713"/>
                  </a:lnTo>
                  <a:lnTo>
                    <a:pt x="856869" y="414274"/>
                  </a:lnTo>
                  <a:lnTo>
                    <a:pt x="848105" y="330834"/>
                  </a:lnTo>
                  <a:lnTo>
                    <a:pt x="823213" y="252983"/>
                  </a:lnTo>
                  <a:lnTo>
                    <a:pt x="783717" y="182625"/>
                  </a:lnTo>
                  <a:lnTo>
                    <a:pt x="731392" y="121412"/>
                  </a:lnTo>
                  <a:lnTo>
                    <a:pt x="667892" y="70739"/>
                  </a:lnTo>
                  <a:lnTo>
                    <a:pt x="595121" y="32639"/>
                  </a:lnTo>
                  <a:lnTo>
                    <a:pt x="514730" y="8508"/>
                  </a:lnTo>
                  <a:lnTo>
                    <a:pt x="428371" y="0"/>
                  </a:lnTo>
                  <a:close/>
                </a:path>
              </a:pathLst>
            </a:custGeom>
            <a:solidFill>
              <a:srgbClr val="0073ac"/>
            </a:solidFill>
            <a:ln>
              <a:noFill/>
            </a:ln>
          </p:spPr>
          <p:style>
            <a:lnRef idx="0"/>
            <a:fillRef idx="0"/>
            <a:effectRef idx="0"/>
            <a:fontRef idx="minor"/>
          </p:style>
        </p:sp>
      </p:grpSp>
      <p:sp>
        <p:nvSpPr>
          <p:cNvPr id="315" name="TextShape 6"/>
          <p:cNvSpPr txBox="1"/>
          <p:nvPr/>
        </p:nvSpPr>
        <p:spPr>
          <a:xfrm>
            <a:off x="745200" y="9865800"/>
            <a:ext cx="7464960" cy="6205680"/>
          </a:xfrm>
          <a:prstGeom prst="rect">
            <a:avLst/>
          </a:prstGeom>
          <a:noFill/>
          <a:ln>
            <a:noFill/>
          </a:ln>
        </p:spPr>
        <p:txBody>
          <a:bodyPr lIns="0" rIns="0" tIns="0" bIns="0">
            <a:spAutoFit/>
          </a:bodyPr>
          <a:p>
            <a:pPr marL="12600">
              <a:lnSpc>
                <a:spcPts val="5340"/>
              </a:lnSpc>
            </a:pPr>
            <a:r>
              <a:rPr b="0" lang="en-IN" sz="4800" spc="-21" strike="noStrike">
                <a:solidFill>
                  <a:srgbClr val="000000"/>
                </a:solidFill>
                <a:latin typeface="Times New Roman"/>
              </a:rPr>
              <a:t>Weather</a:t>
            </a:r>
            <a:r>
              <a:rPr b="0" lang="en-IN" sz="4800" spc="-15" strike="noStrike">
                <a:solidFill>
                  <a:srgbClr val="000000"/>
                </a:solidFill>
                <a:latin typeface="Times New Roman"/>
              </a:rPr>
              <a:t> </a:t>
            </a:r>
            <a:r>
              <a:rPr b="0" lang="en-IN" sz="4800" spc="-12" strike="noStrike">
                <a:solidFill>
                  <a:srgbClr val="000000"/>
                </a:solidFill>
                <a:latin typeface="Times New Roman"/>
              </a:rPr>
              <a:t>Program</a:t>
            </a:r>
            <a:endParaRPr b="0" lang="en-IN" sz="4800" spc="-1" strike="noStrike">
              <a:latin typeface="Times New Roman"/>
            </a:endParaRPr>
          </a:p>
        </p:txBody>
      </p:sp>
      <p:sp>
        <p:nvSpPr>
          <p:cNvPr id="316" name="TextShape 7"/>
          <p:cNvSpPr txBox="1"/>
          <p:nvPr/>
        </p:nvSpPr>
        <p:spPr>
          <a:xfrm>
            <a:off x="15454080" y="9928080"/>
            <a:ext cx="1911600" cy="6205680"/>
          </a:xfrm>
          <a:prstGeom prst="rect">
            <a:avLst/>
          </a:prstGeom>
          <a:noFill/>
          <a:ln>
            <a:noFill/>
          </a:ln>
        </p:spPr>
        <p:txBody>
          <a:bodyPr lIns="0" rIns="0" tIns="0" bIns="0">
            <a:spAutoFit/>
          </a:bodyPr>
          <a:p>
            <a:pPr marL="12600">
              <a:lnSpc>
                <a:spcPts val="3124"/>
              </a:lnSpc>
            </a:pPr>
            <a:r>
              <a:rPr b="0" lang="en-IN" sz="2750" spc="12" strike="noStrike">
                <a:solidFill>
                  <a:srgbClr val="000000"/>
                </a:solidFill>
                <a:latin typeface="Times New Roman"/>
              </a:rPr>
              <a:t>JULY</a:t>
            </a:r>
            <a:r>
              <a:rPr b="0" lang="en-IN" sz="2750" spc="38" strike="noStrike">
                <a:solidFill>
                  <a:srgbClr val="000000"/>
                </a:solidFill>
                <a:latin typeface="Times New Roman"/>
              </a:rPr>
              <a:t> </a:t>
            </a:r>
            <a:r>
              <a:rPr b="0" lang="en-IN" sz="2750" spc="9" strike="noStrike">
                <a:solidFill>
                  <a:srgbClr val="000000"/>
                </a:solidFill>
                <a:latin typeface="Times New Roman"/>
              </a:rPr>
              <a:t>-</a:t>
            </a:r>
            <a:r>
              <a:rPr b="0" lang="en-IN" sz="2750" spc="-75" strike="noStrike">
                <a:solidFill>
                  <a:srgbClr val="000000"/>
                </a:solidFill>
                <a:latin typeface="Times New Roman"/>
              </a:rPr>
              <a:t> </a:t>
            </a:r>
            <a:r>
              <a:rPr b="0" lang="en-IN" sz="2750" spc="49" strike="noStrike">
                <a:solidFill>
                  <a:srgbClr val="000000"/>
                </a:solidFill>
                <a:latin typeface="Times New Roman"/>
              </a:rPr>
              <a:t>2023</a:t>
            </a:r>
            <a:endParaRPr b="0" lang="en-IN" sz="2750" spc="-1" strike="noStrike">
              <a:latin typeface="Times New Roman"/>
            </a:endParaRPr>
          </a:p>
        </p:txBody>
      </p:sp>
      <p:sp>
        <p:nvSpPr>
          <p:cNvPr id="317" name="TextShape 8"/>
          <p:cNvSpPr txBox="1"/>
          <p:nvPr/>
        </p:nvSpPr>
        <p:spPr>
          <a:xfrm>
            <a:off x="18361080" y="9936360"/>
            <a:ext cx="284040" cy="6205680"/>
          </a:xfrm>
          <a:prstGeom prst="rect">
            <a:avLst/>
          </a:prstGeom>
          <a:noFill/>
          <a:ln>
            <a:noFill/>
          </a:ln>
        </p:spPr>
        <p:txBody>
          <a:bodyPr lIns="0" rIns="0" tIns="0" bIns="0">
            <a:spAutoFit/>
          </a:bodyPr>
          <a:p>
            <a:pPr marL="38160">
              <a:lnSpc>
                <a:spcPts val="3161"/>
              </a:lnSpc>
            </a:pPr>
            <a:fld id="{FA34331A-4017-4895-96C2-65B87C6F4778}" type="slidenum">
              <a:rPr b="0" lang="en-IN" sz="3200" spc="12" strike="noStrike">
                <a:solidFill>
                  <a:srgbClr val="ffffff"/>
                </a:solidFill>
                <a:latin typeface="Calibri"/>
              </a:rPr>
              <a:t>&lt;number&gt;</a:t>
            </a:fld>
            <a:endParaRPr b="0" lang="en-IN" sz="3200" spc="-1" strike="noStrike">
              <a:latin typeface="Times New Roman"/>
            </a:endParaRPr>
          </a:p>
        </p:txBody>
      </p:sp>
      <p:sp>
        <p:nvSpPr>
          <p:cNvPr id="318" name="CustomShape 9"/>
          <p:cNvSpPr/>
          <p:nvPr/>
        </p:nvSpPr>
        <p:spPr>
          <a:xfrm>
            <a:off x="858600" y="1999440"/>
            <a:ext cx="17502120" cy="7432920"/>
          </a:xfrm>
          <a:prstGeom prst="rect">
            <a:avLst/>
          </a:prstGeom>
          <a:noFill/>
          <a:ln>
            <a:noFill/>
          </a:ln>
        </p:spPr>
        <p:style>
          <a:lnRef idx="0"/>
          <a:fillRef idx="0"/>
          <a:effectRef idx="0"/>
          <a:fontRef idx="minor"/>
        </p:style>
        <p:txBody>
          <a:bodyPr lIns="90000" rIns="90000" tIns="45000" bIns="45000">
            <a:spAutoFit/>
          </a:bodyPr>
          <a:p>
            <a:pPr marL="743040" indent="-742680">
              <a:lnSpc>
                <a:spcPct val="100000"/>
              </a:lnSpc>
              <a:buClr>
                <a:srgbClr val="000000"/>
              </a:buClr>
              <a:buFont typeface="Calibri"/>
              <a:buAutoNum type="alphaUcPeriod"/>
            </a:pPr>
            <a:r>
              <a:rPr b="1" lang="en-IN" sz="4000" spc="-1" strike="noStrike" u="sng">
                <a:solidFill>
                  <a:srgbClr val="000000"/>
                </a:solidFill>
                <a:uFillTx/>
                <a:latin typeface="Calibri"/>
              </a:rPr>
              <a:t>HTML:</a:t>
            </a:r>
            <a:endParaRPr b="0" lang="en-IN" sz="4000" spc="-1" strike="noStrike">
              <a:latin typeface="Arial"/>
            </a:endParaRPr>
          </a:p>
          <a:p>
            <a:pPr>
              <a:lnSpc>
                <a:spcPct val="100000"/>
              </a:lnSpc>
            </a:pPr>
            <a:endParaRPr b="0" lang="en-IN" sz="4000" spc="-1" strike="noStrike">
              <a:latin typeface="Arial"/>
            </a:endParaRPr>
          </a:p>
          <a:p>
            <a:pPr marL="343080" indent="-342720" algn="just">
              <a:lnSpc>
                <a:spcPct val="100000"/>
              </a:lnSpc>
              <a:buClr>
                <a:srgbClr val="000000"/>
              </a:buClr>
              <a:buFont typeface="Arial"/>
              <a:buChar char="•"/>
            </a:pPr>
            <a:r>
              <a:rPr b="0" lang="en-IN" sz="3200" spc="-1" strike="noStrike">
                <a:solidFill>
                  <a:srgbClr val="000000"/>
                </a:solidFill>
                <a:latin typeface="Calibri"/>
              </a:rPr>
              <a:t>HTML is an acronym which stands for </a:t>
            </a:r>
            <a:r>
              <a:rPr b="1" lang="en-IN" sz="3200" spc="-1" strike="noStrike">
                <a:solidFill>
                  <a:srgbClr val="000000"/>
                </a:solidFill>
                <a:latin typeface="Calibri"/>
              </a:rPr>
              <a:t>Hyper Text Markup Language</a:t>
            </a:r>
            <a:r>
              <a:rPr b="0" lang="en-IN" sz="3200" spc="-1" strike="noStrike">
                <a:solidFill>
                  <a:srgbClr val="000000"/>
                </a:solidFill>
                <a:latin typeface="Calibri"/>
              </a:rPr>
              <a:t> which is used for creating web pages and web applications. Let's see what is meant by Hypertext Markup Language, and Web page.</a:t>
            </a:r>
            <a:endParaRPr b="0" lang="en-IN" sz="3200" spc="-1" strike="noStrike">
              <a:latin typeface="Arial"/>
            </a:endParaRPr>
          </a:p>
          <a:p>
            <a:pPr marL="343080" indent="-342720" algn="just">
              <a:lnSpc>
                <a:spcPct val="100000"/>
              </a:lnSpc>
              <a:buClr>
                <a:srgbClr val="000000"/>
              </a:buClr>
              <a:buFont typeface="Arial"/>
              <a:buChar char="•"/>
            </a:pPr>
            <a:r>
              <a:rPr b="1" lang="en-IN" sz="3200" spc="-1" strike="noStrike">
                <a:solidFill>
                  <a:srgbClr val="000000"/>
                </a:solidFill>
                <a:latin typeface="Calibri"/>
              </a:rPr>
              <a:t>Hyper Text:</a:t>
            </a:r>
            <a:r>
              <a:rPr b="0" lang="en-IN" sz="3200" spc="-1" strike="noStrike">
                <a:solidFill>
                  <a:srgbClr val="000000"/>
                </a:solidFill>
                <a:latin typeface="Calibri"/>
              </a:rPr>
              <a:t> Hyper Text simply means "Text within Text." A text has a link within it, is a hypertext. Whenever you click on a link which brings you to a new webpage, you have clicked on a hypertext. Hyper Text is a way to link two or more web pages (HTML documents) with each other.</a:t>
            </a:r>
            <a:endParaRPr b="0" lang="en-IN" sz="3200" spc="-1" strike="noStrike">
              <a:latin typeface="Arial"/>
            </a:endParaRPr>
          </a:p>
          <a:p>
            <a:pPr marL="457200" indent="-456840" algn="just">
              <a:lnSpc>
                <a:spcPct val="100000"/>
              </a:lnSpc>
              <a:buClr>
                <a:srgbClr val="000000"/>
              </a:buClr>
              <a:buFont typeface="Arial"/>
              <a:buChar char="•"/>
            </a:pPr>
            <a:r>
              <a:rPr b="1" lang="en-IN" sz="3200" spc="-1" strike="noStrike">
                <a:solidFill>
                  <a:srgbClr val="000000"/>
                </a:solidFill>
                <a:latin typeface="Calibri"/>
              </a:rPr>
              <a:t>Markup language:</a:t>
            </a:r>
            <a:r>
              <a:rPr b="0" lang="en-IN" sz="3200" spc="-1" strike="noStrike">
                <a:solidFill>
                  <a:srgbClr val="000000"/>
                </a:solidFill>
                <a:latin typeface="Calibri"/>
              </a:rPr>
              <a:t> A markup language is a computer language that is used to apply layout and formatting conventions to a text document. Markup language makes text more interactive and dynamic. It can turn text into images, tables, links, etc.</a:t>
            </a:r>
            <a:endParaRPr b="0" lang="en-IN" sz="3200" spc="-1" strike="noStrike">
              <a:latin typeface="Arial"/>
            </a:endParaRPr>
          </a:p>
          <a:p>
            <a:pPr marL="457200" indent="-456840" algn="just">
              <a:lnSpc>
                <a:spcPct val="100000"/>
              </a:lnSpc>
              <a:buClr>
                <a:srgbClr val="000000"/>
              </a:buClr>
              <a:buFont typeface="Arial"/>
              <a:buChar char="•"/>
            </a:pPr>
            <a:r>
              <a:rPr b="1" lang="en-IN" sz="3200" spc="-1" strike="noStrike">
                <a:solidFill>
                  <a:srgbClr val="000000"/>
                </a:solidFill>
                <a:latin typeface="Calibri"/>
              </a:rPr>
              <a:t>Web Page:</a:t>
            </a:r>
            <a:r>
              <a:rPr b="0" lang="en-IN" sz="3200" spc="-1" strike="noStrike">
                <a:solidFill>
                  <a:srgbClr val="000000"/>
                </a:solidFill>
                <a:latin typeface="Calibri"/>
              </a:rPr>
              <a:t> A web page is a document which is commonly written in HTML and translated by a web browser. A web page can be identified by entering an URL. A Web page can be of the static or dynamic type. </a:t>
            </a:r>
            <a:r>
              <a:rPr b="1" lang="en-IN" sz="3200" spc="-1" strike="noStrike">
                <a:solidFill>
                  <a:srgbClr val="000000"/>
                </a:solidFill>
                <a:latin typeface="Calibri"/>
              </a:rPr>
              <a:t>With the help of HTML only, we can create static web pages</a:t>
            </a:r>
            <a:r>
              <a:rPr b="0" lang="en-IN" sz="3200" spc="-1" strike="noStrike">
                <a:solidFill>
                  <a:srgbClr val="000000"/>
                </a:solidFill>
                <a:latin typeface="Calibri"/>
              </a:rPr>
              <a:t>.</a:t>
            </a:r>
            <a:endParaRPr b="0" lang="en-IN" sz="3200" spc="-1" strike="noStrike">
              <a:latin typeface="Arial"/>
            </a:endParaRPr>
          </a:p>
          <a:p>
            <a:pPr>
              <a:lnSpc>
                <a:spcPct val="100000"/>
              </a:lnSpc>
            </a:pPr>
            <a:endParaRPr b="0" lang="en-IN" sz="3200" spc="-1" strike="noStrike">
              <a:latin typeface="Arial"/>
            </a:endParaRPr>
          </a:p>
          <a:p>
            <a:pPr>
              <a:lnSpc>
                <a:spcPct val="100000"/>
              </a:lnSpc>
            </a:pPr>
            <a:endParaRPr b="0" lang="en-IN" sz="32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168</TotalTime>
  <Application>Trio_Office/6.2.8.2$Windows_x86 LibreOffice_project/</Application>
  <Words>1072</Words>
  <Paragraphs>231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2023-07-17T08:50:03Z</dcterms:created>
  <dc:creator>hp</dc:creator>
  <dc:description/>
  <dc:language>en-IN</dc:language>
  <cp:lastModifiedBy/>
  <dcterms:modified xsi:type="dcterms:W3CDTF">2023-07-17T21:29:18Z</dcterms:modified>
  <cp:revision>22</cp:revision>
  <dc:subject/>
  <dc:title>Meerut Institute Of Engineering &amp; Technology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reated">
    <vt:filetime>2023-07-16T00:00:00Z</vt:filetime>
  </property>
  <property fmtid="{D5CDD505-2E9C-101B-9397-08002B2CF9AE}" pid="4" name="HiddenSlides">
    <vt:i4>0</vt:i4>
  </property>
  <property fmtid="{D5CDD505-2E9C-101B-9397-08002B2CF9AE}" pid="5" name="HyperlinksChanged">
    <vt:bool>0</vt:bool>
  </property>
  <property fmtid="{D5CDD505-2E9C-101B-9397-08002B2CF9AE}" pid="6" name="LastSaved">
    <vt:filetime>2023-07-17T00:00:00Z</vt:filetime>
  </property>
  <property fmtid="{D5CDD505-2E9C-101B-9397-08002B2CF9AE}" pid="7" name="LinksUpToDate">
    <vt:bool>0</vt:bool>
  </property>
  <property fmtid="{D5CDD505-2E9C-101B-9397-08002B2CF9AE}" pid="8" name="MMClips">
    <vt:i4>0</vt:i4>
  </property>
  <property fmtid="{D5CDD505-2E9C-101B-9397-08002B2CF9AE}" pid="9" name="Notes">
    <vt:i4>0</vt:i4>
  </property>
  <property fmtid="{D5CDD505-2E9C-101B-9397-08002B2CF9AE}" pid="10" name="PresentationFormat">
    <vt:lpwstr>Custom</vt:lpwstr>
  </property>
  <property fmtid="{D5CDD505-2E9C-101B-9397-08002B2CF9AE}" pid="11" name="ScaleCrop">
    <vt:bool>0</vt:bool>
  </property>
  <property fmtid="{D5CDD505-2E9C-101B-9397-08002B2CF9AE}" pid="12" name="ShareDoc">
    <vt:bool>0</vt:bool>
  </property>
  <property fmtid="{D5CDD505-2E9C-101B-9397-08002B2CF9AE}" pid="13" name="Slides">
    <vt:i4>17</vt:i4>
  </property>
</Properties>
</file>