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E97-B0C4-4AB8-85C6-6356C770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41312-33D7-4469-B67C-613E736D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AB12-5B74-44FF-BB2C-59E99460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F7B4-34EC-46D6-BA38-71F05E1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120E-56C1-49C0-A84A-BDB4A6A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3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54E3-F83A-45B0-AA16-33F57FE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B0317-8107-4BAC-AEA4-9FB6E01E7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890A-1C70-48B7-964C-72C2C5E7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312E-46A8-47C4-90E5-E4F4E1CC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FC46-86C1-4643-B7C7-6A94D29C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49ED3-2BBF-4B0E-B909-0E937162B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8163-02B3-40A0-8486-7ED7F9949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9A9E-9EC4-4D79-AE1E-C44CB873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8A98-44C0-47C0-A6CE-E1ACE03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63E1-7970-45DC-9A32-4B54685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4589-82E5-4E57-B918-D00DA259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69D7-EC8F-414A-81D0-C1AAB829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29A-6293-482F-AFED-683D99E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F419-4FF6-4ECF-81F3-07B0D1F8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8BAB-63D3-42BD-9F39-7E2FD68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DA05-C19D-4601-AC87-92EBA0E3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D29B-CF90-4C54-BBF5-E57D4AA7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8111-BF9A-4C84-B2E4-21876C4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DF76-B3C2-4E17-BC15-EC5FBC6A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5954-EE7C-4BCD-8E49-8C4BF90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E4A-45A3-46C0-8D22-801B443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6895-52F0-4EE2-A00F-1AFB210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94C7-D0B0-4BBC-A3AD-A9AFFDA5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5F3C-C831-4EC7-BF36-50E410A6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9D46-5860-497B-82B4-537722D2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27183-80AA-476B-AF10-3AE70FA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6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AB6-6EEA-48DF-9FD8-EE35C200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4FD8-16E8-4442-B5FA-ABC51DE1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5E37-3A5E-4E48-8975-BD76CF704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69883-4024-4D46-AF97-4CE07464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B6B6-8224-494F-BA28-B93DA02E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0C7AF-E1EB-4815-9FAE-1024AE4C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E5AB5-07F6-4134-BC59-D931380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E6787-BCBA-4FC5-830E-8D0AE235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0A29-A75B-4254-8E3C-509023BF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AAFE6-0DF2-478D-89D8-6432B5B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8980-CAA5-4485-9338-43564D06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9D20-69AA-41CB-8A2B-82FEE43E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4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29411-5700-495E-8B42-3802BD7E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D968-3B47-4530-A947-5922829A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D60E-D5A5-4E69-834C-547D1CCE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C203-A91A-4E17-9687-105115DB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F3F5-28D0-419A-A5C0-4D2D1BD4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1D15-BB72-4FBD-ACE8-9A3E56A0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E60A-F642-4988-B9C1-DD94E9DA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BCB30-D90A-4F3F-A2C7-C3474D1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5E10-3C49-4C48-9E56-3D287894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7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2034-811F-433E-B784-CFEA4C86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DDE63-6EDD-45F8-A392-F8961C3C4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EF30-48D8-4D3D-8671-9153E85E4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C37DC-04CE-4E05-BDA2-BDEB69FE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E0F2-71F9-4C07-9579-B62F2A2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312CE-6696-432C-BC49-FC481732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5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E203-D084-469C-BEA1-0F719696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C3B6-3590-49CD-A546-7CEBB1E4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72C5-6EC5-4144-86D7-D4167F3B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913F-4551-43EA-AF51-FAEEAE05B83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EF51-74CD-4CB1-8DC0-84320626B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0E91-433E-4B3E-B112-FE2529941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E1F6-35EF-4825-A035-A5C355BF1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8F0E-C86C-48F3-A56F-6D75EBB81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486BC-38EC-49C8-B34F-8FAA341D3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 OF SOLVED PORTSWIGGER 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28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CF219-4803-402F-894D-3E9C8524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F9E01-C495-42E5-A322-161D2272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28FB5-1DAF-44C5-B273-E8F7D02BC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BE413-26DC-4A96-9445-0CC2D0D3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66202-EE74-438B-8DBA-B33080215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PORTSWIGGER</dc:title>
  <dc:creator>Gauri Babu B</dc:creator>
  <cp:lastModifiedBy>Gauri Babu B</cp:lastModifiedBy>
  <cp:revision>2</cp:revision>
  <dcterms:created xsi:type="dcterms:W3CDTF">2022-02-04T06:11:29Z</dcterms:created>
  <dcterms:modified xsi:type="dcterms:W3CDTF">2022-02-04T06:12:31Z</dcterms:modified>
</cp:coreProperties>
</file>