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Web Services Seminar</a:t>
            </a:r>
            <a:endParaRPr lang="en-US" sz="4400" b="1" dirty="0"/>
          </a:p>
        </p:txBody>
      </p:sp>
      <p:sp>
        <p:nvSpPr>
          <p:cNvPr id="3" name="Rectangle 2"/>
          <p:cNvSpPr/>
          <p:nvPr/>
        </p:nvSpPr>
        <p:spPr>
          <a:xfrm>
            <a:off x="1120462" y="1930400"/>
            <a:ext cx="8023538" cy="1477328"/>
          </a:xfrm>
          <a:prstGeom prst="rect">
            <a:avLst/>
          </a:prstGeom>
        </p:spPr>
        <p:txBody>
          <a:bodyPr wrap="square">
            <a:spAutoFit/>
          </a:bodyPr>
          <a:lstStyle/>
          <a:p>
            <a:r>
              <a:rPr lang="en-US" b="1" dirty="0"/>
              <a:t>NAME</a:t>
            </a:r>
            <a:r>
              <a:rPr lang="en-US" dirty="0"/>
              <a:t> </a:t>
            </a:r>
            <a:r>
              <a:rPr lang="en-US" sz="1600" dirty="0"/>
              <a:t>:- </a:t>
            </a:r>
            <a:r>
              <a:rPr lang="en-US" sz="1600" dirty="0" err="1"/>
              <a:t>Dhamal</a:t>
            </a:r>
            <a:r>
              <a:rPr lang="en-US" sz="1600" dirty="0"/>
              <a:t> </a:t>
            </a:r>
            <a:r>
              <a:rPr lang="en-US" sz="1600" dirty="0" err="1"/>
              <a:t>Gauri</a:t>
            </a:r>
            <a:r>
              <a:rPr lang="en-US" sz="1600" dirty="0"/>
              <a:t> </a:t>
            </a:r>
            <a:r>
              <a:rPr lang="en-US" sz="1600" dirty="0" err="1"/>
              <a:t>Dattatray</a:t>
            </a:r>
            <a:r>
              <a:rPr lang="en-US" sz="1600" dirty="0"/>
              <a:t> </a:t>
            </a:r>
          </a:p>
          <a:p>
            <a:r>
              <a:rPr lang="en-US" b="1" dirty="0"/>
              <a:t>CLASS</a:t>
            </a:r>
            <a:r>
              <a:rPr lang="en-US" dirty="0"/>
              <a:t> :- </a:t>
            </a:r>
            <a:r>
              <a:rPr lang="en-US" sz="1600" dirty="0" err="1"/>
              <a:t>M.Sc</a:t>
            </a:r>
            <a:r>
              <a:rPr lang="en-US" sz="1600" dirty="0"/>
              <a:t>(Computer science-1)</a:t>
            </a:r>
          </a:p>
          <a:p>
            <a:r>
              <a:rPr lang="en-US" b="1" dirty="0"/>
              <a:t>ROLL NO </a:t>
            </a:r>
            <a:r>
              <a:rPr lang="en-US" sz="1600" dirty="0"/>
              <a:t>:- 11</a:t>
            </a:r>
          </a:p>
          <a:p>
            <a:r>
              <a:rPr lang="en-US" b="1" dirty="0"/>
              <a:t>SUBJECT </a:t>
            </a:r>
            <a:r>
              <a:rPr lang="en-US" dirty="0"/>
              <a:t>:- </a:t>
            </a:r>
            <a:r>
              <a:rPr lang="en-US" sz="1600" dirty="0" smtClean="0"/>
              <a:t>Web Services</a:t>
            </a:r>
            <a:endParaRPr lang="en-US" sz="1600" dirty="0"/>
          </a:p>
          <a:p>
            <a:r>
              <a:rPr lang="en-US" b="1" dirty="0"/>
              <a:t>SEMINAR TOPIC NAME </a:t>
            </a:r>
            <a:r>
              <a:rPr lang="en-US" sz="1600" dirty="0"/>
              <a:t>:- </a:t>
            </a:r>
            <a:r>
              <a:rPr lang="en-US" sz="1600" dirty="0" smtClean="0"/>
              <a:t>UDDI (Universal, Description, Discovery, </a:t>
            </a:r>
            <a:r>
              <a:rPr lang="en-US" sz="1600" dirty="0"/>
              <a:t>and Integration.            </a:t>
            </a:r>
            <a:endParaRPr lang="en-US" sz="1600" dirty="0"/>
          </a:p>
        </p:txBody>
      </p:sp>
    </p:spTree>
    <p:extLst>
      <p:ext uri="{BB962C8B-B14F-4D97-AF65-F5344CB8AC3E}">
        <p14:creationId xmlns:p14="http://schemas.microsoft.com/office/powerpoint/2010/main" val="1089853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UDDI ?</a:t>
            </a:r>
            <a:endParaRPr lang="en-US" b="1" dirty="0"/>
          </a:p>
        </p:txBody>
      </p:sp>
      <p:sp>
        <p:nvSpPr>
          <p:cNvPr id="3" name="Content Placeholder 2"/>
          <p:cNvSpPr>
            <a:spLocks noGrp="1"/>
          </p:cNvSpPr>
          <p:nvPr>
            <p:ph idx="1"/>
          </p:nvPr>
        </p:nvSpPr>
        <p:spPr>
          <a:xfrm>
            <a:off x="432635" y="1790164"/>
            <a:ext cx="8596668" cy="4264077"/>
          </a:xfrm>
        </p:spPr>
        <p:txBody>
          <a:bodyPr>
            <a:normAutofit/>
          </a:bodyPr>
          <a:lstStyle/>
          <a:p>
            <a:pPr marL="0" indent="0">
              <a:buNone/>
            </a:pPr>
            <a:r>
              <a:rPr lang="en-US" sz="1600" dirty="0" smtClean="0"/>
              <a:t>UDDI is an XML-based standard for describing, publishing, and finding web services.</a:t>
            </a:r>
          </a:p>
          <a:p>
            <a:r>
              <a:rPr lang="en-US" sz="1600" dirty="0" smtClean="0"/>
              <a:t>UDDI stands for Universal Description, Discovery, and Integration.</a:t>
            </a:r>
          </a:p>
          <a:p>
            <a:r>
              <a:rPr lang="en-US" sz="1600" dirty="0" smtClean="0"/>
              <a:t>UDDI is a specification for a distributed registry of web services.</a:t>
            </a:r>
          </a:p>
          <a:p>
            <a:r>
              <a:rPr lang="en-US" sz="1600" dirty="0" smtClean="0"/>
              <a:t>UDDI is a platform-independent, open framework.</a:t>
            </a:r>
          </a:p>
          <a:p>
            <a:r>
              <a:rPr lang="en-US" sz="1600" dirty="0" smtClean="0"/>
              <a:t>UDDI can communicate via SOAP, </a:t>
            </a:r>
            <a:r>
              <a:rPr lang="en-US" sz="1600" dirty="0" err="1" smtClean="0"/>
              <a:t>CORBA,Java</a:t>
            </a:r>
            <a:r>
              <a:rPr lang="en-US" sz="1600" dirty="0" smtClean="0"/>
              <a:t> RIM Protocol.</a:t>
            </a:r>
          </a:p>
          <a:p>
            <a:r>
              <a:rPr lang="en-US" sz="1600" dirty="0" smtClean="0"/>
              <a:t>UDDI is seen with SOAP and WSDL as one of the three foundation standards of web services.</a:t>
            </a:r>
          </a:p>
          <a:p>
            <a:r>
              <a:rPr lang="en-US" sz="1600" dirty="0" smtClean="0"/>
              <a:t>UDDI is an open </a:t>
            </a:r>
            <a:r>
              <a:rPr lang="en-US" sz="1600" dirty="0" err="1" smtClean="0"/>
              <a:t>imdustry</a:t>
            </a:r>
            <a:r>
              <a:rPr lang="en-US" sz="1600" dirty="0" smtClean="0"/>
              <a:t> initiative, enabling businesses to discover each other and define how they interact over the Internet.</a:t>
            </a:r>
            <a:endParaRPr lang="en-US" sz="1600" dirty="0"/>
          </a:p>
        </p:txBody>
      </p:sp>
    </p:spTree>
    <p:extLst>
      <p:ext uri="{BB962C8B-B14F-4D97-AF65-F5344CB8AC3E}">
        <p14:creationId xmlns:p14="http://schemas.microsoft.com/office/powerpoint/2010/main" val="2474284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UDDI has two sections:</a:t>
            </a:r>
            <a:endParaRPr lang="en-US" dirty="0"/>
          </a:p>
        </p:txBody>
      </p:sp>
      <p:sp>
        <p:nvSpPr>
          <p:cNvPr id="3" name="Content Placeholder 2"/>
          <p:cNvSpPr>
            <a:spLocks noGrp="1"/>
          </p:cNvSpPr>
          <p:nvPr>
            <p:ph idx="1"/>
          </p:nvPr>
        </p:nvSpPr>
        <p:spPr>
          <a:xfrm>
            <a:off x="476518" y="1339403"/>
            <a:ext cx="8797484" cy="4701959"/>
          </a:xfrm>
        </p:spPr>
        <p:txBody>
          <a:bodyPr>
            <a:normAutofit/>
          </a:bodyPr>
          <a:lstStyle/>
          <a:p>
            <a:r>
              <a:rPr lang="en-US" sz="1600" dirty="0" smtClean="0"/>
              <a:t>A registry of all web services metadata, including a pointer to the WSDL description of a service.</a:t>
            </a:r>
          </a:p>
          <a:p>
            <a:r>
              <a:rPr lang="en-US" sz="1600" dirty="0" smtClean="0"/>
              <a:t>A set of WSDL port type definition for manipulating and searching that registry.</a:t>
            </a:r>
          </a:p>
          <a:p>
            <a:pPr marL="0" indent="0">
              <a:buNone/>
            </a:pPr>
            <a:r>
              <a:rPr lang="en-US" sz="3200" dirty="0" smtClean="0">
                <a:solidFill>
                  <a:schemeClr val="accent1">
                    <a:lumMod val="75000"/>
                  </a:schemeClr>
                </a:solidFill>
              </a:rPr>
              <a:t>  UDDI </a:t>
            </a:r>
            <a:r>
              <a:rPr lang="en-US" sz="3200" dirty="0" smtClean="0">
                <a:solidFill>
                  <a:schemeClr val="accent1">
                    <a:lumMod val="75000"/>
                  </a:schemeClr>
                </a:solidFill>
              </a:rPr>
              <a:t>registries:</a:t>
            </a:r>
            <a:endParaRPr lang="en-US" sz="3200" dirty="0" smtClean="0">
              <a:solidFill>
                <a:schemeClr val="tx1">
                  <a:lumMod val="95000"/>
                  <a:lumOff val="5000"/>
                </a:schemeClr>
              </a:solidFill>
            </a:endParaRPr>
          </a:p>
          <a:p>
            <a:pPr marL="0" indent="0">
              <a:buNone/>
            </a:pPr>
            <a:r>
              <a:rPr lang="en-US" sz="1600" dirty="0" smtClean="0">
                <a:solidFill>
                  <a:schemeClr val="tx1">
                    <a:lumMod val="95000"/>
                    <a:lumOff val="5000"/>
                  </a:schemeClr>
                </a:solidFill>
              </a:rPr>
              <a:t>UDDI registries come in two forms: public and private. Both types comply to the same specifications . A Private registry </a:t>
            </a:r>
            <a:r>
              <a:rPr lang="en-US" sz="1600" dirty="0" err="1" smtClean="0">
                <a:solidFill>
                  <a:schemeClr val="tx1">
                    <a:lumMod val="95000"/>
                    <a:lumOff val="5000"/>
                  </a:schemeClr>
                </a:solidFill>
              </a:rPr>
              <a:t>enbles</a:t>
            </a:r>
            <a:r>
              <a:rPr lang="en-US" sz="1600" dirty="0" smtClean="0">
                <a:solidFill>
                  <a:schemeClr val="tx1">
                    <a:lumMod val="95000"/>
                    <a:lumOff val="5000"/>
                  </a:schemeClr>
                </a:solidFill>
              </a:rPr>
              <a:t> us to publish and test our internal e-business application in a secure, private environment.</a:t>
            </a:r>
          </a:p>
          <a:p>
            <a:pPr marL="0" indent="0">
              <a:buNone/>
            </a:pPr>
            <a:r>
              <a:rPr lang="en-US" sz="1600" dirty="0" smtClean="0">
                <a:solidFill>
                  <a:schemeClr val="tx2">
                    <a:lumMod val="75000"/>
                  </a:schemeClr>
                </a:solidFill>
              </a:rPr>
              <a:t>A public registry is a collection of peer directories that contain information about businesses and services. It locates services that are registered at one of its peer nodes and facilitates the discovery of published Web services. A private registry allows us to publish and test our internal applications in a secure, private environment.</a:t>
            </a:r>
            <a:endParaRPr lang="en-US" sz="1600" dirty="0">
              <a:solidFill>
                <a:schemeClr val="tx2">
                  <a:lumMod val="75000"/>
                </a:schemeClr>
              </a:solidFill>
            </a:endParaRPr>
          </a:p>
        </p:txBody>
      </p:sp>
    </p:spTree>
    <p:extLst>
      <p:ext uri="{BB962C8B-B14F-4D97-AF65-F5344CB8AC3E}">
        <p14:creationId xmlns:p14="http://schemas.microsoft.com/office/powerpoint/2010/main" val="263966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UDDI Registry:</a:t>
            </a:r>
            <a:endParaRPr lang="en-US" dirty="0"/>
          </a:p>
        </p:txBody>
      </p:sp>
      <p:sp>
        <p:nvSpPr>
          <p:cNvPr id="3" name="Content Placeholder 2"/>
          <p:cNvSpPr>
            <a:spLocks noGrp="1"/>
          </p:cNvSpPr>
          <p:nvPr>
            <p:ph idx="1"/>
          </p:nvPr>
        </p:nvSpPr>
        <p:spPr>
          <a:xfrm>
            <a:off x="403412" y="1398495"/>
            <a:ext cx="8870590" cy="4589080"/>
          </a:xfrm>
        </p:spPr>
        <p:txBody>
          <a:bodyPr/>
          <a:lstStyle/>
          <a:p>
            <a:r>
              <a:rPr lang="en-US" b="1" dirty="0" smtClean="0"/>
              <a:t>White Pages:</a:t>
            </a:r>
          </a:p>
          <a:p>
            <a:pPr marL="0" indent="0">
              <a:buNone/>
            </a:pPr>
            <a:r>
              <a:rPr lang="en-US" sz="1600" dirty="0" smtClean="0"/>
              <a:t>Basic contact information and </a:t>
            </a:r>
            <a:r>
              <a:rPr lang="en-US" sz="1600" dirty="0" err="1" smtClean="0"/>
              <a:t>identifires</a:t>
            </a:r>
            <a:r>
              <a:rPr lang="en-US" sz="1600" dirty="0" smtClean="0"/>
              <a:t> about a company, </a:t>
            </a:r>
            <a:r>
              <a:rPr lang="en-US" sz="1600" dirty="0" err="1" smtClean="0"/>
              <a:t>includimg</a:t>
            </a:r>
            <a:r>
              <a:rPr lang="en-US" sz="1600" dirty="0" smtClean="0"/>
              <a:t> business name,        address, contact information, and unique </a:t>
            </a:r>
            <a:r>
              <a:rPr lang="en-US" sz="1600" dirty="0" err="1" smtClean="0"/>
              <a:t>identifires</a:t>
            </a:r>
            <a:r>
              <a:rPr lang="en-US" sz="1600" dirty="0" smtClean="0"/>
              <a:t> such as D-U-N-S numbers or tax IDs.</a:t>
            </a:r>
          </a:p>
          <a:p>
            <a:r>
              <a:rPr lang="en-US" b="1" dirty="0" smtClean="0"/>
              <a:t>Yellow Pages:</a:t>
            </a:r>
          </a:p>
          <a:p>
            <a:pPr marL="0" indent="0">
              <a:buNone/>
            </a:pPr>
            <a:r>
              <a:rPr lang="en-US" sz="1600" dirty="0" smtClean="0"/>
              <a:t>Information that describes a web service using different categorizations. This information allows others to discover your web service based upon its categorization</a:t>
            </a:r>
            <a:r>
              <a:rPr lang="en-US" sz="1600" b="1" dirty="0" smtClean="0"/>
              <a:t>.</a:t>
            </a:r>
          </a:p>
          <a:p>
            <a:r>
              <a:rPr lang="en-US" b="1" dirty="0" smtClean="0"/>
              <a:t>Green Pages:</a:t>
            </a:r>
            <a:endParaRPr lang="en-US" b="1" dirty="0"/>
          </a:p>
          <a:p>
            <a:pPr marL="0" indent="0">
              <a:buNone/>
            </a:pPr>
            <a:r>
              <a:rPr lang="en-US" sz="1600" dirty="0" smtClean="0"/>
              <a:t>Technical information that describes the </a:t>
            </a:r>
            <a:r>
              <a:rPr lang="en-US" sz="1600" dirty="0" err="1" smtClean="0"/>
              <a:t>bahaviors</a:t>
            </a:r>
            <a:r>
              <a:rPr lang="en-US" sz="1600" dirty="0" smtClean="0"/>
              <a:t> and supported functions od a web service hosted by your business. This information includes pointers to the grouping information of web services and where the web services are located.</a:t>
            </a:r>
            <a:endParaRPr lang="en-US" sz="1600" dirty="0"/>
          </a:p>
        </p:txBody>
      </p:sp>
    </p:spTree>
    <p:extLst>
      <p:ext uri="{BB962C8B-B14F-4D97-AF65-F5344CB8AC3E}">
        <p14:creationId xmlns:p14="http://schemas.microsoft.com/office/powerpoint/2010/main" val="134302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UDDI:</a:t>
            </a:r>
            <a:endParaRPr lang="en-US" dirty="0"/>
          </a:p>
        </p:txBody>
      </p:sp>
      <p:sp>
        <p:nvSpPr>
          <p:cNvPr id="3" name="Content Placeholder 2"/>
          <p:cNvSpPr>
            <a:spLocks noGrp="1"/>
          </p:cNvSpPr>
          <p:nvPr>
            <p:ph idx="1"/>
          </p:nvPr>
        </p:nvSpPr>
        <p:spPr>
          <a:xfrm>
            <a:off x="551329" y="1411941"/>
            <a:ext cx="8722673" cy="4629421"/>
          </a:xfrm>
        </p:spPr>
        <p:txBody>
          <a:bodyPr>
            <a:normAutofit fontScale="92500"/>
          </a:bodyPr>
          <a:lstStyle/>
          <a:p>
            <a:r>
              <a:rPr lang="en-US" dirty="0" smtClean="0"/>
              <a:t>UDDI was initially proposed as a standard to enable universal discovery of services.</a:t>
            </a:r>
          </a:p>
          <a:p>
            <a:r>
              <a:rPr lang="en-US" dirty="0" smtClean="0"/>
              <a:t>Public registries compliant UDDI </a:t>
            </a:r>
            <a:r>
              <a:rPr lang="en-US" dirty="0" err="1" smtClean="0"/>
              <a:t>did’t</a:t>
            </a:r>
            <a:r>
              <a:rPr lang="en-US" dirty="0" smtClean="0"/>
              <a:t> grow as expected.</a:t>
            </a:r>
          </a:p>
          <a:p>
            <a:r>
              <a:rPr lang="en-US" dirty="0" smtClean="0"/>
              <a:t>Registries assumed voluntary registration of service providers (registry is passive as opposed to actively crawling the Web looking </a:t>
            </a:r>
            <a:r>
              <a:rPr lang="en-US" dirty="0" err="1" smtClean="0"/>
              <a:t>foWSDL</a:t>
            </a:r>
            <a:r>
              <a:rPr lang="en-US" dirty="0" smtClean="0"/>
              <a:t> definitions of services).</a:t>
            </a:r>
          </a:p>
          <a:p>
            <a:r>
              <a:rPr lang="en-US" dirty="0" smtClean="0"/>
              <a:t>In additional to service lookup functionality, automatic B2B Integration requires additional capabilities (which are not part of UDDI) such as:</a:t>
            </a:r>
          </a:p>
          <a:p>
            <a:pPr>
              <a:buFont typeface="Arial" panose="020B0604020202020204" pitchFamily="34" charset="0"/>
              <a:buChar char="•"/>
            </a:pPr>
            <a:r>
              <a:rPr lang="en-US" dirty="0" smtClean="0"/>
              <a:t>Provider Validation</a:t>
            </a:r>
          </a:p>
          <a:p>
            <a:pPr>
              <a:buFont typeface="Arial" panose="020B0604020202020204" pitchFamily="34" charset="0"/>
              <a:buChar char="•"/>
            </a:pPr>
            <a:r>
              <a:rPr lang="en-US" dirty="0" smtClean="0"/>
              <a:t>Semantics Lookup</a:t>
            </a:r>
          </a:p>
          <a:p>
            <a:pPr>
              <a:buFont typeface="Arial" panose="020B0604020202020204" pitchFamily="34" charset="0"/>
              <a:buChar char="•"/>
            </a:pPr>
            <a:r>
              <a:rPr lang="en-US" dirty="0" smtClean="0"/>
              <a:t>Quality of service Metadata</a:t>
            </a:r>
          </a:p>
          <a:p>
            <a:pPr>
              <a:buFont typeface="Arial" panose="020B0604020202020204" pitchFamily="34" charset="0"/>
              <a:buChar char="•"/>
            </a:pPr>
            <a:r>
              <a:rPr lang="en-US" dirty="0" smtClean="0"/>
              <a:t>Service Level Agreements</a:t>
            </a:r>
          </a:p>
          <a:p>
            <a:pPr>
              <a:buFont typeface="Arial" panose="020B0604020202020204" pitchFamily="34" charset="0"/>
              <a:buChar char="•"/>
            </a:pPr>
            <a:r>
              <a:rPr lang="en-US" dirty="0" smtClean="0"/>
              <a:t>Contract Negotiation</a:t>
            </a:r>
          </a:p>
          <a:p>
            <a:pPr>
              <a:buFont typeface="Arial" panose="020B0604020202020204" pitchFamily="34" charset="0"/>
              <a:buChar char="•"/>
            </a:pPr>
            <a:r>
              <a:rPr lang="en-US" dirty="0" smtClean="0"/>
              <a:t>Trust Establishment</a:t>
            </a:r>
            <a:endParaRPr lang="en-US" dirty="0"/>
          </a:p>
        </p:txBody>
      </p:sp>
    </p:spTree>
    <p:extLst>
      <p:ext uri="{BB962C8B-B14F-4D97-AF65-F5344CB8AC3E}">
        <p14:creationId xmlns:p14="http://schemas.microsoft.com/office/powerpoint/2010/main" val="173248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564"/>
            <a:ext cx="8596668" cy="2635623"/>
          </a:xfrm>
        </p:spPr>
        <p:txBody>
          <a:bodyPr>
            <a:normAutofit/>
          </a:bodyPr>
          <a:lstStyle/>
          <a:p>
            <a:r>
              <a:rPr lang="en-US" sz="4000" b="1" dirty="0" smtClean="0"/>
              <a:t>                     Thank You</a:t>
            </a:r>
            <a:endParaRPr lang="en-US" sz="4000" b="1" dirty="0"/>
          </a:p>
        </p:txBody>
      </p:sp>
    </p:spTree>
    <p:extLst>
      <p:ext uri="{BB962C8B-B14F-4D97-AF65-F5344CB8AC3E}">
        <p14:creationId xmlns:p14="http://schemas.microsoft.com/office/powerpoint/2010/main" val="23719679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75</TotalTime>
  <Words>471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Web Services Seminar</vt:lpstr>
      <vt:lpstr>What is UDDI ?</vt:lpstr>
      <vt:lpstr>UDDI has two sections:</vt:lpstr>
      <vt:lpstr>Uses of UDDI Registry:</vt:lpstr>
      <vt:lpstr>Limitations of UDDI:</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 Seminar</dc:title>
  <dc:creator>Admin</dc:creator>
  <cp:lastModifiedBy>Admin</cp:lastModifiedBy>
  <cp:revision>9</cp:revision>
  <dcterms:created xsi:type="dcterms:W3CDTF">2023-01-17T16:58:37Z</dcterms:created>
  <dcterms:modified xsi:type="dcterms:W3CDTF">2023-01-18T05:17:39Z</dcterms:modified>
</cp:coreProperties>
</file>