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Todo Application Deployment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Docker, Kubernetes, CI/CD, and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1 -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Installed Docker on Ubuntu/Debian</a:t>
            </a:r>
          </a:p>
          <a:p>
            <a:r>
              <a:t>• Created Dockerfile for Todo app</a:t>
            </a:r>
          </a:p>
          <a:p>
            <a:r>
              <a:t>• Built Docker image</a:t>
            </a:r>
          </a:p>
          <a:p>
            <a:r>
              <a:t>• Ran two containers: Database and Todo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2 - Kubernetes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two virtual machines</a:t>
            </a:r>
          </a:p>
          <a:p>
            <a:r>
              <a:t>• Set up Kubernetes cluster using kubeadm</a:t>
            </a:r>
          </a:p>
          <a:p>
            <a:r>
              <a:t>• Verified cluster readiness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3 - Application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Deployed Todo app on Kubernetes</a:t>
            </a:r>
          </a:p>
          <a:p>
            <a:r>
              <a:t>• Created Deployment and Service YAML files</a:t>
            </a:r>
          </a:p>
          <a:p>
            <a:r>
              <a:t>• Deployment ensured app &amp; DB pods are running</a:t>
            </a:r>
          </a:p>
          <a:p>
            <a:r>
              <a:t>• Service exposed the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4 - Persistence &amp;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Persistent Volumes (PV) &amp; PVC</a:t>
            </a:r>
          </a:p>
          <a:p>
            <a:r>
              <a:t>• Database data persisted even after pod restart</a:t>
            </a:r>
          </a:p>
          <a:p>
            <a:r>
              <a:t>• CI with GitHub Actions to build &amp; test images</a:t>
            </a:r>
          </a:p>
          <a:p>
            <a:r>
              <a:t>• CD with ArgoCD for continuous delivery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Installed Prometheus for monitoring</a:t>
            </a:r>
          </a:p>
          <a:p>
            <a:r>
              <a:t>• Collected infrastructure metrics (nodes, pods)</a:t>
            </a:r>
          </a:p>
          <a:p>
            <a:r>
              <a:t>• Collected application-level metrics (Flask app)</a:t>
            </a:r>
          </a:p>
          <a:p>
            <a:r>
              <a:t>• Visualized with Grafana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Containerization with Docker</a:t>
            </a:r>
          </a:p>
          <a:p>
            <a:r>
              <a:t>• Deployment with Kubernetes</a:t>
            </a:r>
          </a:p>
          <a:p>
            <a:r>
              <a:t>• Data persistence using PV &amp; PVC</a:t>
            </a:r>
          </a:p>
          <a:p>
            <a:r>
              <a:t>• CI/CD with GitHub Actions &amp; ArgoCD</a:t>
            </a:r>
          </a:p>
          <a:p>
            <a:r>
              <a:t>• Monitoring with Prometheus</a:t>
            </a:r>
          </a:p>
          <a:p/>
          <a:p>
            <a:r>
              <a:t>Completed full DevOps lifecycle!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