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71" r:id="rId10"/>
    <p:sldId id="263" r:id="rId11"/>
    <p:sldId id="272" r:id="rId12"/>
    <p:sldId id="264" r:id="rId13"/>
    <p:sldId id="273" r:id="rId14"/>
    <p:sldId id="265" r:id="rId15"/>
    <p:sldId id="274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91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9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59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1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Todo Application Deployment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1364628"/>
          </a:xfrm>
        </p:spPr>
        <p:txBody>
          <a:bodyPr>
            <a:normAutofit lnSpcReduction="10000"/>
          </a:bodyPr>
          <a:lstStyle/>
          <a:p>
            <a:r>
              <a:rPr dirty="0"/>
              <a:t>Using Docker, Kubernetes, CI/CD, and Monitoring</a:t>
            </a:r>
            <a:endParaRPr lang="en-IN" dirty="0"/>
          </a:p>
          <a:p>
            <a:r>
              <a:rPr lang="en-IN" dirty="0"/>
              <a:t>Gauri Gagare</a:t>
            </a:r>
            <a:r>
              <a:rPr dirty="0"/>
              <a:t> | </a:t>
            </a:r>
            <a:r>
              <a:rPr lang="en-IN" dirty="0"/>
              <a:t>sunbeam</a:t>
            </a:r>
          </a:p>
          <a:p>
            <a:r>
              <a:rPr lang="en-IN" dirty="0"/>
              <a:t>Mentor : Gajanan  </a:t>
            </a:r>
            <a:r>
              <a:rPr lang="en-IN" dirty="0" err="1"/>
              <a:t>taur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– Application Deployment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Wrote Deployment &amp; Service YAMLs, deployed app and DB pods, and exposed app via service.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8C66F-3093-145F-AD1C-3EC4D64ED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82" y="258793"/>
            <a:ext cx="8488393" cy="5605732"/>
          </a:xfrm>
        </p:spPr>
      </p:pic>
    </p:spTree>
    <p:extLst>
      <p:ext uri="{BB962C8B-B14F-4D97-AF65-F5344CB8AC3E}">
        <p14:creationId xmlns:p14="http://schemas.microsoft.com/office/powerpoint/2010/main" val="3946877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– Persistence + CI/CD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Configured Persistent Volumes and Claims for database storage. Used GitHub Actions for CI (build/test images) and </a:t>
            </a:r>
            <a:r>
              <a:rPr dirty="0" err="1"/>
              <a:t>ArgoCD</a:t>
            </a:r>
            <a:r>
              <a:rPr dirty="0"/>
              <a:t> for CD (sync with Kubernetes cluster).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2B176-481E-964B-9F1B-0BD75E028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677201"/>
            <a:ext cx="6346825" cy="3154598"/>
          </a:xfrm>
        </p:spPr>
      </p:pic>
    </p:spTree>
    <p:extLst>
      <p:ext uri="{BB962C8B-B14F-4D97-AF65-F5344CB8AC3E}">
        <p14:creationId xmlns:p14="http://schemas.microsoft.com/office/powerpoint/2010/main" val="326038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– Monitoring (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Installed Prometheus to collect cluster &amp; app metrics, and Grafana for visualization.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26D1B-C652-D82D-CE24-ADAB0E5CD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769" y="1785668"/>
            <a:ext cx="6346486" cy="2825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7F7718-9C7D-A729-C094-1C0F5BC4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57" y="3072353"/>
            <a:ext cx="6346486" cy="713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432DEE-AA5E-F402-99A3-162D95AB9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57" y="3224753"/>
            <a:ext cx="6346486" cy="7132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875FF-8624-BC5E-15EF-28DBD469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2" y="276045"/>
            <a:ext cx="8534753" cy="570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6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Todo application successfully deployed on Kubernetes.</a:t>
            </a:r>
          </a:p>
          <a:p>
            <a:r>
              <a:t>• Data persisted across pod restarts.</a:t>
            </a:r>
          </a:p>
          <a:p>
            <a:r>
              <a:t>• CI/CD pipeline automated build and deployment.</a:t>
            </a:r>
          </a:p>
          <a:p>
            <a:r>
              <a:t>• Prometheus collected system and app metrics.</a:t>
            </a:r>
          </a:p>
          <a:p>
            <a:r>
              <a:t>• Application became scalable, reliable, and observable.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Deploy on cloud platforms like AWS EKS, GCP GKE, Azure AKS.</a:t>
            </a:r>
          </a:p>
          <a:p>
            <a:r>
              <a:rPr dirty="0"/>
              <a:t>Convert application into microservices.</a:t>
            </a:r>
          </a:p>
          <a:p>
            <a:r>
              <a:rPr dirty="0"/>
              <a:t>Advanced CI/CD with security scanning and canary deployments.</a:t>
            </a:r>
          </a:p>
          <a:p>
            <a:r>
              <a:rPr dirty="0"/>
              <a:t>Centralized logging with ELK stack.</a:t>
            </a:r>
          </a:p>
          <a:p>
            <a:r>
              <a:rPr dirty="0"/>
              <a:t>High availability with multi-cluster deployments.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This project implemented the complete DevOps lifecycle:</a:t>
            </a:r>
          </a:p>
          <a:p>
            <a:r>
              <a:rPr dirty="0"/>
              <a:t> Containerization (Docker)</a:t>
            </a:r>
          </a:p>
          <a:p>
            <a:r>
              <a:rPr dirty="0"/>
              <a:t> Orchestration (Kubernetes)</a:t>
            </a:r>
          </a:p>
          <a:p>
            <a:r>
              <a:rPr dirty="0"/>
              <a:t> Persistence (PV/PVC)</a:t>
            </a:r>
          </a:p>
          <a:p>
            <a:r>
              <a:rPr dirty="0"/>
              <a:t> Automation (GitHub Actions &amp; </a:t>
            </a:r>
            <a:r>
              <a:rPr dirty="0" err="1"/>
              <a:t>ArgoCD</a:t>
            </a:r>
            <a:r>
              <a:rPr dirty="0"/>
              <a:t>)</a:t>
            </a:r>
          </a:p>
          <a:p>
            <a:r>
              <a:rPr dirty="0"/>
              <a:t> Monitoring (Prometheus)</a:t>
            </a:r>
          </a:p>
          <a:p>
            <a:endParaRPr dirty="0"/>
          </a:p>
          <a:p>
            <a:r>
              <a:rPr dirty="0"/>
              <a:t>It demonstrated how DevOps practices make applications production-ready.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Docker Documentation - https://docs.docker.com/</a:t>
            </a:r>
          </a:p>
          <a:p>
            <a:r>
              <a:t>2. Kubernetes Documentation - https://kubernetes.io/docs/</a:t>
            </a:r>
          </a:p>
          <a:p>
            <a:r>
              <a:t>3. GitHub Actions Documentation - https://docs.github.com/en/actions</a:t>
            </a:r>
          </a:p>
          <a:p>
            <a:r>
              <a:t>4. ArgoCD Documentation - https://argo-cd.readthedocs.io/</a:t>
            </a:r>
          </a:p>
          <a:p>
            <a:r>
              <a:t>5. Prometheus Documentation - https://prometheus.io/</a:t>
            </a:r>
          </a:p>
          <a:p>
            <a:r>
              <a:t>6. Grafana Documentation - https://grafana.com/docs/</a:t>
            </a:r>
          </a:p>
          <a:p>
            <a:r>
              <a:t>7. Flask Documentation - https://flask.palletsprojects.com/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deploying a Flask-based Todo application using modern DevOps practices. It covers containerization with Docker, orchestration with Kubernetes, persistence with PV/PVC, automation with GitHub Actions and ArgoCD, and monitoring with Prometheus.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DevOps enables faster and reliable application delivery.</a:t>
            </a:r>
          </a:p>
          <a:p>
            <a:r>
              <a:rPr dirty="0"/>
              <a:t> Docker ensures application portability.</a:t>
            </a:r>
          </a:p>
          <a:p>
            <a:r>
              <a:rPr dirty="0"/>
              <a:t> Kubernetes manages scaling, orchestration, and </a:t>
            </a:r>
            <a:r>
              <a:rPr lang="en-IN" dirty="0"/>
              <a:t> </a:t>
            </a:r>
            <a:r>
              <a:rPr dirty="0"/>
              <a:t>fault tolerance.</a:t>
            </a:r>
          </a:p>
          <a:p>
            <a:r>
              <a:rPr dirty="0"/>
              <a:t> CI/CD pipelines automate deployment.</a:t>
            </a:r>
          </a:p>
          <a:p>
            <a:r>
              <a:rPr dirty="0"/>
              <a:t> Monitoring ensures observability and system health.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Containerize the Todo app and database using Docker.</a:t>
            </a:r>
          </a:p>
          <a:p>
            <a:r>
              <a:t>2. Deploy application on Kubernetes cluster.</a:t>
            </a:r>
          </a:p>
          <a:p>
            <a:r>
              <a:t>3. Implement persistence with PV and PVC.</a:t>
            </a:r>
          </a:p>
          <a:p>
            <a:r>
              <a:t>4. Automate CI/CD with GitHub Actions and ArgoCD.</a:t>
            </a:r>
          </a:p>
          <a:p>
            <a:r>
              <a:t>5. Monitor system health using Prometheus.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Architecture includes:</a:t>
            </a:r>
          </a:p>
          <a:p>
            <a:r>
              <a:rPr dirty="0"/>
              <a:t> Docker containers for App and Database</a:t>
            </a:r>
          </a:p>
          <a:p>
            <a:r>
              <a:rPr dirty="0"/>
              <a:t> Kubernetes cluster with Master and Worker</a:t>
            </a:r>
          </a:p>
          <a:p>
            <a:r>
              <a:rPr dirty="0"/>
              <a:t> PV/PVC for data persistence</a:t>
            </a:r>
          </a:p>
          <a:p>
            <a:r>
              <a:rPr dirty="0"/>
              <a:t> CI/CD pipeline with GitHub Actions &amp; </a:t>
            </a:r>
            <a:r>
              <a:rPr dirty="0" err="1"/>
              <a:t>ArgoCD</a:t>
            </a:r>
            <a:endParaRPr dirty="0"/>
          </a:p>
          <a:p>
            <a:r>
              <a:rPr dirty="0"/>
              <a:t> Monitoring with Prometheus &amp; Grafana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– Docker Setu</a:t>
            </a:r>
            <a:r>
              <a:rPr lang="en-IN" dirty="0"/>
              <a:t>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Installed Docker, created </a:t>
            </a:r>
            <a:r>
              <a:rPr dirty="0" err="1"/>
              <a:t>Dockerfile</a:t>
            </a:r>
            <a:r>
              <a:rPr dirty="0"/>
              <a:t>, built image, and ran containers for app and database.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3CC9D1-B7F5-E2E4-9A1C-B5DE0ACA1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429" y="2377056"/>
            <a:ext cx="6276622" cy="3530600"/>
          </a:xfrm>
        </p:spPr>
      </p:pic>
    </p:spTree>
    <p:extLst>
      <p:ext uri="{BB962C8B-B14F-4D97-AF65-F5344CB8AC3E}">
        <p14:creationId xmlns:p14="http://schemas.microsoft.com/office/powerpoint/2010/main" val="6366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– Kubernetes Cluster Setup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master and worker nodes using </a:t>
            </a:r>
            <a:r>
              <a:rPr dirty="0" err="1"/>
              <a:t>kubeadm</a:t>
            </a:r>
            <a:r>
              <a:rPr dirty="0"/>
              <a:t>, verified nodes, and prepared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AAE6B-1ED3-645D-E4B0-5A5836F2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57" y="3072352"/>
            <a:ext cx="6346486" cy="2474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BD1D2-EDBE-7DF5-4703-81DD0E8D5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01" y="2489200"/>
            <a:ext cx="6276622" cy="3530600"/>
          </a:xfrm>
        </p:spPr>
      </p:pic>
    </p:spTree>
    <p:extLst>
      <p:ext uri="{BB962C8B-B14F-4D97-AF65-F5344CB8AC3E}">
        <p14:creationId xmlns:p14="http://schemas.microsoft.com/office/powerpoint/2010/main" val="253746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550</Words>
  <Application>Microsoft Office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Todo Application Deployment Project</vt:lpstr>
      <vt:lpstr>Abstract</vt:lpstr>
      <vt:lpstr>Introduction</vt:lpstr>
      <vt:lpstr>Objectives</vt:lpstr>
      <vt:lpstr>System Design / Architecture</vt:lpstr>
      <vt:lpstr>Implementation – Docker Setup</vt:lpstr>
      <vt:lpstr>PowerPoint Presentation</vt:lpstr>
      <vt:lpstr>Implementation – Kubernetes Cluster Setup </vt:lpstr>
      <vt:lpstr>PowerPoint Presentation</vt:lpstr>
      <vt:lpstr>Implementation – Application Deployment </vt:lpstr>
      <vt:lpstr>PowerPoint Presentation</vt:lpstr>
      <vt:lpstr>Implementation – Persistence + CI/CD </vt:lpstr>
      <vt:lpstr>PowerPoint Presentation</vt:lpstr>
      <vt:lpstr>Implementation – Monitoring (</vt:lpstr>
      <vt:lpstr>PowerPoint Presentation</vt:lpstr>
      <vt:lpstr>Results</vt:lpstr>
      <vt:lpstr>Future Scope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gauri gagare</cp:lastModifiedBy>
  <cp:revision>5</cp:revision>
  <dcterms:created xsi:type="dcterms:W3CDTF">2013-01-27T09:14:16Z</dcterms:created>
  <dcterms:modified xsi:type="dcterms:W3CDTF">2025-10-06T09:34:52Z</dcterms:modified>
  <cp:category/>
</cp:coreProperties>
</file>