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  <a:endParaRPr lang="en-GB" sz="1400" dirty="0"/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  <a:endParaRPr lang="en-CA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Star: 5 Points 4"/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/>
          <p:cNvSpPr txBox="1"/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60" y="3840480"/>
            <a:ext cx="2680970" cy="2790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h a r e d W i t h U s e r s   x m l n s = " 8 1 b 8 5 e 4 6 - b e 1 c - 4 d 4 d - a f 3 f - 3 f f 4 7 4 9 b a e 0 8 " > < U s e r I n f o > < D i s p l a y N a m e > S a r a h   B a r r   M i l l e r < / D i s p l a y N a m e > < A c c o u n t I d > 1 0 < / A c c o u n t I d > < A c c o u n t T y p e / > < / U s e r I n f o > < U s e r I n f o > < D i s p l a y N a m e > S a n d r a   G r e e n < / D i s p l a y N a m e > < A c c o u n t I d > 4 1 < / A c c o u n t I d > < A c c o u n t T y p e / > < / U s e r I n f o > < U s e r I n f o > < D i s p l a y N a m e > H a z e l   C h e s t e r s < / D i s p l a y N a m e > < A c c o u n t I d > 4 2 < / A c c o u n t I d > < A c c o u n t T y p e / > < / U s e r I n f o > < / S h a r e d W i t h U s e r s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8 2 5 9 4 2 5 5 C 9 F 4 7 0 4 9 B 3 6 7 F 0 0 9 1 3 B E D 9 6 9 "   m a : c o n t e n t T y p e V e r s i o n = " 8 "   m a : c o n t e n t T y p e D e s c r i p t i o n = " C r e a t e   a   n e w   d o c u m e n t . "   m a : c o n t e n t T y p e S c o p e = " "   m a : v e r s i o n I D = " 6 6 9 9 7 6 1 2 7 e 9 d 9 9 0 5 4 e e 2 0 9 5 d 1 8 7 e c 2 4 b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8 0 b d a 1 8 6 5 d b c 1 f 7 e a d 8 2 4 d a c 0 6 b 1 2 5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8 6 1 7 7 0 7 2 - a c f 3 - 4 6 9 b - b e 5 f - 1 2 0 1 d e 6 4 1 0 b b "   x m l n s : n s 3 = " 8 1 b 8 5 e 4 6 - b e 1 c - 4 d 4 d - a f 3 f - 3 f f 4 7 4 9 b a e 0 8 " >  
 < x s d : i m p o r t   n a m e s p a c e = " 8 6 1 7 7 0 7 2 - a c f 3 - 4 6 9 b - b e 5 f - 1 2 0 1 d e 6 4 1 0 b b " / >  
 < x s d : i m p o r t   n a m e s p a c e = " 8 1 b 8 5 e 4 6 - b e 1 c - 4 d 4 d - a f 3 f - 3 f f 4 7 4 9 b a e 0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M e d i a L e n g t h I n S e c o n d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8 6 1 7 7 0 7 2 - a c f 3 - 4 6 9 b - b e 5 f - 1 2 0 1 d e 6 4 1 0 b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2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3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4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1 5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/ x s d : s c h e m a >  
 < x s d : s c h e m a   t a r g e t N a m e s p a c e = " 8 1 b 8 5 e 4 6 - b e 1 c - 4 d 4 d - a f 3 f - 3 f f 4 7 4 9 b a e 0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FA0A2C6C-ACEB-4D76-A29E-B1C9FEC52B8B}">
  <ds:schemaRefs/>
</ds:datastoreItem>
</file>

<file path=customXml/itemProps2.xml><?xml version="1.0" encoding="utf-8"?>
<ds:datastoreItem xmlns:ds="http://schemas.openxmlformats.org/officeDocument/2006/customXml" ds:itemID="{473D82A4-28C2-4B97-A470-A3247BBF4BEB}">
  <ds:schemaRefs/>
</ds:datastoreItem>
</file>

<file path=customXml/itemProps3.xml><?xml version="1.0" encoding="utf-8"?>
<ds:datastoreItem xmlns:ds="http://schemas.openxmlformats.org/officeDocument/2006/customXml" ds:itemID="{751A6194-F0BD-4282-83C9-95DFBAD1B66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Mylius Modern</vt:lpstr>
      <vt:lpstr>Neue Haas Grotesk Text Pro Ultr</vt:lpstr>
      <vt:lpstr>Neue Haas Grotesk Text Pro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Key metrics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User</cp:lastModifiedBy>
  <cp:revision>22</cp:revision>
  <cp:lastPrinted>2022-06-09T07:44:00Z</cp:lastPrinted>
  <dcterms:created xsi:type="dcterms:W3CDTF">2022-02-22T07:39:00Z</dcterms:created>
  <dcterms:modified xsi:type="dcterms:W3CDTF">2024-01-21T15:17:03Z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0E11E5D932B14E4999A32B4B65340086_13</vt:lpwstr>
  </property>
  <property fmtid="{D5CDD505-2E9C-101B-9397-08002B2CF9AE}" pid="4" name="KSOProductBuildVer">
    <vt:lpwstr>1033-12.2.0.13431</vt:lpwstr>
  </property>
</Properties>
</file>