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d255d0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d255d0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d255d0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d255d0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fd255d0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fd255d0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fd255d00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fd255d00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d255d0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fd255d0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fd255d00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fd255d00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d255d00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d255d00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d255d0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d255d0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3723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984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851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3313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6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0978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0465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74146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41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4491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53564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049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7394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180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11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76417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062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59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INT-402(MODERN WEB TOOLS AND TECHNIQUES)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45" b="1">
                <a:solidFill>
                  <a:srgbClr val="333333"/>
                </a:solidFill>
                <a:highlight>
                  <a:srgbClr val="FFFFFF"/>
                </a:highlight>
              </a:rPr>
              <a:t>Setting up a development environment with VS code</a:t>
            </a:r>
            <a:endParaRPr sz="2745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12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0171200" cy="3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1: First of all, open the CMD, then write dotnet to see whether its installed in your system or not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-12688"/>
          <a:stretch/>
        </p:blipFill>
        <p:spPr>
          <a:xfrm>
            <a:off x="159025" y="1663268"/>
            <a:ext cx="9694951" cy="34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2-You can check the version of .net by typing dotnet –version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9450"/>
            <a:ext cx="7938776" cy="33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3- </a:t>
            </a:r>
            <a:r>
              <a:rPr lang="en" sz="2400">
                <a:solidFill>
                  <a:srgbClr val="4D5156"/>
                </a:solidFill>
                <a:highlight>
                  <a:srgbClr val="FFFFFF"/>
                </a:highlight>
              </a:rPr>
              <a:t>The </a:t>
            </a:r>
            <a:r>
              <a:rPr lang="en" sz="2400" b="1">
                <a:solidFill>
                  <a:srgbClr val="5F6368"/>
                </a:solidFill>
                <a:highlight>
                  <a:srgbClr val="FFFFFF"/>
                </a:highlight>
              </a:rPr>
              <a:t>dotnet new list</a:t>
            </a:r>
            <a:r>
              <a:rPr lang="en" sz="2400">
                <a:solidFill>
                  <a:srgbClr val="4D5156"/>
                </a:solidFill>
                <a:highlight>
                  <a:srgbClr val="FFFFFF"/>
                </a:highlight>
              </a:rPr>
              <a:t> command lists available templates to use with dotnet new </a:t>
            </a: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25" y="1228350"/>
            <a:ext cx="8434400" cy="3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37700" y="22300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4- Change drive(C is not recommended)/create one folder on d drive and then change path and then type dotnet new console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-n coreConsoleProject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022450" y="1413550"/>
            <a:ext cx="71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8251"/>
            <a:ext cx="9144000" cy="22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5- change the path and get inside folder cd coreConsoleProject and then type code .c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687"/>
            <a:ext cx="9143999" cy="245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6-Click on … besides run and then terminal and click on new terminal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50" y="1771247"/>
            <a:ext cx="7400925" cy="2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7- Now write dotnet build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50" y="1364200"/>
            <a:ext cx="8520600" cy="29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8- finally write dotnet run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33475"/>
            <a:ext cx="88323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144</Words>
  <Application>Microsoft Office PowerPoint</Application>
  <PresentationFormat>On-screen Show (16:9)</PresentationFormat>
  <Paragraphs>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LECTURE 3</vt:lpstr>
      <vt:lpstr>Setting up a development environment with VS code </vt:lpstr>
      <vt:lpstr>Step 2-You can check the version of .net by typing dotnet –version</vt:lpstr>
      <vt:lpstr>Step 3- The dotnet new list command lists available templates to use with dotnet new </vt:lpstr>
      <vt:lpstr>Step 4- Change drive(C is not recommended)/create one folder on d drive and then change path and then type dotnet new console</vt:lpstr>
      <vt:lpstr>Step 5- change the path and get inside folder cd coreConsoleProject and then type code .c</vt:lpstr>
      <vt:lpstr>Step 6-Click on … besides run and then terminal and click on new terminal</vt:lpstr>
      <vt:lpstr>Step 7- Now write dotnet build</vt:lpstr>
      <vt:lpstr>Step 8- finally write dotnet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hp</cp:lastModifiedBy>
  <cp:revision>3</cp:revision>
  <dcterms:modified xsi:type="dcterms:W3CDTF">2024-01-18T06:38:42Z</dcterms:modified>
</cp:coreProperties>
</file>