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4" r:id="rId2"/>
    <p:sldId id="265" r:id="rId3"/>
    <p:sldId id="258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25-12-2023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25-12-2023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/>
          <a:lstStyle/>
          <a:p>
            <a:pPr algn="ctr"/>
            <a:r>
              <a:rPr lang="en-US" b="1" dirty="0" smtClean="0"/>
              <a:t>Introduction to </a:t>
            </a:r>
            <a:r>
              <a:rPr lang="en-US" b="1" dirty="0" err="1" smtClean="0"/>
              <a:t>Django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What is Django framework?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Django</a:t>
            </a:r>
            <a:r>
              <a:rPr lang="en-US" dirty="0"/>
              <a:t> is an extremely popular and fully featured server-side web framework, written in Python.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high-level </a:t>
            </a:r>
            <a:r>
              <a:rPr lang="en-US" dirty="0" smtClean="0"/>
              <a:t>web </a:t>
            </a:r>
            <a:r>
              <a:rPr lang="en-US" dirty="0"/>
              <a:t>framework that enables rapid development of secure and maintainable websites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follows </a:t>
            </a:r>
            <a:r>
              <a:rPr lang="en-US" dirty="0"/>
              <a:t>the </a:t>
            </a:r>
            <a:r>
              <a:rPr lang="en-US" dirty="0" smtClean="0"/>
              <a:t>model–view–template </a:t>
            </a:r>
            <a:r>
              <a:rPr lang="en-US" dirty="0"/>
              <a:t>(</a:t>
            </a:r>
            <a:r>
              <a:rPr lang="en-US" dirty="0" smtClean="0"/>
              <a:t>MVT) </a:t>
            </a:r>
            <a:r>
              <a:rPr lang="en-US" dirty="0"/>
              <a:t>architectural </a:t>
            </a:r>
            <a:r>
              <a:rPr lang="en-US" dirty="0" smtClean="0"/>
              <a:t>pattern.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maintained by the </a:t>
            </a:r>
            <a:r>
              <a:rPr lang="en-US" dirty="0" err="1"/>
              <a:t>Django</a:t>
            </a:r>
            <a:r>
              <a:rPr lang="en-US" dirty="0"/>
              <a:t> Software Foundation (DSF), an independent organization established in the </a:t>
            </a:r>
            <a:r>
              <a:rPr lang="en-US" dirty="0" smtClean="0"/>
              <a:t>US.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What is Django framework?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Django</a:t>
            </a:r>
            <a:r>
              <a:rPr lang="en-US" dirty="0"/>
              <a:t> originated in 2003 as an internal project initiated by Adrian </a:t>
            </a:r>
            <a:r>
              <a:rPr lang="en-US" dirty="0" err="1"/>
              <a:t>Holovaty</a:t>
            </a:r>
            <a:r>
              <a:rPr lang="en-US" dirty="0"/>
              <a:t> and Simon </a:t>
            </a:r>
            <a:r>
              <a:rPr lang="en-US" dirty="0" err="1"/>
              <a:t>Willison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version of </a:t>
            </a:r>
            <a:r>
              <a:rPr lang="en-US" dirty="0" err="1"/>
              <a:t>Django</a:t>
            </a:r>
            <a:r>
              <a:rPr lang="en-US" dirty="0"/>
              <a:t> was released in July </a:t>
            </a:r>
            <a:r>
              <a:rPr lang="en-US" dirty="0" smtClean="0"/>
              <a:t>2005.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MVT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Model</a:t>
            </a:r>
          </a:p>
          <a:p>
            <a:pPr algn="just"/>
            <a:r>
              <a:rPr lang="en-US" dirty="0"/>
              <a:t>View</a:t>
            </a:r>
          </a:p>
          <a:p>
            <a:pPr algn="just"/>
            <a:r>
              <a:rPr lang="en-US" dirty="0"/>
              <a:t>Template</a:t>
            </a:r>
          </a:p>
          <a:p>
            <a:pPr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Key components of Django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741682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84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Key components of Django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Model</a:t>
            </a:r>
          </a:p>
          <a:p>
            <a:pPr algn="just"/>
            <a:r>
              <a:rPr lang="en-US" dirty="0" smtClean="0"/>
              <a:t>View</a:t>
            </a:r>
          </a:p>
          <a:p>
            <a:pPr algn="just"/>
            <a:r>
              <a:rPr lang="en-US" dirty="0" smtClean="0"/>
              <a:t>Template</a:t>
            </a:r>
          </a:p>
          <a:p>
            <a:pPr algn="just"/>
            <a:r>
              <a:rPr lang="en-US" dirty="0"/>
              <a:t>URL </a:t>
            </a:r>
            <a:r>
              <a:rPr lang="en-US" dirty="0" smtClean="0"/>
              <a:t>Dispatcher</a:t>
            </a:r>
          </a:p>
          <a:p>
            <a:pPr algn="just"/>
            <a:r>
              <a:rPr lang="en-US" dirty="0"/>
              <a:t>Admin </a:t>
            </a:r>
            <a:r>
              <a:rPr lang="en-US" dirty="0" smtClean="0"/>
              <a:t>Interface</a:t>
            </a:r>
          </a:p>
          <a:p>
            <a:pPr algn="just"/>
            <a:r>
              <a:rPr lang="en-US" dirty="0" smtClean="0"/>
              <a:t>Forms</a:t>
            </a:r>
          </a:p>
          <a:p>
            <a:pPr algn="just"/>
            <a:r>
              <a:rPr lang="en-US" dirty="0"/>
              <a:t>Authentication and Authorization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Advantages of Django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Batteries-Included </a:t>
            </a:r>
            <a:r>
              <a:rPr lang="en-US" dirty="0" smtClean="0"/>
              <a:t>Approach</a:t>
            </a:r>
          </a:p>
          <a:p>
            <a:pPr algn="just"/>
            <a:r>
              <a:rPr lang="en-US" dirty="0" smtClean="0"/>
              <a:t>Security</a:t>
            </a:r>
          </a:p>
          <a:p>
            <a:pPr algn="just"/>
            <a:r>
              <a:rPr lang="en-US" dirty="0" smtClean="0"/>
              <a:t>Scalability</a:t>
            </a:r>
          </a:p>
          <a:p>
            <a:pPr algn="just"/>
            <a:r>
              <a:rPr lang="en-US" dirty="0"/>
              <a:t>Community and </a:t>
            </a:r>
            <a:r>
              <a:rPr lang="en-US" dirty="0" smtClean="0"/>
              <a:t>Documentation</a:t>
            </a:r>
          </a:p>
          <a:p>
            <a:pPr algn="just"/>
            <a:r>
              <a:rPr lang="en-US" dirty="0"/>
              <a:t>Maintainability and </a:t>
            </a:r>
            <a:r>
              <a:rPr lang="en-US" dirty="0" smtClean="0"/>
              <a:t>Reusability</a:t>
            </a:r>
          </a:p>
          <a:p>
            <a:pPr algn="just"/>
            <a:r>
              <a:rPr lang="en-US" dirty="0"/>
              <a:t>Admin Interface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486</TotalTime>
  <Words>151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Introduction to Django</vt:lpstr>
      <vt:lpstr>What is Django framework?</vt:lpstr>
      <vt:lpstr>What is Django framework?</vt:lpstr>
      <vt:lpstr>MVT architecture</vt:lpstr>
      <vt:lpstr>Key components of Django</vt:lpstr>
      <vt:lpstr>Key components of Django</vt:lpstr>
      <vt:lpstr>Advantages of Django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170</cp:revision>
  <dcterms:created xsi:type="dcterms:W3CDTF">2023-08-17T03:51:20Z</dcterms:created>
  <dcterms:modified xsi:type="dcterms:W3CDTF">2023-12-25T10:43:48Z</dcterms:modified>
</cp:coreProperties>
</file>