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4B997-7476-4EC8-BD6D-F6D13345905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0AF00-BDC2-4E22-9AB6-6FDA0E6DE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4601-0329-41B0-A478-B1146D726B61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DABD0-B8DF-4356-82C8-433A94976C6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F27C-5F00-4B59-9263-9055B55C2B9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293-D9F1-49DC-B281-5947C7779AC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1AFF-CC45-49FD-B15E-2D2C56C4D97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4AC3-0778-4007-B652-8A883C472DB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0F34-15A1-48FB-8147-FCCA878FC2B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CC99-7382-47A0-9A73-C1A98CF90005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C761-094A-468E-83E2-F265D0EFF376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A708-15BD-4236-9D55-0B515AC777AB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7B9C0-BA27-4789-B47F-BF378F995C5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Dr. Navneet Kaur, Lovely Professional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DC25BE3B-B37C-4B3B-A56E-B5077506AA75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066A04F-D713-4288-A8B9-BA887330B92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IN"/>
              <a:t>Dr. Navneet Kaur, Lovely Professional University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852936"/>
            <a:ext cx="7315200" cy="1082857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Templates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4293096"/>
            <a:ext cx="6955160" cy="864096"/>
          </a:xfrm>
        </p:spPr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Navneet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9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 template?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template in Django is a text document or file containing HTML markup with embedded Django template language for generating dynamic web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b="1" dirty="0"/>
              <a:t>Variables - </a:t>
            </a:r>
            <a:r>
              <a:rPr lang="en-IN" dirty="0"/>
              <a:t>You can pass variables from your Django views to templates and display them using template syntax {{ </a:t>
            </a:r>
            <a:r>
              <a:rPr lang="en-IN" dirty="0" err="1"/>
              <a:t>variable_name</a:t>
            </a:r>
            <a:r>
              <a:rPr lang="en-IN" dirty="0"/>
              <a:t> }}.</a:t>
            </a:r>
          </a:p>
          <a:p>
            <a:pPr algn="just"/>
            <a:r>
              <a:rPr lang="en-IN" b="1" dirty="0"/>
              <a:t>Dynamic Content - </a:t>
            </a:r>
            <a:r>
              <a:rPr lang="en-IN" dirty="0"/>
              <a:t>Templates allow you to include dynamic content in your web pages, such as variables, loops, conditionals, and more.</a:t>
            </a:r>
            <a:endParaRPr lang="en-IN" b="1" dirty="0"/>
          </a:p>
          <a:p>
            <a:pPr algn="just"/>
            <a:r>
              <a:rPr lang="en-IN" b="1" dirty="0"/>
              <a:t>Django Template Language - </a:t>
            </a:r>
            <a:r>
              <a:rPr lang="en-IN" dirty="0"/>
              <a:t>Django provides its own template language, which is a lightweight, expressive language specifically designed to work within HTML. It allows you to dynamically generate content and control the flow of your templates.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47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Template Tags - </a:t>
            </a:r>
            <a:r>
              <a:rPr lang="en-IN" dirty="0"/>
              <a:t>Django templates use template tags, which are enclosed within {% %}, to execute logic, such as loops, conditionals, including other templates, etc.</a:t>
            </a:r>
          </a:p>
          <a:p>
            <a:pPr algn="just"/>
            <a:r>
              <a:rPr lang="en-IN" b="1" dirty="0"/>
              <a:t>Template Inheritance - </a:t>
            </a:r>
            <a:r>
              <a:rPr lang="en-IN" dirty="0"/>
              <a:t>Django supports template inheritance, allowing you to create a base template with common elements (like headers, footers, etc.) and extend it in other templates, making it easy to maintain a consistent layout across multiple pages.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A04F-D713-4288-A8B9-BA887330B92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8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554</TotalTime>
  <Words>205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Templates in Django</vt:lpstr>
      <vt:lpstr>What is a template?</vt:lpstr>
      <vt:lpstr>Features</vt:lpstr>
      <vt:lpstr>Features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241</cp:revision>
  <dcterms:created xsi:type="dcterms:W3CDTF">2023-08-17T03:51:20Z</dcterms:created>
  <dcterms:modified xsi:type="dcterms:W3CDTF">2024-04-28T13:44:25Z</dcterms:modified>
</cp:coreProperties>
</file>