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5"/>
  </p:notesMasterIdLst>
  <p:sldIdLst>
    <p:sldId id="264" r:id="rId2"/>
    <p:sldId id="265" r:id="rId3"/>
    <p:sldId id="266" r:id="rId4"/>
    <p:sldId id="268" r:id="rId5"/>
    <p:sldId id="269" r:id="rId6"/>
    <p:sldId id="270" r:id="rId7"/>
    <p:sldId id="267" r:id="rId8"/>
    <p:sldId id="271" r:id="rId9"/>
    <p:sldId id="272" r:id="rId10"/>
    <p:sldId id="273" r:id="rId11"/>
    <p:sldId id="274" r:id="rId12"/>
    <p:sldId id="275" r:id="rId13"/>
    <p:sldId id="276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26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84B997-7476-4EC8-BD6D-F6D133459055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00AF00-BDC2-4E22-9AB6-6FDA0E6DEF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46569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F4601-0329-41B0-A478-B1146D726B61}" type="datetime1">
              <a:rPr lang="en-IN" smtClean="0"/>
              <a:t>28-04-2024</a:t>
            </a:fld>
            <a:endParaRPr lang="en-IN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‹#›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IN"/>
              <a:t>Dr. Navneet Kaur, Lovely Professional University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DABD0-B8DF-4356-82C8-433A94976C67}" type="datetime1">
              <a:rPr lang="en-IN" smtClean="0"/>
              <a:t>28-04-2024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Dr. Navneet Kaur, Lovely Professional University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AF27C-5F00-4B59-9263-9055B55C2B98}" type="datetime1">
              <a:rPr lang="en-IN" smtClean="0"/>
              <a:t>28-04-2024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Dr. Navneet Kaur, Lovely Professional University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BB293-D9F1-49DC-B281-5947C7779AC3}" type="datetime1">
              <a:rPr lang="en-IN" smtClean="0"/>
              <a:t>28-04-2024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Dr. Navneet Kaur, Lovely Professional University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61AFF-CC45-49FD-B15E-2D2C56C4D978}" type="datetime1">
              <a:rPr lang="en-IN" smtClean="0"/>
              <a:t>28-04-2024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Dr. Navneet Kaur, Lovely Professional University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4AC3-0778-4007-B652-8A883C472DBB}" type="datetime1">
              <a:rPr lang="en-IN" smtClean="0"/>
              <a:t>28-04-2024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Dr. Navneet Kaur, Lovely Professional University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50F34-15A1-48FB-8147-FCCA878FC2B4}" type="datetime1">
              <a:rPr lang="en-IN" smtClean="0"/>
              <a:t>28-04-2024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Dr. Navneet Kaur, Lovely Professional University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BCC99-7382-47A0-9A73-C1A98CF90005}" type="datetime1">
              <a:rPr lang="en-IN" smtClean="0"/>
              <a:t>28-04-2024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Dr. Navneet Kaur, Lovely Professional University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5C761-094A-468E-83E2-F265D0EFF376}" type="datetime1">
              <a:rPr lang="en-IN" smtClean="0"/>
              <a:t>28-04-2024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Dr. Navneet Kaur, Lovely Professional University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5A708-15BD-4236-9D55-0B515AC777AB}" type="datetime1">
              <a:rPr lang="en-IN" smtClean="0"/>
              <a:t>28-04-2024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Dr. Navneet Kaur, Lovely Professional University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7B9C0-BA27-4789-B47F-BF378F995C55}" type="datetime1">
              <a:rPr lang="en-IN" smtClean="0"/>
              <a:t>28-04-2024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Dr. Navneet Kaur, Lovely Professional University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DC25BE3B-B37C-4B3B-A56E-B5077506AA75}" type="datetime1">
              <a:rPr lang="en-IN" smtClean="0"/>
              <a:t>28-04-2024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2066A04F-D713-4288-A8B9-BA887330B926}" type="slidenum">
              <a:rPr lang="en-IN" smtClean="0"/>
              <a:t>‹#›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IN"/>
              <a:t>Dr. Navneet Kaur, Lovely Professional University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9592" y="2852936"/>
            <a:ext cx="7315200" cy="1082857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/>
              <a:t>Dynamic Templates using Django Template Django</a:t>
            </a:r>
            <a:endParaRPr lang="en-IN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9632" y="4293096"/>
            <a:ext cx="6955160" cy="864096"/>
          </a:xfrm>
        </p:spPr>
        <p:txBody>
          <a:bodyPr/>
          <a:lstStyle/>
          <a:p>
            <a:r>
              <a:rPr lang="en-US" dirty="0"/>
              <a:t>Dr. </a:t>
            </a:r>
            <a:r>
              <a:rPr lang="en-US" dirty="0" err="1"/>
              <a:t>Navneet</a:t>
            </a:r>
            <a:r>
              <a:rPr lang="en-US" dirty="0"/>
              <a:t> </a:t>
            </a:r>
            <a:r>
              <a:rPr lang="en-US" dirty="0" err="1"/>
              <a:t>Kaur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2093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/>
              <a:t>Working with variables, loops and if statements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" indent="0" algn="just">
              <a:buNone/>
            </a:pPr>
            <a:r>
              <a:rPr lang="en-GB" b="1" dirty="0"/>
              <a:t>restro.html</a:t>
            </a:r>
          </a:p>
          <a:p>
            <a:pPr marL="45720" indent="0">
              <a:buNone/>
            </a:pPr>
            <a:r>
              <a:rPr lang="en-IN" dirty="0"/>
              <a:t>&lt;!DOCTYPE html&gt;</a:t>
            </a:r>
          </a:p>
          <a:p>
            <a:pPr marL="45720" indent="0">
              <a:buNone/>
            </a:pPr>
            <a:r>
              <a:rPr lang="en-IN" dirty="0"/>
              <a:t>&lt;html lang="</a:t>
            </a:r>
            <a:r>
              <a:rPr lang="en-IN" dirty="0" err="1"/>
              <a:t>en</a:t>
            </a:r>
            <a:r>
              <a:rPr lang="en-IN" dirty="0"/>
              <a:t>"&gt;</a:t>
            </a:r>
          </a:p>
          <a:p>
            <a:pPr marL="45720" indent="0">
              <a:buNone/>
            </a:pPr>
            <a:r>
              <a:rPr lang="en-IN" dirty="0"/>
              <a:t>&lt;head&gt;</a:t>
            </a:r>
          </a:p>
          <a:p>
            <a:pPr marL="45720" indent="0">
              <a:buNone/>
            </a:pPr>
            <a:r>
              <a:rPr lang="en-IN" dirty="0"/>
              <a:t>    &lt;style&gt;</a:t>
            </a:r>
          </a:p>
          <a:p>
            <a:pPr marL="45720" indent="0">
              <a:buNone/>
            </a:pPr>
            <a:r>
              <a:rPr lang="en-IN" dirty="0"/>
              <a:t>        .free{</a:t>
            </a:r>
          </a:p>
          <a:p>
            <a:pPr marL="45720" indent="0">
              <a:buNone/>
            </a:pPr>
            <a:r>
              <a:rPr lang="en-IN" dirty="0"/>
              <a:t>            background-</a:t>
            </a:r>
            <a:r>
              <a:rPr lang="en-IN" dirty="0" err="1"/>
              <a:t>color</a:t>
            </a:r>
            <a:r>
              <a:rPr lang="en-IN" dirty="0"/>
              <a:t>: aquamarine;</a:t>
            </a:r>
          </a:p>
          <a:p>
            <a:pPr marL="45720" indent="0">
              <a:buNone/>
            </a:pPr>
            <a:r>
              <a:rPr lang="en-IN" dirty="0"/>
              <a:t>        }</a:t>
            </a:r>
          </a:p>
          <a:p>
            <a:pPr marL="45720" indent="0">
              <a:buNone/>
            </a:pPr>
            <a:r>
              <a:rPr lang="en-IN" dirty="0"/>
              <a:t>    &lt;/style&gt;</a:t>
            </a:r>
          </a:p>
          <a:p>
            <a:pPr marL="45720" indent="0">
              <a:buNone/>
            </a:pPr>
            <a:r>
              <a:rPr lang="en-IN" dirty="0"/>
              <a:t>&lt;/head&gt;</a:t>
            </a:r>
          </a:p>
          <a:p>
            <a:pPr marL="45720" indent="0">
              <a:buNone/>
            </a:pPr>
            <a:r>
              <a:rPr lang="en-IN" dirty="0"/>
              <a:t>&lt;body&gt;</a:t>
            </a:r>
          </a:p>
          <a:p>
            <a:pPr marL="45720" indent="0" algn="just">
              <a:buNone/>
            </a:pPr>
            <a:endParaRPr lang="en-IN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7636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/>
              <a:t>Working with variables, loops and if statements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" indent="0">
              <a:buNone/>
            </a:pPr>
            <a:r>
              <a:rPr lang="en-IN" sz="1200" dirty="0"/>
              <a:t>    &lt;table border="1"&gt;</a:t>
            </a:r>
          </a:p>
          <a:p>
            <a:pPr marL="45720" indent="0">
              <a:buNone/>
            </a:pPr>
            <a:r>
              <a:rPr lang="en-IN" sz="1200" dirty="0"/>
              <a:t>        &lt;tr&gt;&lt;</a:t>
            </a:r>
            <a:r>
              <a:rPr lang="en-IN" sz="1200" dirty="0" err="1"/>
              <a:t>th</a:t>
            </a:r>
            <a:r>
              <a:rPr lang="en-IN" sz="1200" dirty="0"/>
              <a:t>&gt;Name&lt;/</a:t>
            </a:r>
            <a:r>
              <a:rPr lang="en-IN" sz="1200" dirty="0" err="1"/>
              <a:t>th</a:t>
            </a:r>
            <a:r>
              <a:rPr lang="en-IN" sz="1200" dirty="0"/>
              <a:t>&gt;&lt;</a:t>
            </a:r>
            <a:r>
              <a:rPr lang="en-IN" sz="1200" dirty="0" err="1"/>
              <a:t>th</a:t>
            </a:r>
            <a:r>
              <a:rPr lang="en-IN" sz="1200" dirty="0"/>
              <a:t>&gt;Cost&lt;/</a:t>
            </a:r>
            <a:r>
              <a:rPr lang="en-IN" sz="1200" dirty="0" err="1"/>
              <a:t>th</a:t>
            </a:r>
            <a:r>
              <a:rPr lang="en-IN" sz="1200" dirty="0"/>
              <a:t>&gt;&lt;/tr&gt;</a:t>
            </a:r>
          </a:p>
          <a:p>
            <a:pPr marL="45720" indent="0">
              <a:buNone/>
            </a:pPr>
            <a:r>
              <a:rPr lang="en-IN" sz="1200" dirty="0"/>
              <a:t>    {% for items in </a:t>
            </a:r>
            <a:r>
              <a:rPr lang="en-IN" sz="1200" dirty="0" err="1"/>
              <a:t>menuitems</a:t>
            </a:r>
            <a:r>
              <a:rPr lang="en-IN" sz="1200" dirty="0"/>
              <a:t> %}</a:t>
            </a:r>
          </a:p>
          <a:p>
            <a:pPr marL="45720" indent="0">
              <a:buNone/>
            </a:pPr>
            <a:r>
              <a:rPr lang="en-IN" sz="1200" dirty="0"/>
              <a:t>        {%if </a:t>
            </a:r>
            <a:r>
              <a:rPr lang="en-IN" sz="1200" dirty="0" err="1"/>
              <a:t>items.cost</a:t>
            </a:r>
            <a:r>
              <a:rPr lang="en-IN" sz="1200" dirty="0"/>
              <a:t> == 'free'%}</a:t>
            </a:r>
          </a:p>
          <a:p>
            <a:pPr marL="45720" indent="0">
              <a:buNone/>
            </a:pPr>
            <a:r>
              <a:rPr lang="en-IN" sz="1200" dirty="0"/>
              <a:t>            &lt;tr class="free"&gt;</a:t>
            </a:r>
          </a:p>
          <a:p>
            <a:pPr marL="45720" indent="0">
              <a:buNone/>
            </a:pPr>
            <a:r>
              <a:rPr lang="en-IN" sz="1200" dirty="0"/>
              <a:t>                &lt;td&gt;{{items.name}}&lt;/td&gt;</a:t>
            </a:r>
          </a:p>
          <a:p>
            <a:pPr marL="45720" indent="0">
              <a:buNone/>
            </a:pPr>
            <a:r>
              <a:rPr lang="en-IN" sz="1200" dirty="0"/>
              <a:t>                &lt;td&gt;{{</a:t>
            </a:r>
            <a:r>
              <a:rPr lang="en-IN" sz="1200" dirty="0" err="1"/>
              <a:t>items.cost</a:t>
            </a:r>
            <a:r>
              <a:rPr lang="en-IN" sz="1200" dirty="0"/>
              <a:t>}}&lt;/td&gt;</a:t>
            </a:r>
          </a:p>
          <a:p>
            <a:pPr marL="45720" indent="0">
              <a:buNone/>
            </a:pPr>
            <a:r>
              <a:rPr lang="en-IN" sz="1200" dirty="0"/>
              <a:t>            &lt;/tr&gt;</a:t>
            </a:r>
          </a:p>
          <a:p>
            <a:pPr marL="45720" indent="0">
              <a:buNone/>
            </a:pPr>
            <a:r>
              <a:rPr lang="en-IN" sz="1200" dirty="0"/>
              <a:t>        {% else %}</a:t>
            </a:r>
          </a:p>
          <a:p>
            <a:pPr marL="45720" indent="0">
              <a:buNone/>
            </a:pPr>
            <a:r>
              <a:rPr lang="en-IN" sz="1200" dirty="0"/>
              <a:t>        &lt;tr&gt;</a:t>
            </a:r>
          </a:p>
          <a:p>
            <a:pPr marL="45720" indent="0">
              <a:buNone/>
            </a:pPr>
            <a:r>
              <a:rPr lang="en-IN" sz="1200" dirty="0"/>
              <a:t>            &lt;td&gt;{{items.name}}&lt;/td&gt;</a:t>
            </a:r>
          </a:p>
          <a:p>
            <a:pPr marL="45720" indent="0">
              <a:buNone/>
            </a:pPr>
            <a:r>
              <a:rPr lang="en-IN" sz="1200" dirty="0"/>
              <a:t>            &lt;td&gt;{{</a:t>
            </a:r>
            <a:r>
              <a:rPr lang="en-IN" sz="1200" dirty="0" err="1"/>
              <a:t>items.cost</a:t>
            </a:r>
            <a:r>
              <a:rPr lang="en-IN" sz="1200" dirty="0"/>
              <a:t>}}&lt;/td&gt;</a:t>
            </a:r>
          </a:p>
          <a:p>
            <a:pPr marL="45720" indent="0">
              <a:buNone/>
            </a:pPr>
            <a:r>
              <a:rPr lang="en-IN" sz="1200" dirty="0"/>
              <a:t>        &lt;/tr&gt;</a:t>
            </a:r>
          </a:p>
          <a:p>
            <a:pPr marL="45720" indent="0">
              <a:buNone/>
            </a:pPr>
            <a:r>
              <a:rPr lang="en-IN" sz="1200" dirty="0"/>
              <a:t>        {% endif %}</a:t>
            </a:r>
          </a:p>
          <a:p>
            <a:pPr marL="45720" indent="0">
              <a:buNone/>
            </a:pPr>
            <a:r>
              <a:rPr lang="en-IN" sz="1200" dirty="0"/>
              <a:t>    {% </a:t>
            </a:r>
            <a:r>
              <a:rPr lang="en-IN" sz="1200" dirty="0" err="1"/>
              <a:t>endfor</a:t>
            </a:r>
            <a:r>
              <a:rPr lang="en-IN" sz="1200" dirty="0"/>
              <a:t> %}</a:t>
            </a:r>
          </a:p>
          <a:p>
            <a:pPr marL="45720" indent="0">
              <a:buNone/>
            </a:pPr>
            <a:r>
              <a:rPr lang="en-IN" sz="1200" dirty="0"/>
              <a:t>    &lt;/table&gt;</a:t>
            </a:r>
          </a:p>
          <a:p>
            <a:pPr marL="45720" indent="0">
              <a:buNone/>
            </a:pPr>
            <a:r>
              <a:rPr lang="en-IN" sz="1200" dirty="0"/>
              <a:t>&lt;/body&gt;</a:t>
            </a:r>
          </a:p>
          <a:p>
            <a:pPr marL="45720" indent="0">
              <a:buNone/>
            </a:pPr>
            <a:r>
              <a:rPr lang="en-IN" sz="1200" dirty="0"/>
              <a:t>&lt;/html&gt;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6985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/>
              <a:t>Working with variables, loops and if statements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" indent="0">
              <a:buNone/>
            </a:pPr>
            <a:r>
              <a:rPr lang="en-GB" b="1" dirty="0"/>
              <a:t>views.py</a:t>
            </a:r>
          </a:p>
          <a:p>
            <a:pPr marL="45720" indent="0">
              <a:buNone/>
            </a:pPr>
            <a:endParaRPr lang="en-IN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12</a:t>
            </a:fld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714A7B80-A03F-9BC6-DFE7-F6625CA6C7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8124" y="3431501"/>
            <a:ext cx="6267752" cy="2261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087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/>
              <a:t>Working with variables, loops and if statements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" indent="0">
              <a:buNone/>
            </a:pPr>
            <a:r>
              <a:rPr lang="en-GB" b="1" dirty="0"/>
              <a:t>urls.py</a:t>
            </a:r>
          </a:p>
          <a:p>
            <a:pPr marL="45720" indent="0">
              <a:buNone/>
            </a:pPr>
            <a:endParaRPr lang="en-IN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13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85A7EA9F-F45D-C206-0749-0EB5AFD5B7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1361" y="3789040"/>
            <a:ext cx="6143655" cy="579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666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Django Template Language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/>
              <a:t>Django Template Language (DTL) is a special code that you can put into your HTML files to make them dynamic.</a:t>
            </a:r>
          </a:p>
          <a:p>
            <a:pPr algn="just"/>
            <a:r>
              <a:rPr lang="en-IN" dirty="0"/>
              <a:t>It allows you to add things like </a:t>
            </a:r>
            <a:r>
              <a:rPr lang="en-IN" b="1" dirty="0">
                <a:solidFill>
                  <a:srgbClr val="FFFF00"/>
                </a:solidFill>
              </a:rPr>
              <a:t>variables, loops, and conditionals</a:t>
            </a:r>
            <a:r>
              <a:rPr lang="en-IN" dirty="0">
                <a:solidFill>
                  <a:srgbClr val="FFFF00"/>
                </a:solidFill>
              </a:rPr>
              <a:t> </a:t>
            </a:r>
            <a:r>
              <a:rPr lang="en-IN" dirty="0"/>
              <a:t>to your web pages, so they can change based on different conditions or data.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689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Template Tags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/>
              <a:t>Django templates use template tags, which are enclosed within </a:t>
            </a:r>
            <a:r>
              <a:rPr lang="en-IN" b="1" dirty="0">
                <a:solidFill>
                  <a:srgbClr val="FFFF00"/>
                </a:solidFill>
              </a:rPr>
              <a:t>{% %}</a:t>
            </a:r>
            <a:r>
              <a:rPr lang="en-IN" dirty="0"/>
              <a:t>, to execute logic, such as loops, conditionals, including other templates,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1227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Prerequisites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/>
              <a:t>You need to create a folder named templates in your </a:t>
            </a:r>
            <a:r>
              <a:rPr lang="en-IN" dirty="0" err="1"/>
              <a:t>myapp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4</a:t>
            </a:fld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57E11691-EF3A-2FB1-432F-8044909694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3390281"/>
            <a:ext cx="1728192" cy="3233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249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Prerequisites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GB" dirty="0"/>
              <a:t>Open settings.py of your </a:t>
            </a:r>
            <a:r>
              <a:rPr lang="en-GB" dirty="0" err="1"/>
              <a:t>myapp</a:t>
            </a:r>
            <a:r>
              <a:rPr lang="en-GB" dirty="0"/>
              <a:t> and then make the following change in the TEMPLATES list:</a:t>
            </a:r>
          </a:p>
          <a:p>
            <a:pPr algn="just"/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5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5A8A84BA-AD02-88CE-FBC6-B76B9C78E7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090" y="3599242"/>
            <a:ext cx="5267325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309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Prerequisites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GB" dirty="0"/>
              <a:t>Inside settings.py, there is another list called INSTALLED_APPS and make the following changes:</a:t>
            </a:r>
          </a:p>
          <a:p>
            <a:pPr algn="just"/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6</a:t>
            </a:fld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1391A3AC-0C85-759E-2EB2-E8ED679858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752" y="3861048"/>
            <a:ext cx="4104456" cy="2266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485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/>
              <a:t>How to render simple template?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 algn="just">
              <a:buNone/>
            </a:pPr>
            <a:r>
              <a:rPr lang="en-GB" dirty="0"/>
              <a:t>Step1: Create a file named contact.html in templates folder</a:t>
            </a:r>
          </a:p>
          <a:p>
            <a:pPr marL="45720" indent="0" algn="just">
              <a:buNone/>
            </a:pPr>
            <a:r>
              <a:rPr lang="en-GB" b="1" dirty="0"/>
              <a:t>Contact.html</a:t>
            </a:r>
          </a:p>
          <a:p>
            <a:pPr marL="45720" indent="0" algn="just">
              <a:buNone/>
            </a:pPr>
            <a:endParaRPr lang="en-IN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7</a:t>
            </a:fld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96EE6942-48C4-E845-E613-187975CDCA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3573016"/>
            <a:ext cx="7113984" cy="2736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57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/>
              <a:t>How to render simple template?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 algn="just">
              <a:buNone/>
            </a:pPr>
            <a:r>
              <a:rPr lang="en-GB" dirty="0"/>
              <a:t>Step2: Open views.py inside </a:t>
            </a:r>
            <a:r>
              <a:rPr lang="en-GB" dirty="0" err="1"/>
              <a:t>myapp</a:t>
            </a:r>
            <a:endParaRPr lang="en-GB" b="1" dirty="0"/>
          </a:p>
          <a:p>
            <a:pPr marL="45720" indent="0" algn="just">
              <a:buNone/>
            </a:pPr>
            <a:r>
              <a:rPr lang="en-IN" b="1" dirty="0"/>
              <a:t>views.py</a:t>
            </a:r>
          </a:p>
          <a:p>
            <a:pPr marL="45720" indent="0" algn="just">
              <a:buNone/>
            </a:pPr>
            <a:endParaRPr lang="en-IN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8</a:t>
            </a:fld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09B0E3E1-6D77-B26C-AA30-45F14402BA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6774" y="4293096"/>
            <a:ext cx="6425902" cy="905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330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/>
              <a:t>How to render simple template?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 algn="just">
              <a:buNone/>
            </a:pPr>
            <a:r>
              <a:rPr lang="en-GB" dirty="0"/>
              <a:t>Step3: Open urls.py inside </a:t>
            </a:r>
            <a:r>
              <a:rPr lang="en-GB" dirty="0" err="1"/>
              <a:t>myapp</a:t>
            </a:r>
            <a:endParaRPr lang="en-GB" b="1" dirty="0"/>
          </a:p>
          <a:p>
            <a:pPr marL="45720" indent="0" algn="just">
              <a:buNone/>
            </a:pPr>
            <a:r>
              <a:rPr lang="en-IN" b="1" dirty="0"/>
              <a:t>urls.py</a:t>
            </a:r>
          </a:p>
          <a:p>
            <a:pPr marL="45720" indent="0" algn="just">
              <a:buNone/>
            </a:pPr>
            <a:endParaRPr lang="en-IN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9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AB57752A-A851-3D2C-5107-81E2EA520A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50" y="4474769"/>
            <a:ext cx="4876006" cy="838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700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624</TotalTime>
  <Words>244</Words>
  <Application>Microsoft Office PowerPoint</Application>
  <PresentationFormat>On-screen Show (4:3)</PresentationFormat>
  <Paragraphs>70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Perspective</vt:lpstr>
      <vt:lpstr>Dynamic Templates using Django Template Django</vt:lpstr>
      <vt:lpstr>Django Template Language</vt:lpstr>
      <vt:lpstr>Template Tags</vt:lpstr>
      <vt:lpstr>Prerequisites</vt:lpstr>
      <vt:lpstr>Prerequisites</vt:lpstr>
      <vt:lpstr>Prerequisites</vt:lpstr>
      <vt:lpstr>How to render simple template?</vt:lpstr>
      <vt:lpstr>How to render simple template?</vt:lpstr>
      <vt:lpstr>How to render simple template?</vt:lpstr>
      <vt:lpstr>Working with variables, loops and if statements</vt:lpstr>
      <vt:lpstr>Working with variables, loops and if statements</vt:lpstr>
      <vt:lpstr>Working with variables, loops and if statements</vt:lpstr>
      <vt:lpstr>Working with variables, loops and if statements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268</cp:revision>
  <dcterms:created xsi:type="dcterms:W3CDTF">2023-08-17T03:51:20Z</dcterms:created>
  <dcterms:modified xsi:type="dcterms:W3CDTF">2024-04-28T13:43:54Z</dcterms:modified>
</cp:coreProperties>
</file>