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4" r:id="rId2"/>
    <p:sldId id="265" r:id="rId3"/>
    <p:sldId id="266" r:id="rId4"/>
    <p:sldId id="274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Template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urls.py</a:t>
            </a:r>
          </a:p>
          <a:p>
            <a:pPr marL="45720" indent="0">
              <a:buNone/>
            </a:pPr>
            <a:endParaRPr lang="en-GB" b="1" dirty="0"/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F6CE1-E399-6B6F-B94A-E482F15A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662473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Template Inheritance is like making a blueprint for your web pages. </a:t>
            </a:r>
          </a:p>
          <a:p>
            <a:pPr algn="just"/>
            <a:r>
              <a:rPr lang="en-IN" dirty="0"/>
              <a:t>You create a main template with common parts like headers and footers, and then you make other templates that use this main template as a base. </a:t>
            </a:r>
          </a:p>
          <a:p>
            <a:pPr algn="just"/>
            <a:r>
              <a:rPr lang="en-IN" dirty="0"/>
              <a:t>This way, you only have to change the common parts in one place, making it easier to manage your website's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header.html</a:t>
            </a:r>
          </a:p>
          <a:p>
            <a:pPr marL="4572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0B09A55-5804-6674-20FE-54F2FB52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564904"/>
            <a:ext cx="2295525" cy="4293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2FE53BA-140D-0FAD-FF95-E8B5406C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78" y="2564904"/>
            <a:ext cx="404300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GB" b="1" dirty="0"/>
              <a:t>base.html</a:t>
            </a:r>
          </a:p>
          <a:p>
            <a:pPr marL="4572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8CFA548-2D8D-050B-B308-20EAECBB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25070"/>
            <a:ext cx="6768752" cy="41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home.html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6BCCE6-0E95-EE8E-33E1-E3FB4405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208556"/>
            <a:ext cx="2762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about.html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B24DDB-DE84-693D-C261-9858FF52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147060"/>
            <a:ext cx="2800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food.html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6C8A26-2D2B-7014-07CA-EE5729F7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564904"/>
            <a:ext cx="6120680" cy="41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food2.html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1C8AE2-4D88-4BE1-76B5-B03B91ED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564904"/>
            <a:ext cx="5472608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views.py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D3BDF0-0E0F-AE54-534F-8F1788B0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29920"/>
            <a:ext cx="5478719" cy="29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586</TotalTime>
  <Words>106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  <vt:lpstr>Template 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278</cp:revision>
  <dcterms:created xsi:type="dcterms:W3CDTF">2023-08-17T03:51:20Z</dcterms:created>
  <dcterms:modified xsi:type="dcterms:W3CDTF">2024-04-28T13:42:36Z</dcterms:modified>
</cp:coreProperties>
</file>