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64" r:id="rId2"/>
    <p:sldId id="265" r:id="rId3"/>
    <p:sldId id="267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4601-0329-41B0-A478-B1146D726B61}" type="datetime1">
              <a:rPr lang="en-IN" smtClean="0"/>
              <a:t>28-04-2024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ABD0-B8DF-4356-82C8-433A94976C67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27C-5F00-4B59-9263-9055B55C2B98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B293-D9F1-49DC-B281-5947C7779AC3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1AFF-CC45-49FD-B15E-2D2C56C4D978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4AC3-0778-4007-B652-8A883C472DBB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0F34-15A1-48FB-8147-FCCA878FC2B4}" type="datetime1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CC99-7382-47A0-9A73-C1A98CF90005}" type="datetime1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C761-094A-468E-83E2-F265D0EFF376}" type="datetime1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A708-15BD-4236-9D55-0B515AC777AB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B9C0-BA27-4789-B47F-BF378F995C55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C25BE3B-B37C-4B3B-A56E-B5077506AA75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Dr. Navneet Kaur, Lovely Professional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852936"/>
            <a:ext cx="7315200" cy="1082857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Simple 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4293096"/>
            <a:ext cx="6955160" cy="864096"/>
          </a:xfrm>
        </p:spPr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Kaur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0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Post Redirect Refresh pattern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GB" b="1" dirty="0"/>
              <a:t>views.py</a:t>
            </a:r>
          </a:p>
          <a:p>
            <a:pPr marL="45720" indent="0" algn="just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A00404-89D7-FF4F-2848-31CF47172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33807"/>
            <a:ext cx="6768752" cy="39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4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Post Redirect Refresh pattern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GB" b="1" dirty="0"/>
              <a:t>urls.py</a:t>
            </a:r>
          </a:p>
          <a:p>
            <a:pPr marL="45720" indent="0" algn="just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21A5754-8084-D434-8703-5D44BC11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28" y="3756531"/>
            <a:ext cx="7086772" cy="80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2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Form validation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GB" b="1" dirty="0"/>
              <a:t>validate_form.html</a:t>
            </a:r>
          </a:p>
          <a:p>
            <a:pPr marL="45720" indent="0" algn="just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8A63F3-E257-391C-1B6C-83F631E5C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8" y="3101228"/>
            <a:ext cx="4305300" cy="3539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23E64D7-2789-D032-DBB8-4CCD2146A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16505"/>
            <a:ext cx="4469312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Form validation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GB" b="1" dirty="0"/>
              <a:t>views.py</a:t>
            </a:r>
          </a:p>
          <a:p>
            <a:pPr marL="45720" indent="0" algn="just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102F4EF-E2A8-D56A-2AEA-93B963D69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68" y="116632"/>
            <a:ext cx="6747720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Form validation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GB" b="1" dirty="0"/>
              <a:t>views.py</a:t>
            </a:r>
          </a:p>
          <a:p>
            <a:pPr marL="45720" indent="0" algn="just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FC7DF38-3E55-1945-A6A2-3D376746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6" y="3392978"/>
            <a:ext cx="8791128" cy="178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0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Form validation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GB" b="1" dirty="0"/>
              <a:t>urls.py</a:t>
            </a:r>
          </a:p>
          <a:p>
            <a:pPr marL="45720" indent="0" algn="just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87BD766-6F93-4BBD-37F9-FF2391685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9144000" cy="9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CSRF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CSRF stands for Cross-Site Request Forgery, which is a type of security vulnerability. </a:t>
            </a:r>
          </a:p>
          <a:p>
            <a:pPr algn="just"/>
            <a:r>
              <a:rPr lang="en-IN" dirty="0"/>
              <a:t>In Django, CSRF protection is a security measure to prevent this vulnerability.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8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Forms using HTTP response</a:t>
            </a:r>
            <a:br>
              <a:rPr lang="en-GB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view.py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7722CC6-C33B-ECD0-7F99-9516595A7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564904"/>
            <a:ext cx="6552728" cy="3960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72E0A93-E2CC-4D89-01CD-68F950677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876" y="2029713"/>
            <a:ext cx="3606404" cy="51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Forms using HTTP response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urls.py</a:t>
            </a:r>
          </a:p>
          <a:p>
            <a:pPr algn="just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7F5BDF1-021B-7C25-27BC-65648C349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179625"/>
            <a:ext cx="7767354" cy="407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C039935-96C8-5D3D-FA56-9F60E811E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77213"/>
            <a:ext cx="4968552" cy="76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Forms using templates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form.html</a:t>
            </a:r>
          </a:p>
          <a:p>
            <a:pPr algn="just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C3859D-9596-7692-8E88-4D1D75851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698812"/>
            <a:ext cx="5904656" cy="40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0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Forms using templates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views.py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0838FA4-692A-D3FB-2B9E-807ACA0F6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344" y="2698812"/>
            <a:ext cx="5904656" cy="3970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0A65C7E-D9BA-1306-7FED-CA4A61C4F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6510"/>
            <a:ext cx="3239344" cy="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Forms using templates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urls.py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7A75034-7D4A-FE54-8784-358ABCE9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501008"/>
            <a:ext cx="4248472" cy="846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D2D046A-3CE8-DF80-B6A7-984A593DA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5087109"/>
            <a:ext cx="5602588" cy="3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Post Redirect Refresh pattern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 algn="just">
              <a:buNone/>
            </a:pPr>
            <a:r>
              <a:rPr lang="en-IN" dirty="0"/>
              <a:t>In Django, Post/Redirect/Get (PRG) is a design pattern used to prevent duplicate form submissions and improve user experience.</a:t>
            </a:r>
          </a:p>
          <a:p>
            <a:pPr algn="just"/>
            <a:r>
              <a:rPr lang="en-IN" b="1" dirty="0"/>
              <a:t>Post</a:t>
            </a:r>
            <a:r>
              <a:rPr lang="en-IN" dirty="0"/>
              <a:t>: When a user submits a form (via POST request) on a web page, data is sent to the server for processing, such as saving to a database.</a:t>
            </a:r>
          </a:p>
          <a:p>
            <a:pPr algn="just"/>
            <a:r>
              <a:rPr lang="en-IN" b="1" dirty="0"/>
              <a:t>Redirect</a:t>
            </a:r>
            <a:r>
              <a:rPr lang="en-IN" dirty="0"/>
              <a:t>: After processing the form data, instead of directly displaying a response to the user, Django issues a redirect response to a different URL.</a:t>
            </a:r>
          </a:p>
          <a:p>
            <a:pPr algn="just"/>
            <a:r>
              <a:rPr lang="en-IN" b="1" dirty="0"/>
              <a:t>Refresh</a:t>
            </a:r>
            <a:r>
              <a:rPr lang="en-IN" dirty="0"/>
              <a:t>: When the browser receives the redirect response, it makes a new GET request to the redirected URL. This means if the user tries to refresh the page, they are not resubmitting the form; instead, they are reloading the redirected page.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3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Post Redirect Refresh pattern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GB" b="1" dirty="0"/>
              <a:t>success.html</a:t>
            </a:r>
          </a:p>
          <a:p>
            <a:pPr marL="45720" indent="0" algn="just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44A0C61-3731-D39E-A922-DA8FF83DF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5" y="3473355"/>
            <a:ext cx="7067994" cy="297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640</TotalTime>
  <Words>236</Words>
  <Application>Microsoft Office PowerPoint</Application>
  <PresentationFormat>On-screen Show (4:3)</PresentationFormat>
  <Paragraphs>49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Perspective</vt:lpstr>
      <vt:lpstr>Simple forms</vt:lpstr>
      <vt:lpstr>CSRF</vt:lpstr>
      <vt:lpstr>Forms using HTTP response </vt:lpstr>
      <vt:lpstr>Forms using HTTP response</vt:lpstr>
      <vt:lpstr>Forms using templates</vt:lpstr>
      <vt:lpstr>Forms using templates</vt:lpstr>
      <vt:lpstr>Forms using templates</vt:lpstr>
      <vt:lpstr>Post Redirect Refresh pattern</vt:lpstr>
      <vt:lpstr>Post Redirect Refresh pattern</vt:lpstr>
      <vt:lpstr>Post Redirect Refresh pattern</vt:lpstr>
      <vt:lpstr>Post Redirect Refresh pattern</vt:lpstr>
      <vt:lpstr>Form validation </vt:lpstr>
      <vt:lpstr>Form validation </vt:lpstr>
      <vt:lpstr>Form validation </vt:lpstr>
      <vt:lpstr>Form validation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326</cp:revision>
  <dcterms:created xsi:type="dcterms:W3CDTF">2023-08-17T03:51:20Z</dcterms:created>
  <dcterms:modified xsi:type="dcterms:W3CDTF">2024-04-28T13:41:52Z</dcterms:modified>
</cp:coreProperties>
</file>