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>
            <a:normAutofit/>
          </a:bodyPr>
          <a:lstStyle/>
          <a:p>
            <a:pPr algn="ctr"/>
            <a:r>
              <a:rPr lang="en-IN" b="1" dirty="0" err="1" smtClean="0"/>
              <a:t>Django</a:t>
            </a:r>
            <a:r>
              <a:rPr lang="en-IN" b="1" dirty="0" smtClean="0"/>
              <a:t> </a:t>
            </a:r>
            <a:r>
              <a:rPr lang="en-IN" b="1" dirty="0"/>
              <a:t>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Django</a:t>
            </a:r>
            <a:r>
              <a:rPr lang="en-GB" b="1" dirty="0" smtClean="0"/>
              <a:t> form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Django</a:t>
            </a:r>
            <a:r>
              <a:rPr lang="en-US" dirty="0"/>
              <a:t> provides a Form class which is used to create HTML forms. It describes a form and how it works and appears.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b="1" dirty="0"/>
              <a:t>f</a:t>
            </a:r>
            <a:r>
              <a:rPr lang="en-US" b="1" dirty="0" smtClean="0"/>
              <a:t>orms.py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54006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8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b="1" dirty="0" smtClean="0"/>
              <a:t>views.py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" y="3140968"/>
            <a:ext cx="9117748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98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b="1" dirty="0" smtClean="0"/>
              <a:t>urls.py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8488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0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644</TotalTime>
  <Words>40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Django forms</vt:lpstr>
      <vt:lpstr>Django 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335</cp:revision>
  <dcterms:created xsi:type="dcterms:W3CDTF">2023-08-17T03:51:20Z</dcterms:created>
  <dcterms:modified xsi:type="dcterms:W3CDTF">2024-04-28T13:52:50Z</dcterms:modified>
</cp:coreProperties>
</file>